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1 899 7432,'0'0'9929,"10"-6"-9460,10-6-176,-1 0 0,-1 0 0,0-2 0,20-20 0,-18 10 141,0-1 0,-2-1 0,-1-1 0,18-38 0,-13 17 496,29-92 1,-32 63 348,14-124 0,-14 77-305,-19 120-973,1-2 99,0 0 1,0 1-1,1-1 0,-1 0 1,4-6-1,-5 12-89,0-1-1,1 1 1,-1 0 0,0-1 0,0 1 0,0 0 0,1-1-1,-1 1 1,0 0 0,1-1 0,-1 1 0,0 0-1,0 0 1,1-1 0,-1 1 0,1 0 0,-1 0-1,0 0 1,1 0 0,-1-1 0,0 1 0,1 0 0,-1 0-1,1 0 1,-1 0 0,0 0 0,1 0 0,-1 0-1,1 0 1,-1 0 0,1 0 0,1 1-4,-1 0 0,0 0 0,1 0-1,-1 0 1,0 0 0,0 1 0,1-1 0,-1 0 0,0 1 0,0-1 0,0 0 0,1 4-1,5 9 5,0 0 0,-1 1 0,0 0 0,6 28 0,8 68 50,-12-57-50,2 34 12,-3-1-1,-7 113 0,-1-89-8,1-101-9,-4 74 13,4-76-11,-2 0 1,1 0-1,-1-1 1,0 1-1,0-1 0,-1 1 1,0-1-1,-6 10 1,8-16 0,0-1 0,0 1 1,1 0-1,-1-1 0,0 1 1,0-1-1,0 0 0,0 1 1,0-1-1,0 0 0,0 1 1,0-1-1,0 0 0,0 0 1,0 0-1,0 0 0,0 0 1,0 0-1,1 0 0,-1 0 1,0 0-1,0 0 0,0 0 1,0-1-1,0 1 0,0 0 1,0-1-1,0 1 0,-1-1 1,-28-16 202,28 16-195,-9-7 87,1 0 1,1-1-1,-1 0 0,2 0 1,-1-1-1,-13-21 0,-9-10 423,29 38-490,0 0 0,0 0 0,1 0 0,0-1 0,0 1 0,0 0 0,0-1 0,-1-4 0,29 8 22,-7-3-64,-1 2 0,1 0 0,0 1 0,0 1 0,36 6 0,31 1 20,-50-6-24,1-3 1,-1-1-1,45-9 0,-65 8-5,0-2 0,0 0 1,-1-1-1,0 0 1,0-1-1,0-1 1,-1-1-1,0 0 1,16-13-1,-23 15 24,-1 1 1,1-1-1,-1 0 0,-1-1 0,1 0 1,-1 0-1,-1-1 0,0 1 0,0-1 1,0 0-1,-1 0 0,0-1 0,-1 1 1,0-1-1,-1 0 0,0 0 1,0 0-1,0-13 0,-2 20 0,0 0 0,0-1 0,0 1-1,0 0 1,-1 0 0,1 0 0,-1 0 0,0 0 0,0 0-1,0 0 1,0 0 0,0 1 0,-1-1 0,1 0-1,-1 1 1,0-1 0,0 1 0,0-1 0,0 1 0,0 0-1,0 0 1,-1 0 0,1 0 0,-1 0 0,1 1 0,-1-1-1,0 1 1,0-1 0,1 1 0,-6-1 0,1 0-6,1 1 0,0 1 0,-1-1-1,1 1 1,-1 0 0,1 1 0,0-1 0,-1 1 0,1 1 0,0-1 0,0 1 0,0 0 0,-8 4 0,9-4-13,0 0 1,1 0-1,-1 1 1,1-1-1,0 1 1,0 0-1,0 1 1,0-1-1,0 1 1,0-1-1,1 1 1,0 0-1,0 0 1,0 1 0,0-1-1,1 1 1,0-1-1,0 1 1,0 0-1,0 0 1,1 0-1,0 0 1,0 0-1,0 0 1,0 0-1,1 9 1,0-3-1,0 0 1,1 0-1,1 0 0,0 0 1,0 0-1,1 0 1,0-1-1,1 1 1,0-1-1,1 0 0,0 0 1,0 0-1,1-1 1,1 0-1,-1 0 1,13 12-1,5 7 10,-20-23 0,0 1 0,1-1 0,0 0 0,8 8 0,-8-9 7,1-1-1,-1 1 1,1-1 0,0 0-1,-1-1 1,1 1 0,1-1 0,-1 0-1,0-1 1,0 1 0,1-1-1,-1-1 1,1 1 0,-1-1-1,1 0 1,-1 0 0,1-1-1,8-2 1,-4 0 6,1-1 1,-1 0-1,0 0 0,0-2 1,-1 1-1,1-1 0,-1-1 0,0 0 1,9-8-1,65-50 10,-52 36 24,2 1 1,48-32-1,-70 53-26,0 0 1,0-1 1,25-9-1,-32 16-24,-1-1 0,1 1-1,0 0 1,0 0-1,-1 1 1,1-1-1,0 1 1,0 0-1,0 1 1,0-1-1,-1 1 1,8 1-1,2 3 5,1-1 12,-1 0-1,1-1 1,0 0-1,20 0 1,-57-13 110,-14 0-10,29 8-101,0-1 0,0 1 0,0 0 0,0 1 0,0-1 0,0 2 0,-1-1 0,1 1 0,0 0 0,-1 0 0,1 1 0,0 0 0,0 0 0,-10 3 0,-11 7 35,12-6-18,1 1-1,0 1 1,-26 15-1,36-19-29,1 0 0,0 0 1,0 1-1,0 0 0,0 0 0,1 0 0,0 0 1,-1 0-1,2 1 0,-1-1 0,0 1 0,1 0 1,0 0-1,0 0 0,0 0 0,0 6 0,-1 2 0,0 0-1,1 0 0,1 0 1,1 0-1,-1 0 0,2 0 1,0 0-1,1-1 0,3 17 1,-3-21-29,0 1 0,1-1 0,0 0 0,1 0 0,-1 0 0,1-1 0,1 0 0,0 1 0,8 9 0,-9-13 24,-1-1-1,1 0 0,0 1 0,0-1 0,1-1 1,-1 1-1,1-1 0,-1 1 0,1-1 1,0-1-1,-1 1 0,1-1 0,0 1 0,0-2 1,0 1-1,0 0 0,8-1 0,35 1-9,55-2 158,-69-4-208,44-11-1,-24 4-11,-48 11 80,0-2 0,0 1 1,0-1-1,-1 0 0,1 0 0,0 0 0,-1-1 0,7-6 0,22-14 8,-30 22-11,-1-1 0,0 1 0,0-1 0,0 0 0,0 1 0,0-2 0,0 1 0,-1 0 0,1 0 0,1-5 0,-3 7 63,-1 0 0,1 0-1,0-1 1,-1 1 0,1 0 0,-1-1 0,1 1-1,-1-1 1,0 1 0,1 0 0,-1-1 0,0 1-1,0-3 1,-3-7-4746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228 553 5416,'0'0'6953,"-10"5"-6560,1-2-297,1-1-7,0 1 0,1 1 0,-1 0 0,1 0 0,0 0 0,0 1 0,-10 8 0,0 3 190,1 1 0,0 0 0,2 1 0,-16 24 0,23-31-157,1 0 0,0 1 0,1 0 0,0 0-1,1 0 1,1 0 0,0 1 0,0-1 0,-1 18 0,4-25-79,0-1 1,0 0 0,0 1 0,0-1 0,1 1 0,-1-1-1,1 0 1,0 0 0,1 1 0,-1-1 0,1 0 0,0 0 0,0 0-1,0-1 1,0 1 0,1 0 0,-1-1 0,1 1 0,6 5 0,-6-7-10,1 1 0,0-1 1,-1 0-1,1 0 0,0-1 1,0 1-1,0-1 0,0 0 1,0 0-1,0 0 1,1-1-1,-1 1 0,0-1 1,0 0-1,1 0 0,-1 0 1,0-1-1,0 0 0,0 0 1,8-2-1,6-4 58,-1 0-1,0-1 1,-1-1-1,0 0 1,0-1-1,-1-1 1,24-22-1,-10 5 142,-1-1 0,38-51 0,-58 70-139,-5 7-36,0-1 0,0 1-1,-1-1 1,1 0 0,-1 0 0,0 0 0,0 0-1,0 0 1,0 0 0,-1 0 0,2-9 0,-3 12-53,0 1 1,0 0 0,1 0-1,-1 0 1,0 0 0,0 0-1,0 0 1,0 0 0,0 0-1,0 0 1,0-1 0,0 1-1,0 0 1,0 0 0,0 0-1,0 0 1,0 0 0,0 0-1,0 0 1,0 0 0,0-1 0,0 1-1,0 0 1,0 0 0,0 0-1,0 0 1,0 0 0,-1 0-1,1 0 1,0 0 0,0 0-1,0-1 1,0 1 0,0 0-1,0 0 1,0 0 0,0 0-1,0 0 1,0 0 0,0 0-1,-1 0 1,1 0 0,0 0-1,0 0 1,0 0 0,0 0-1,0 0 1,0 0 0,0 0-1,0 0 1,-1 0 0,1 0-1,0 0 1,0 0 0,0 0-1,0 0 1,0 0 0,0 0-1,0 0 1,-1 0 0,-5 7 156,-5 12-32,5-7-94,1-1 0,1 1-1,0 0 1,1 1 0,-3 19-1,5-29-29,0 1-1,1 0 0,0-1 0,-1 1 0,2 0 1,-1-1-1,0 1 0,1 0 0,-1-1 0,1 1 0,0-1 1,0 1-1,0-1 0,1 1 0,-1-1 0,1 0 1,0 1-1,0-1 0,0 0 0,0-1 0,1 1 1,-1 0-1,5 3 0,-5-5-1,-1 0 0,1 0 1,0 0-1,0-1 0,0 1 0,0 0 0,-1-1 1,1 0-1,0 1 0,0-1 0,0 0 0,0 0 1,0 0-1,0 0 0,0 0 0,0-1 0,0 1 1,0-1-1,0 1 0,3-2 0,3-1 17,-1-1 0,0 0-1,11-8 1,-8 5 9,3-2 39,-1-1-1,-1 0 1,1-1-1,-2 0 1,0-1-1,0 0 1,-1 0-1,0-1 1,-1 0-1,-1-1 1,0 0-1,-1 0 1,0 0-1,-1-1 1,4-21-1,-9 19 123,0 8 85,16 7-211,200 6 14,-214-5-78,-1 1-1,0 0 1,1 0-1,-1 0 1,1 0 0,-1 0-1,1 1 1,-1-1-1,1 0 1,-1 1 0,1-1-1,-1 1 1,0-1-1,1 1 1,-1 0 0,0-1-1,1 1 1,-1 0 0,0 0-1,0 0 1,0 0-1,0 0 1,0 0 0,0 0-1,2 3 1,-2 0-5,0 0 0,-1 0 0,1-1 0,0 1 1,-1 0-1,0 0 0,0 0 0,-1 5 0,1 1 8,-3 22-12,-7 37 0,5-40-23,-3 56 0,8-83 29,-1-1 0,1 0 0,0 1 0,0-1 0,1 1 0,-1-1 0,0 0 0,0 1 0,1-1 0,-1 1 0,0-1 1,1 0-1,0 0 0,-1 1 0,1-1 0,0 0 0,-1 0 0,1 0 0,0 1 0,0-1 0,0 0 0,0 0 0,0 0 0,0-1 0,1 1 1,-1 0-1,0 0 0,0-1 0,1 1 0,-1 0 0,0-1 0,0 1 0,1-1 0,-1 0 0,1 0 0,-1 1 0,0-1 0,3 0 0,3 0 1,1-1-1,-1 0 0,0 0 0,0-1 0,1 0 0,7-3 1,12-6 0,-1-1 1,0-1 0,0-1 0,-1-1-1,33-28 1,107-105 70,-87 75 12,-31 29 58,-1-1-1,77-100 1,-115 132-107,0-1 0,-1 0-1,9-24 1,6-14 123,-21 50-150,0-1 1,0 1 0,-1 0 0,1-1 0,0 1 0,-1 0 0,1-1 0,-1 1-1,0-1 1,0 1 0,0-1 0,0-4 0,-22 29 69,-21 35-154,-46 82 0,74-112 44,1 1 0,1 0 0,1 1 0,2 0-1,1 1 1,2 0 0,0 0 0,2 1 0,2 0 0,1 0 0,1 38 0,1-67 33,0 0 0,0 0 1,1 0-1,-1 0 0,0 0 1,1 0-1,-1 0 1,1 0-1,-1 0 0,1 0 1,0-1-1,0 1 0,0 0 1,0 0-1,0-1 1,0 1-1,1-1 0,1 3 1,-1-3 1,-1 0 0,1 0 0,-1-1 0,1 1 0,0-1 0,-1 1 0,1-1 1,0 1-1,0-1 0,-1 0 0,1 0 0,0 0 0,-1 0 0,1 0 0,0 0 0,0-1 1,1 1-1,6-3 5,0 0 0,-1-1 0,0 1 0,1-2 0,-1 1 0,12-10 0,72-53 116,-4-4-1,-3-3 0,98-111 1,-144 140-54,-3-2 1,-1-2-1,-3-2 1,31-62-1,-36 53 52,-24 50-57,-21 40-39,-178 308-189,107-161 117,43-81 56,42-87-13,-2 1 12,2 0 0,-1 0 1,1 1-1,-3 12 1,7-22-7,0-1 1,-1 0-1,1 1 1,0-1-1,0 0 1,0 1 0,0-1-1,0 0 1,0 1-1,0-1 1,0 1-1,0-1 1,0 0-1,0 1 1,0-1 0,0 0-1,0 1 1,0-1-1,1 0 1,-1 1-1,0-1 1,0 0-1,0 1 1,0-1 0,1 0-1,-1 0 1,0 1-1,0-1 1,1 0-1,-1 0 1,0 1 0,1-1-1,-1 0 1,0 0-1,0 0 1,1 1-1,14-4 47,18-16 22,-31 18-64,35-25 79,48-29 290,-83 54-360,0 0 0,1 0-1,-1-1 1,0 2 0,0-1 0,1 0 0,-1 0 0,0 1 0,1-1-1,2 0 1,-4 2-9,1-1 0,-1 1 0,0-1 0,0 1 0,1-1 0,-1 1 0,0 0 1,0-1-1,0 1 0,0 0 0,0 0 0,0 0 0,0 0 0,0 0 0,0 0 0,-1 0 0,1 0 0,0 0 0,1 3 0,34 56 70,-17-27-55,1 1 0,2-2 1,47 52-1,-66-82 3,-1 1-1,1-1 1,0 1 0,0-1-1,1 0 1,-1 0 0,0 0-1,1-1 1,-1 1-1,1-1 1,0 0 0,-1 0-1,8 1 1,-9-2-191,0 0 0,0 0 1,0 0-1,0 0 0,0 0 0,0-1 1,0 1-1,0-1 0,0 1 0,0-1 0,0 0 1,0 0-1,0 0 0,0 0 0,0 0 1,-1 0-1,1 0 0,0-1 0,-1 1 1,1-1-1,-1 1 0,1-1 0,-1 1 0,2-4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 9848,'0'0'3304,"-14"10"-2895,-3 3-264,-13 8 254,-33 20 1,1-8 328,13-6 468,-50 35 0,83-48-565,16-14-600,0 0 0,-1 0 0,1 1 0,0-1 0,-1 0 0,1 0 0,0 1 0,-1-1 0,1 0 0,0 1 0,0-1 0,-1 0 0,1 1 0,0-1 0,0 0 0,0 1 0,-1-1 0,1 1 0,0-1 0,0 0 0,0 1 0,0-1 0,0 1 0,0-1-1,0 0 1,0 1 0,0-1 0,0 1 0,0-1 0,0 0 0,0 1 0,0-1 0,0 1 0,1-1 0,-1 0 0,0 1 0,0-1 0,0 0 0,1 1 0,11-3 268,-8 0-255,49-15-2467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1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85 4512,'0'0'8069,"-12"-2"-7682,-40-1-5,48 3-307,0 1-1,0 0 1,0 0 0,0 0-1,0 1 1,0 0-1,0-1 1,1 1-1,-1 0 1,1 1 0,-1-1-1,1 0 1,0 1-1,0 0 1,-4 4 0,-3 2 226,-1-1 80,-13 10 187,23-17-510,0 0 0,1-1-1,-1 1 1,0 0 0,1 0-1,-1-1 1,1 1 0,-1 0-1,1 0 1,-1 0 0,1 0-1,-1 0 1,1 0 0,0 0-1,0-1 1,-1 1 0,1 0-1,0 0 1,0 0-1,0 0 1,0 0 0,0 0-1,1 2 1,0-2-14,0 0 0,0-1 0,1 1 0,-1 0 0,1-1 0,-1 1 0,0 0 0,1-1 0,-1 0 0,1 1 0,-1-1 0,1 0 0,0 0 0,-1 0 0,1 0 0,-1 0 0,1 0 0,-1-1 0,2 1 0,-2 0-29,12-2 98,0 0-1,0-1 1,0 0 0,0-1 0,-1-1 0,1 0 0,-1 0 0,0-1-1,-1-1 1,0 0 0,0-1 0,0 0 0,13-13 0,-22 19-59,0-1 0,0 1 0,0-1 1,0 0-1,0 0 0,-1 0 0,1 0 1,-1 0-1,0 0 0,0 0 0,0 0 1,0-1-1,0 1 0,-1 0 0,0-1 0,0 1 1,0-4-1,0 5-24,0 1 0,-1-1 0,1 0 0,-1 1 0,1-1 0,-1 1 1,0-1-1,0 1 0,0-1 0,1 1 0,-1 0 0,-1-1 0,1 1 0,0 0 0,0 0 0,0 0 0,-1 0 0,1 0 1,0 0-1,-1 0 0,1 0 0,-1 1 0,1-1 0,-1 0 0,1 1 0,-1-1 0,0 1 0,1 0 0,-1 0 1,0-1-1,1 1 0,-1 0 0,1 0 0,-3 1 0,-2-1 39,1 1-1,-1-1 1,1 1-1,-1 1 1,1-1-1,-1 1 1,1 0-1,-9 5 1,11-6-22,0 1 1,0 0-1,0 0 1,0 0-1,0 0 1,1 1-1,-1-1 1,1 1-1,-1-1 1,1 1-1,0 0 1,0 0-1,0 0 1,-2 5-1,4-6-19,0 0-1,0-1 1,0 1-1,1 0 1,-1 0 0,0-1-1,1 1 1,-1 0-1,1 0 1,0-1-1,0 1 1,0-1-1,-1 1 1,1-1-1,1 1 1,-1-1-1,0 0 1,0 1 0,0-1-1,1 0 1,-1 0-1,1 0 1,1 1-1,1 1 37,-1 0 0,2 0 0,-1 0 0,0-1 0,0 0 0,1 0-1,7 3 1,-7-5-6,1 1 0,-1-1 0,0 0 0,0 0 0,0-1 0,1 0 0,-1 0 0,0 0 0,5-2 0,-7 2-12,-1 0 0,1 0-1,0 0 1,-1 0 0,1-1 0,-1 1-1,0-1 1,1 1 0,-1-1 0,0 0-1,0 0 1,0 0 0,0 0 0,0 0 0,0 0-1,-1-1 1,1 1 0,1-3 0,-3 4-39,0 1 1,0 0-1,0-1 1,0 1-1,1 0 0,-1 0 1,0-1-1,0 1 1,0 0-1,0-1 1,0 1-1,0 0 1,0-1-1,0 1 1,0 0-1,0-1 1,0 1-1,0 0 1,0-1-1,0 1 1,0 0-1,0-1 1,0 1-1,-1 0 1,1-1-1,0 1 1,0 0-1,0-1 1,0 1-1,-1 0 1,1 0-1,0-1 1,0 1-1,-1 0 1,1 0-1,0 0 1,0-1-1,-1 1 1,1 0-1,0 0 0,-1 0 1,1 0-1,0-1 1,0 1-1,-1 0 1,1 0-1,0 0 1,-1 0-1,1 0 1,0 0-1,-1 0 1,-21 4 224,14-2-187,3 0-22,1-1-1,-1 1 1,0 0 0,1 0-1,-1 1 1,1-1-1,0 1 1,0 0 0,0 0-1,0 0 1,0 1 0,1-1-1,0 1 1,-6 8-1,8-11-12,-1 1-1,1 0 0,0 0 1,0 0-1,0 0 0,0 0 1,0 0-1,1 0 0,-1 0 1,0 0-1,1 0 0,0 1 1,-1-1-1,1 0 0,0 0 0,0 1 1,0-1-1,1 0 0,-1 0 1,1 0-1,-1 0 0,1 1 1,-1-1-1,1 0 0,0 0 1,0 0-1,0 0 0,0 0 1,1-1-1,-1 1 0,0 0 1,1 0-1,-1-1 0,1 1 1,0-1-1,2 2 0,-1-1 0,0-1 1,0 0-1,0 0 0,0 0 0,0 0 1,0 0-1,0-1 0,0 1 0,1-1 0,-1 0 1,0 0-1,0 0 0,0 0 0,1-1 1,-1 1-1,0-1 0,0 0 0,3-1 0,5-1 24,0-1-1,-1 0 1,18-11-1,-23 13-14,-1-1 0,0 1 0,0-1 0,-1-1 0,1 1 0,-1 0 0,1-1 0,-1 0 0,0 1 0,0-1 0,-1 0 0,1-1 0,-1 1 0,0 0-1,0-1 1,0 1 0,-1-1 0,0 0 0,2-6 0,-4 10-9,1 0 0,0-1 1,0 1-1,-1 0 0,1 0 0,0 0 0,-1 0 0,1 0 1,-1 0-1,1 0 0,-1 0 0,0 0 0,0 0 0,1 0 0,-1 0 1,0 0-1,0 0 0,0 0 0,-2-1 0,2 1 2,-1 0 0,0-1 0,0 1 0,0 0 0,1 0 0,-1 0-1,0 0 1,-1 1 0,-3-2 0,-1 3 7,-1 1-1,0-1 1,1 1 0,-1 1-1,1 0 1,0 0 0,0 0-1,0 1 1,0 0 0,1 0-1,-1 1 1,-8 7-1,3 6 30,9-11-29,6-10-49,48-66-835,-39 51-1849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13464,'0'0'1232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7232,'0'0'14007,"14"1"-13749,12 0-84,0 0 1,30-4 0,-11-1 115,-4-2 156,0 3 0,77 3 0,-100 2-330,6 0 148,-1 0 1,0 2-1,30 8 0,-51-11-242,-1 0 30,1 0 0,0-1-1,0 1 1,-1-1 0,1 1 0,0-1 0,0 1-1,0-1 1,0 0 0,-1 0 0,1 0 0,0 0-1,0 0 1,0-1 0,0 1 0,0 0 0,1-2 0,-2-1 1,0 0 0,0 0 0,-1 0 1,1 0-1,-1-1 0,0 1 0,0 0 1,0-1-1,-1-4 0,1-11-3848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9648,'0'0'5324,"-4"11"-4706,-4 13-10,-2 0 0,-16 30 0,21-44-383,1 0-1,0 0 1,0 0-1,1 0 1,0 1-1,1-1 1,1 1-1,-1-1 1,2 1-1,-1 0 1,1-1-1,1 1 1,2 12-1,-2-14-35,1 1 0,0-1 0,1 1 0,0-1 0,0 0 0,1 0 0,0-1 0,0 1 0,1-1 0,1 0 0,-1 0-1,1 0 1,0-1 0,13 12 0,-15-17-125,-1 0-1,1 0 0,0-1 1,0 0-1,0 1 0,0-1 1,0 0-1,0-1 1,0 1-1,0-1 0,0 0 1,0 0-1,0 0 0,1 0 1,-1-1-1,0 1 1,0-1-1,7-3 0,-4 0-34,-1-1 0,1 0 0,-1-1 0,1 1-1,-2-1 1,1-1 0,-1 1 0,9-14 0,27-53-2533,-38 66 1552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32 8032,'0'0'5457,"-11"4"-4838,-1 0-412,3-1 57,-1 1-1,1 0 1,0 0 0,0 1-1,-13 9 1,-48 26 2368,60-32-2320,0 0 1,0 2-1,1-1 1,0 1-1,1 0 1,-13 21-1,-34 73 592,46-86-701,5-9-91,0 0 0,1 1 0,0 0 0,0-1 0,1 1 0,-1 11 0,2-15-54,1-1-1,0 0 1,0 0-1,0 1 1,1-1-1,0 0 1,0 0-1,0 0 1,0 0-1,1 0 1,0 0 0,0 0-1,4 6 1,-4-9-29,0 1-1,0-1 1,0 0 0,0 0 0,1 0 0,-1-1 0,0 1 0,1-1 0,-1 1 0,1-1 0,0 0 0,0 0-1,-1 0 1,1 0 0,0 0 0,0 0 0,0-1 0,0 0 0,0 1 0,0-1 0,-1 0 0,1-1 0,0 1 0,4-1-1,1 0 22,0-1-1,0 0 0,0 0 0,0-1 0,-1 0 0,1-1 0,9-5 1,6-7 150,-1-1 0,0-1 1,-1 0-1,-2-2 1,30-36-1,-40 39 58,-2 5 80,-7 12-322,0 0 0,0 0 0,0 1 0,0-1 0,0 0-1,0 0 1,0 0 0,0 0 0,0 0 0,0 0 0,0 0 0,0 0 0,0 0 0,1 0 0,-1 0-1,0 0 1,0 0 0,0 0 0,0 0 0,0 0 0,0 0 0,0 0 0,0 0 0,0 0 0,0 0 0,0 2 3,1 0 0,-1 0 0,0 0 1,1-1-1,0 1 0,-1 0 1,1 0-1,0 0 0,0 0 0,0-1 1,0 1-1,0 0 0,2 2 1,3 5 18,-1 1-16,0-1 1,1 1 0,-1-1-1,2 0 1,11 12 0,-14-17-22,1 0 0,-1 0 0,1-1 0,0 0 0,0 0 0,1 0 1,-1 0-1,0-1 0,1 0 0,0 0 0,-1 0 0,8 0 0,-2 1-1,0-2 1,0 1-1,0-1 0,1-1 0,-1 0 1,0-1-1,0 0 0,1 0 0,-1-1 1,0-1-1,-1 0 0,1 0 0,0-1 0,-1 0 1,0-1-1,11-7 0,-4 0 11,0 0 0,0-2 0,24-26 0,-35 33 10,0 0 1,-1-1 0,0 1 0,0-1 0,0-1 0,-1 1 0,-1-1 0,0 1-1,0-1 1,3-17 0,-4 17 33,-1 0-1,-1 0 1,1-1 0,-2 1-1,1 0 1,-1 0-1,-1 0 1,1-1 0,-2 1-1,-4-13 1,5 16-16,-1 0 0,0 0 0,0 1 0,-1-1 0,1 1 0,-1 0 0,0 0 0,-1 0 0,1 0 0,-1 1 0,0 0 0,0 0 0,0 0 0,-1 1 0,-9-6 0,2 3-4,6 2-26,0 1 0,0 0 1,0 0-1,0 1 1,-1 0-1,1 0 0,0 1 1,-14-2-1,21 3-14,0 0 1,0 0-1,0 0 0,0 0 0,0 0 1,0 0-1,0 0 0,0 0 1,0 0-1,0 0 0,0 0 0,0 0 1,0 0-1,0 0 0,0 0 0,0-1 1,0 1-1,0 0 0,0 0 1,0 0-1,0 0 0,0 0 0,0 0 1,0 0-1,0 0 0,0 0 1,0 0-1,-1 0 0,1 0 0,0 0 1,0 0-1,0 0 0,0 0 0,0 0 1,0 0-1,0 0 0,0 0 1,0 0-1,0 0 0,0 0 0,0 0 1,0-1-1,0 1 0,0 0 0,-1 0 1,8-2-1949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5824,'0'0'4993,"5"-11"-4394,0-3-371,-2 7 36,-1 0 1,1 0-1,0 1 0,1 0 0,4-7 0,9 67 3716,-11-16-3324,-1 1-1,-2 64 1,5 37 1118,-8-113-1045,-1-24-586,1 0-1,0 1 1,0-1 0,0 0-1,0 1 1,0-1 0,1 0 0,1 6-1,-3 4 860,0-12-569,2-10-329,0 4-79,1 0 0,-1 0 0,1 0 0,0 1 1,4-6-1,4-11 8,19-72 92,9-21-55,-31 100-51,0 1 0,18-24 0,-5 9-6,-6 8 15,1 0-1,1 2 0,0-1 1,2 2-1,0 0 0,1 2 1,24-16-1,-31 20 13,4-1 252,-16 12-281,1 0 1,0 0-1,-1 0 0,1 0 1,-1 1-1,1-1 0,-1 0 0,1 0 1,-1 1-1,1-1 0,-1 1 0,1-1 1,-1 0-1,1 1 0,-1-1 0,1 1 1,-1-1-1,0 1 0,1-1 1,-1 1-1,0-1 0,0 1 0,1-1 1,-1 1-1,0 0 0,0-1 0,0 1 1,0-1-1,0 1 0,1 0 0,-1-1 1,0 1-1,0-1 0,-1 2 1,11 40 208,-2 0 1,-2 1 0,-1 0 0,-3 83 0,-6-77 191,7 84 1,1-83 401,-3-45-604,2-6-97,-1-3 15,-2 3-139,1 0-1,-1 0 0,1 0 1,-1 0-1,0 0 0,1 0 1,-1 0-1,0 0 1,0 1-1,0-1 0,1 0 1,-1 0-1,0 0 1,0 0-1,-1 0 0,1-1 1,0-9-72,7-48-610,-4 39-2672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4616,'0'0'16169,"-2"10"-15871,1-1-264,-2 9 326,0 0 1,-11 33-1,5-30-57,6-13-154,-1 0 0,1 1-1,1-1 1,-3 13 0,4-13-57,-1 4 153,0 0 0,1 23 0,1-33-210,0 0 1,0-1-1,0 1 0,0 0 0,0 0 0,0-1 0,1 1 0,-1 0 0,1 0 0,-1-1 0,1 1 1,0 0-1,0-1 0,0 1 0,0-1 0,0 1 0,0-1 0,0 0 0,0 1 0,0-1 0,1 0 1,-1 0-1,0 0 0,1 1 0,-1-2 0,1 1 0,2 1 0,3 1 58,0-1 0,1-1-1,-1 1 1,1-1 0,-1 0-1,1-1 1,0 0 0,-1 0 0,1-1-1,-1 0 1,1 0 0,-1 0-1,1-1 1,-1-1 0,0 1-1,10-6 1,-7 0 177,-15 2-1100,-6-4-386,5 1-2345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7632,'0'0'17743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10656,'0'0'4938,"3"14"-4466,9 44 1036,7 115 0,-23-38 1651,4-135-3151,1 0 0,-1 0 0,0-1 1,0 1-1,0 0 0,0 0 0,0 0 1,0 0-1,0 0 0,0 0 0,0 0 1,0 0-1,0 0 0,1 0 0,-1 0 1,0 0-1,0 0 0,0 0 0,0 0 1,0 0-1,0 0 0,0 0 0,0 0 1,0 0-1,0 0 0,0 0 0,1 0 1,-1 0-1,0 0 0,0 1 0,0-1 1,0 0-1,0 0 0,0 0 0,0 0 1,0 0-1,0 0 0,0 0 0,0 0 1,0 0-1,0 0 0,0 0 0,0 0 1,0 0-1,0 0 0,1 1 0,-1-1 1,0 0-1,0 0 0,0 0 0,0 0 1,0 0-1,0 0 0,0 0 1,0 0-1,0 0 0,2-13 312,-3-9-3200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2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4312,'0'0'12687,"-4"12"-12264,-1 1-292,1-2 12,0 1-1,0 0 1,1 0 0,-2 21-1,-1 75 1120,10 144-1,-2-204-940,0-19-13,8 32 1,0 3 759,-5-45-62,-2-20-285,-4-13-612,-11-83-397,7 62-3005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7232,'0'0'7570,"1"13"-7026,4 181 1557,-4-172-1523,-4 41 0,2-44-229,0 0 0,0 0 0,4 20 0,-2-29-82,-1 0 0,0 0 0,-2 17-1,1-19-89,0-1 0,0 0 0,1 1-1,0-1 1,1 0 0,-1 0 0,5 15 0,-5-13 586,1-5 47,11-5-607,123-27 163,-106 22-265,54-5 0,-23 4 57,-54 6-108,0 1 0,1 0 0,-1 0 0,9 2 0,12 0 396,-27-2-446,0 0-1,0 0 1,0 1 0,0-1-1,0 0 1,0 0-1,0 0 1,1 0 0,-1 0-1,0 0 1,0 0-1,0 0 1,0 0 0,0 0-1,0 0 1,0 0-1,1 0 1,-1 0 0,0 0-1,0 0 1,0 0-1,0 0 1,0 0 0,0 0-1,0 0 1,1 0-1,-1 0 1,0 0 0,0 0-1,0 0 1,0-1-1,0 1 1,0 0 0,0 0-1,0 0 1,1 0-1,-1 0 1,0 0 0,0 0-1,0 0 1,0 0-1,0 0 1,0-1 0,0 1-1,0 0 1,0 0-1,0 0 1,0 0 0,0 0-1,0 0 1,0 0-1,0-1 1,0 1 0,0 0-1,0 0 1,0 0-1,0 0 1,0 0 0,0 0-1,0-1 1,0 1 0,0 0-1,0 0 1,0 0-1,0 0 1,-7-6-1657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8240,'0'0'7645,"9"2"-7114,14 0 146,-1-1 0,42-3 0,-25-3-188,141-9 969,-91 11-907,143 4 1490,-223-1-1797,0 0 0,1-1-1,-1 0 1,0 0 0,0-1 0,10-2 0,-8 2 71,-10 2-298,0 0-1,0 0 1,0 0-1,0 0 1,0-1 0,0 1-1,0 0 1,0 0 0,0-1-1,0 1 1,0-1 0,0 1-1,0-1 1,-1 1-1,1-1 1,0 0 0,0 1-1,0-1 1,-1 0 0,1 0-1,0 1 1,-1-1 0,1-1-1,18-25-858,-16 22-1560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5720,'0'0'8377,"-10"6"-7850,-31 21-30,39-26-386,0 1 1,0 0 0,0 0-1,0 0 1,1 0-1,-1 0 1,1 0-1,-1 0 1,1 1-1,0-1 1,0 0 0,0 1-1,0-1 1,0 1-1,1 0 1,-1-1-1,1 1 1,0-1-1,-1 1 1,1 0 0,0-1-1,0 1 1,1-1-1,0 5 1,0 4 103,0 18 704,10 50 0,-2-15-329,29 218 1152,-25-158-1182,-11-82-183,14 70 0,-11-80-80,-1 0 0,-1 54 1,-8 0 395,0-64-335,2-14-33,3-14 213,20-221-144,-16 208-347,0 0 0,2 0 0,12-31 1,-9 27-20,-2 6-1,2 1 0,0 0 1,1 0-1,1 0 0,0 2 0,22-22 1,-28 31-25,0 0 1,1 0-1,0 1 1,0 0 0,0 0-1,0 0 1,1 1 0,-1 0-1,1 0 1,0 1 0,0 0-1,0 0 1,0 0 0,0 1-1,0 0 1,1 1 0,-1-1-1,12 2 1,-16 0-4,0 0 0,0 0 0,0 0 0,0 0 0,-1 0 0,1 1 0,0-1 0,-1 1 1,0 0-1,1 0 0,-1 0 0,0 0 0,0 0 0,0 0 0,0 1 0,0-1 0,0 0 0,-1 1 0,1 0 0,-1-1 0,2 6 1,1 1-2,0 0 1,-1 0 0,-1 1 0,1-1 0,0 16 0,-2-17 8,-1 0-1,0 0 1,0 0-1,-1 0 1,0 0-1,-1 0 1,0-1-1,0 1 1,0 0-1,-7 12 1,7-16-3,0 0 1,-1 0 0,0 0-1,0 0 1,0 0 0,0 0-1,-1-1 1,1 0 0,-1 1 0,0-2-1,0 1 1,0 0 0,0-1-1,-1 1 1,1-1 0,0 0-1,-1-1 1,-7 2 0,5-1 20,-1-1 0,1 0 0,-1-1 0,1 1 0,-1-2 0,0 1 0,1-1 0,-1 0 0,-10-3 0,17 4-23,1-1 1,-1 1-1,0 0 0,0 0 1,0 0-1,0 0 1,1 0-1,-1 0 0,0 0 1,0 0-1,0 0 0,1 0 1,-1 0-1,0 1 1,0-1-1,0 0 0,1 1 1,-1-1-1,0 0 1,0 1-1,1-1 0,-1 1 1,0-1-1,1 1 0,-2 0 1,2 0-3,0 0 0,0-1 0,0 1 1,0 0-1,-1-1 0,1 1 0,0 0 1,0-1-1,0 1 0,0 0 0,1-1 0,-1 1 1,0 0-1,0-1 0,0 1 0,0-1 0,1 1 1,-1 0-1,0-1 0,1 1 0,-1-1 0,1 1 1,0 2 0,6 8 9,1 1 0,0-1-1,1 0 1,0-1 0,0 0-1,1-1 1,16 13 0,-11-10 1,9 8 69,1 0 0,0-2-1,2-1 1,0-1 0,41 17 0,-68-33-75,0 0-1,1 1 0,-1-1 1,0 0-1,1 0 1,-1 0-1,0 1 1,1-1-1,-1 0 0,1 0 1,-1 0-1,0 0 1,1 0-1,-1 0 1,1 0-1,-1 0 1,1 0-1,-1 0 0,0 0 1,1 0-1,-1 0 1,1 0-1,-1 0 1,0 0-1,1 0 0,-1 0 1,1-1-1,-1 1 1,-1-12 7,-2-8-168,2-10-3533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7632,'0'0'9698,"12"-10"-9153,141-136 2054,-148 140-2463,3-3 105,0 0 0,0 0 0,1 1 1,0 1-1,0-1 0,15-7 0,6-6 468,-27 18-611,0 0 0,1 0 0,0 1 1,0-1-1,0 1 0,0 0 0,5-2 1,6-2 103,-12 5-69,0-1-1,1 1 1,-1 0-1,0 0 0,1 0 1,-1 0-1,1 1 1,4-1-1,-7 1-98,0 1 0,0-1 0,0 0-1,1 1 1,-1-1 0,0 1 0,0 0 0,0-1 0,0 1-1,0 0 1,0-1 0,0 1 0,0 0 0,-1 0 0,1 0-1,0 0 1,0 0 0,-1 0 0,1 0 0,-1 0-1,1 0 1,-1 0 0,1 0 0,-1 1 0,1-1 0,-1 0-1,0 0 1,0 0 0,0 3 0,21 157 983,-17-110-529,18 80-1,-21-126-445,0 0 0,1-1-1,0 1 1,0 0 0,0-1 0,0 1 0,1-1 0,0 0 0,6 8 0,-8-11-35,0 0-1,0 0 1,0 0 0,0-1 0,0 1 0,1 0 0,-1-1 0,0 1 0,1 0 0,-1-1 0,0 0 0,1 1 0,-1-1 0,1 0 0,-1 0 0,0 1 0,1-1-1,-1 0 1,1-1 0,-1 1 0,0 0 0,1 0 0,-1-1 0,1 1 0,-1 0 0,0-1 0,1 1 0,-1-1 0,0 0 0,0 0 0,1 1 0,-1-1 0,0 0-1,0 0 1,0 0 0,0 0 0,0 0 0,1-2 0,10-11 13,-1 1-1,0-1 1,-1-1 0,-1 1-1,0-2 1,7-19 0,1-7 52,15-55 1,-13 42 3,30-62 1,-48 116-74,23-44 81,-22 43-75,-1-1-1,1 1 0,0-1 0,0 1 0,0 0 0,0 0 0,0 0 1,1 0-1,-1 0 0,1 0 0,-1 1 0,1-1 0,4-1 0,-4 2-4,0 1-1,-1 0 0,1 0 0,-1 0 0,1 1 1,-1-1-1,1 1 0,0-1 0,-1 1 0,1 0 0,-1 0 1,5 2-1,29 20 6,-23-15-2,126 88 541,-126-84-1000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7136,'0'0'11053,"-7"11"-10611,2-2-307,-42 65 1476,36-59-1221,0 1 1,2 1-1,-1 0 0,2 0 1,-6 19-1,-6 64 868,19-98-1204,1 0 1,0 0-1,0 0 1,0 0 0,0 0-1,0 0 1,0 0-1,1 0 1,-1-1 0,0 1-1,1 0 1,0 0-1,-1 0 1,1 0-1,0-1 1,0 1 0,0 0-1,0-1 1,0 1-1,0-1 1,1 1 0,-1-1-1,0 0 1,1 1-1,-1-1 1,1 0 0,0 0-1,-1 0 1,1 0-1,0 0 1,-1 0-1,1-1 1,0 1 0,0-1-1,3 1 1,-1 0 3,0 0 0,0-1 0,0 1 0,0-1 0,0 0 0,0 0 0,0-1 0,0 1 0,0-1 0,0 0 1,0 0-1,0 0 0,0-1 0,0 1 0,0-1 0,-1 0 0,1 0 0,-1 0 0,1-1 0,2-2 0,0 1-439,-1-1 0,-1 0 0,1 0 0,0 0 0,-1-1 0,0 0 0,-1 1 0,1-1 0,-1-1 0,4-9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13968,'0'0'3687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7632,'0'0'8692,"2"14"-8161,0-2-402,1 11 176,0 0-1,-1 30 0,0 77 1340,-1-107-961,2 0 0,1 0 0,11 36 0,-10-46 389,-3-19-335,0-8-4056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7936,'0'0'3976,"10"-1"-3346,-9 1-607,18-2 665,0 1-1,-1 1 1,19 1 0,-33 0-511,-1-1 0,1 1 0,-1 0 0,0 0 0,0 0 0,1 0 0,-1 1 0,0-1 0,0 1 0,0 0 0,-1 0 1,1 0-1,0 0 0,-1 0 0,1 0 0,-1 1 0,0-1 0,1 1 0,-1 0 0,-1 0 0,4 5 0,5 13 331,-1 0 0,0 1-1,-2 0 1,8 37-1,7 22 1151,-19-75-1454,1 0-1,-1 0 1,1 0 0,0 0-1,0-1 1,1 1-1,0-1 1,0-1 0,6 6-1,-9-9-187,-1 0 0,0 0 1,1 0-1,-1 0 0,1 0 0,0 0 0,-1-1 0,1 1 0,0-1 1,-1 1-1,1-1 0,0 0 0,0 0 0,-1 1 0,1-1 0,0 0 1,0-1-1,-1 1 0,3 0 0,0-1 31,0-1 1,0 1-1,0-1 1,0 1-1,0-1 0,0 0 1,5-4-1,1-2-1078,0-1 1,0 0-1,14-17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 11256,'0'0'1166,"-11"12"-888,-209 180 1310,182-163-952,-1-1 0,-1-2 0,-73 34-1,64-34 169,34-18-333,1-1 0,-21 8-1,33-14-429,0 0 1,1-1-1,-1 1 0,1-1 0,-1 0 0,0 0 0,1 1 0,-1-1 0,0 0 0,1 0 0,-1-1 0,0 1 0,1 0 0,-1 0 0,0-1 1,1 1-1,-2-2 0,-6-7-2418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5624,'0'0'5569,"-11"5"-4960,-33 17 26,28-14 1177,21-6 266,8 1-810,-1 3-991,-1-1-1,1 1 0,0-2 0,1 0 0,-1 0 1,1-1-1,23 3 0,8-3 352,43-3-1,9 1 292,-27 0-368,-48-2-300,1 1 0,-1 1 0,-1 0 0,37 9 0,-36-4 13,-6-2 441,-1 0-1,21 10 1,-24-4 1127,-9-8-1739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9648,'0'0'7458,"10"1"-6923,-7 0-534,9 0 530,1 0 0,0-1 0,-1 0 0,21-3 0,19-1 1588,-18 2-1549,83-4 685,-35 3-711,-54 1-248,0 1 0,0 1 0,0 2 0,0 0 0,-1 2 1,33 9-1,-50-10 30,-4 0-115,0-2-1,0 1 1,0-1-1,1 0 1,7 1-1,-2-1 136,6-2 81,33-9 56,-39 7-379,0 1 0,0 1-1,0 0 1,20 1 0,-16 0-70,0 4-25,-8-2-310,-9-15-392,-3-1-3216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10448,'0'0'2970,"14"-1"-2486,214-11 2855,-72-4 58,-151 15-3135,1 0 737,-7-2-609,0 2-436,-4 0-3052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80 10040,'0'0'2572,"-8"11"-1976,5-8-558,-145 199 2664,57-29-759,86-163-1829,-1 3 54,1 0 1,0 0-1,1 0 0,0 1 1,1 0-1,1-1 0,0 1 1,1 0-1,1 24 1,0-32-98,1 0 0,-1-1 1,1 1-1,1-1 0,-1 1 1,1-1-1,0 0 0,0 1 0,0-1 1,1 0-1,0-1 0,0 1 1,0 0-1,0-1 0,1 1 1,0-1-1,0 0 0,0 0 1,0-1-1,0 1 0,1-1 0,0 0 1,0 0-1,0-1 0,0 1 1,8 2-1,-2-2 32,0-1 0,0 0 0,0 0 0,0-1 0,0 0 0,1-1 0,-1-1 0,0 0 0,1 0 0,-1-1 0,0 0 0,0-1 0,-1 0 0,1-1 0,0 0 0,-1-1 0,14-8 0,3-4 167,-1-2 0,0 0-1,-1-2 1,40-44 0,-48 46-127,0-1 1,-2 0 0,0-1 0,-1-1-1,-2 0 1,0-1 0,-1 0 0,8-28-1,-14 36-74,-1 0 0,0 0 0,-2-1-1,1 1 1,-2-1 0,0 1 0,-1-1-1,0 0 1,-2 1 0,0-1 0,0 1 0,-1 0-1,-1 0 1,-9-23 0,9 31-42,0 0 0,0-1 0,0 1 0,-1 1 0,0-1 0,-1 1 0,0 0 0,1 0 1,-2 0-1,1 1 0,-1 0 0,0 0 0,0 1 0,0 0 0,-1 0 0,1 0 0,-1 1 0,0 0 0,0 1 0,0 0 1,-14-2-1,-1 1 20,0 2 1,0 0-1,-1 1 0,1 2 1,0 0-1,-37 9 1,32-3-85,1 0 0,0 2 1,0 1-1,1 1 0,0 1 0,1 1 1,0 1-1,-41 36 0,65-51 27,-24 26 33,24-25-135,1 0 0,-1-1 0,1 1 0,-1 0-1,1-1 1,-1 1 0,1 0 0,0-1 0,-1 1 0,1 0 0,0 0-1,0-1 1,-1 1 0,1 0 0,0 0 0,0 0 0,0-1-1,0 1 1,0 0 0,0 0 0,0 0 0,0 0 0,1-1-1,-1 1 1,0 0 0,0 0 0,1-1 0,-1 1 0,0 0 0,1 0-1,-1-1 1,1 1 0,-1 0 0,1-1 0,-1 1 0,1-1-1,-1 1 1,1-1 0,0 2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4720,'0'0'10054,"4"11"-9655,3 11-118,-1 0 0,0 0 0,3 41 0,31 294 2780,-33-286-2208,-2-49-407,4-56-68,-1-160 97,-1 2 100,-4 177-528,0-1 1,0 1 0,1 0 0,1 1 0,1-1 0,0 1-1,11-18 1,-12 22-25,1 1-1,1 0 1,-1 0-1,2 1 0,-1 0 1,1 0-1,0 0 1,1 1-1,-1 1 1,20-12-1,-25 17-13,1 0 1,-1 0-1,0 0 0,1 1 1,-1-1-1,1 1 0,-1 0 1,1 0-1,-1 0 0,0 0 1,1 0-1,-1 1 0,1 0 1,-1 0-1,0 0 0,1 0 1,-1 0-1,0 1 0,0-1 1,0 1-1,0 0 0,0 0 1,3 3-1,1 0 8,0 1-1,0 1 0,-1-1 1,0 1-1,0 0 1,0 0-1,-1 1 1,4 7-1,3 11 94,16 50-1,-15-37 33,13 57 124,-21-76-221,0 5 50,-1 0 0,0 33 1,2 15 94,-2-52-56,0 1 0,8 24 1,-11-39 189,-1-8-340,4-15-624,6 4-115,-7 8-1998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3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6128,'0'0'8088,"-11"5"-7596,2 0-429,-6 2 257,1 1 1,0 0 0,1 1 0,0 0-1,0 1 1,1 1 0,-16 15 0,24-18-202,0 0 1,0-1-1,0 2 1,1-1-1,0 0 1,1 1-1,-1-1 1,2 1-1,-1-1 1,1 1-1,1 0 1,0 0-1,0 0 1,0-1-1,1 1 0,1 0 1,3 14-1,-4-19-63,1 0-1,-1 0 0,1 0 0,0 0 1,0 0-1,0-1 0,0 1 0,1-1 1,0 0-1,0 1 0,0-1 0,0 0 1,0 0-1,0-1 0,1 1 0,-1-1 1,1 0-1,0 0 0,0 0 0,-1 0 1,8 1-1,-4-1 21,0 0 0,0-1-1,0 0 1,0-1 0,0 0 0,0 0 0,0 0 0,0-1-1,0 0 1,0 0 0,0-1 0,9-3 0,-5 1 29,1-1 0,-1 0 0,0-1-1,0 0 1,-1-1 0,0 0 0,0 0 0,0-1 0,16-19 0,-22 23-49,0-1-1,-1 0 1,1 0-1,-1 0 1,0-1-1,-1 1 1,1-1-1,-1 1 1,0-1-1,-1 0 1,1 0-1,-1 0 1,0 0 0,-1 0-1,1 0 1,-1 0-1,-1 0 1,1 0-1,-1 0 1,0 0-1,0 0 1,-4-11-1,3 12-10,0 0 1,-1 0-1,1 0 0,-1 0 0,0 0 1,-1 1-1,1-1 0,-1 1 0,1 0 1,-2 0-1,1 1 0,0-1 0,0 1 1,-1 0-1,0 0 0,0 0 0,0 1 1,0-1-1,0 1 0,0 0 0,-1 1 1,1 0-1,-9-2 0,3 2 11,1 0 1,-1 1-1,1 0 0,-1 1 0,1 0 1,-1 0-1,1 1 0,0 1 1,0 0-1,0 0 0,-16 8 1,3-2 52,19-8-95,0 0 0,0 1 0,1-1 0,-1 1 0,0 0 0,1 0 0,-1 0 0,1 0 0,0 0 0,0 1 0,-4 3 0,30-18-419,-6-4-2951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4616,'0'0'12978,"6"11"-12586,52 84 1100,-51-84-1279,-2-1 1,1 1-1,-2 1 0,1-1 1,-1 1-1,-1 0 0,0 0 1,-1 0-1,1 14 0,-8-5 214,4-19-356,1-1-1,-1 1 1,0-1 0,1 1-1,-1-1 1,1 1-1,0-1 1,0 1 0,-1 0-1,1-1 1,0 1-1,0-1 1,0 1 0,1 0-1,-1-1 1,0 1-1,1-1 1,-1 1 0,1-1-1,-1 1 1,2 1-1,-8 34 853,0-19-659,5-14-208,0-1 1,0 1 0,0 0 0,0 0-1,1-1 1,-1 1 0,1 0 0,0 0-1,0 0 1,0 0 0,1-1-1,0 6 1,2 1 76,0 0-1,0 0 0,0-1 0,2 1 1,-1-1-1,1 0 0,0-1 1,12 16-1,-17-24-63,19-25 85,58-88-1898,-69 100-163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9648,'0'0'18887,"4"10"-18832,15 32-3,-19-41-48,0-1 1,0 0-1,1 0 1,-1 1-1,0-1 1,0 0-1,0 0 1,0 0-1,0 1 1,0-1-1,0 0 0,0 0 1,0 1-1,1-1 1,-1 0-1,0 0 1,0 0-1,0 1 1,0-1-1,1 0 1,-1 0-1,0 0 1,0 0-1,0 0 1,1 1-1,-1-1 1,0 0-1,0 0 1,1 0-1,-1 0 1,0 0-1,0 0 0,1 0 1,-1 0-1,0 0 1,0 0-1,1 0 1,-1 0-1,0 0 1,0 0-1,1 0 1,4-9 118,-5 2-29,-6 18 5,-3 21 89,9-31-174,0 0-1,-1 1 1,1-1 0,0 0 0,0 0 0,0 1-1,0-1 1,0 0 0,0 1 0,0-1 0,0 0-1,1 0 1,-1 1 0,0-1 0,1 0 0,-1 0-1,1 0 1,-1 1 0,1-1 0,0 0 0,0 0-1,0 1 1,0-2-9,-1 0 0,0 0 0,1 1-1,-1-1 1,0 0 0,1 0 0,-1 0 0,0 0-1,0 0 1,1 0 0,-1 0 0,0 0 0,1 0 0,-1 0-1,0 0 1,1 0 0,-1 0 0,0 0 0,1-1 0,-1 1-1,0 0 1,0 0 0,1 0 0,-1 0 0,0 0-1,0-1 1,1 1 0,-1 0 0,0 0 0,0-1 0,1 1-1,-1 0 1,0 0 0,0-1 0,0 1 0,0 0-1,1 0 1,-1-1 0,4-13 79,-13-16-56,8 27-34,-1 0-1,1-1 1,0 1-1,0-1 1,0 1-1,1-1 0,-1 1 1,1-1-1,0 1 1,0-1-1,0-3 0,14-34-335,-7 27-3241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26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277 1 4120,'0'0'14074,"-8"10"-13882,-88 141 351,-63 105 1037,157-255-1550,1 1 0,0 0 0,-1-1 0,1 1 0,0 0 0,0 0 0,0 0 0,1 0 0,-1 0 0,0 0 0,1 0 1,-1 0-1,1 0 0,0 0 0,-1 0 0,1 0 0,0 0 0,0 0 0,1 0 0,-1 0 0,0 0 0,2 4 0,-1-4-1,1 1-1,0-1 0,0-1 0,-1 1 1,1 0-1,0 0 0,1-1 0,-1 1 1,0-1-1,0 1 0,1-1 0,-1 0 0,1 0 1,-1 0-1,1 0 0,-1-1 0,6 2 1,25 3 77,1-1-1,43 0 1,1 0 42,-44-4-57,-28-1-42,0 1 0,0 0 0,1 0 0,-1 1 0,0-1-1,7 3 1,-2 3 116,-11-6-162,0 1-1,1-1 1,-1 0 0,0 0 0,0 0-1,0 0 1,0 0 0,1 0 0,-1 1-1,0-1 1,0 0 0,0 0 0,0 0-1,1 0 1,-1 1 0,0-1 0,0 0-1,0 0 1,0 0 0,0 1-1,0-1 1,0 0 0,0 0 0,0 0-1,0 1 1,0-1 0,0 0 0,0 0-1,0 1 1,0-1 0,0 0 0,0 0-1,0 0 1,0 1 0,0-1 0,0 0-1,0 0 1,0 0 0,0 1-1,0-1 1,-1 0 0,1 0 0,0 0-1,0 0 1,0 1 0,0-1 0,-4-1 584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27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0 5320,'0'0'11607,"-10"9"-11389,-83 69 524,40-35-348,-6 6-29,-7 15 364,53-53-163,16-11-72,21-18-168,-13 10-267,5-4 75,-1-1 1,0 0-1,26-30 1,40-47 570,-74 79-528,-7 10-164,0 1 1,0-1-1,0 0 0,0 1 1,1-1-1,-1 1 0,0-1 1,0 1-1,1-1 1,-1 1-1,0-1 0,1 1 1,-1 0-1,0-1 0,1 1 1,-1-1-1,1 1 0,-1 0 1,1-1-1,-1 1 0,1 0 1,-1 0-1,1-1 0,-1 1 1,1 0-1,-1 0 1,1 0-1,0 0 0,0 0 1,2-4 217,-1 2-173,2 5-3,-3-1-17,0 0 0,0 0 0,-1-1 1,1 1-1,0 0 0,-1 0 1,0 0-1,1 0 0,-1 0 1,0 3-1,4 14 35,2-1 2,-1-1 1,-1 1-1,4 34 0,4 18 162,-11-68-202,0 1 0,-1 0 1,0-1-1,1 1 1,-1 0-1,0 0 0,0 0 1,0-1-1,-1 1 1,0 3-1,0-6-16,0 1-1,0-1 1,0 1 0,-1-1-1,1 0 1,0 0 0,0 0-1,0 1 1,-1-1 0,1 0 0,0 0-1,0-1 1,0 1 0,-1 0-1,1 0 1,0 0 0,-2-1-1,-31-7 58,27 6-45,-8-1 18,0-1 1,0 2 0,0 0 0,-1 1-1,1 0 1,-1 1 0,1 1 0,-28 5 0,28-4-33,9-2-3357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3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1 3912,'0'0'14183,"-5"10"-13929,-82 151 712,-14 26 146,95-174-1007,-17 43 390,21-51-401,0 0 0,1 0 0,0 0 0,0 0 0,1 1 0,-1-1 0,1 0 0,1 11 0,-1-15-81,1 0 0,-1 0 0,1 1 0,0-1 0,-1 0 0,1 0 0,0 0 0,0 0 0,0 0 0,-1 0 1,1 0-1,0 0 0,1 0 0,-1 0 0,0 0 0,0-1 0,0 1 0,0 0 0,1-1 0,-1 1 0,0-1 0,1 1 1,-1-1-1,0 0 0,1 1 0,-1-1 0,3 0 0,44 0 63,-36-1-30,105-12 138,-40 2-74,-56 8-57,-16 1-8,1 1-1,-1 0 1,1 1 0,0-1 0,-1 1 0,1 0 0,-1 1-1,9 1 1,-14-2-43,0 0 0,0 0 0,0 0 0,0 0 0,0 0 0,1 0 0,-1 0 0,0 0 0,0 0 0,0 0 0,0 0 0,0 0 0,0 1 0,0-1 0,0 0 0,0 0-1,0 0 1,0 0 0,0 0 0,0 0 0,0 0 0,1 0 0,-1 0 0,0 1 0,0-1 0,0 0 0,0 0 0,0 0 0,0 0 0,0 0 0,0 0 0,0 0 0,0 1 0,0-1 0,0 0 0,-1 0-1,1 0 1,0 0 0,0 0 0,0 0 0,0 0 0,0 0 0,0 0 0,0 1 0,0-1 0,0 0 0,0 0 0,0 0 0,0 0 0,0 0 0,0 0 0,-1 0 0,1 0 0,0 0-77,0 0 0,0 0 0,0 0 1,-1 1-1,1-1 0,0 0 0,0 0 1,0 0-1,0 0 0,-1 0 0,1 0 1,0 0-1,0 0 0,0 0 0,0 0 1,-1 0-1,1-1 0,0 1 0,0 0 1,0 0-1,0 0 0,-1 0 0,1 0 1,0 0-1,0 0 0,0 0 0,0 0 1,0-1-1,0 1 0,-1 0 0,1 0 1,0 0-1,0 0 0,0 0 0,0-1 1,0 1-1,0 0 0,0 0 0,0 0 1,0 0-1,0 0 0,0-1 0,0 1 1,0 0-1,-1 0 0,2-1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3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10152,'0'0'2738,"13"-3"-2283,-2-1-318,-3 1-39,-1 1 1,0 0 0,0 0 0,1 1-1,-1 0 1,1 0 0,-1 1-1,16 1 1,8 2 503,0 0 0,0-3 0,0 0-1,0-2 1,0-1 0,0-2 0,41-11 0,-9-5 906,-53 14-1584,-8 3-2804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5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 8936,'0'0'2361,"2"14"-2042,-1 2-187,0 0 0,-1 1 0,-1-1 0,-1 1 0,0-1 0,-1 0 0,-9 30 0,-120 261 3486,123-280-3184,8-23-321,1 0 0,-1 0 0,0-1 0,-1 1 0,1 0 0,0-1 0,-1 1 0,0-1 0,0 0 0,0 1 0,0-1 0,-4 3 0,14-10 860,-6 3-935,0 0-1,0 0 0,0 0 1,0 0-1,0 0 0,0 0 1,-1-1-1,1 1 0,0-1 0,1-1 1,27-39 209,-21 28-181,1 0 0,1 0 0,14-13-1,-1 1 87,-18 18-104,1 1 1,0 0 0,0 0-1,10-6 1,-17 12-43,1 1 0,-1-1 0,1 0 0,-1 1 0,1 0 0,0-1 0,-1 1 0,1-1 0,0 1 0,-1 0 1,1-1-1,0 1 0,-1 0 0,1 0 0,0 0 0,0-1 0,-1 1 0,1 0 0,0 0 0,0 0 0,0 0 0,0 18 108,-1-11-116,-1 2 14,-1 5 44,1 1 1,1 0 0,0 0 0,1 0 0,1 0 0,0 0 0,5 16 0,-6-29-43,0-1 0,0 1 0,0-1 0,0 0-1,0 1 1,0-1 0,0 0 0,1 0 0,-1 0 0,1 1 0,-1-2 0,0 1 0,1 0 0,0 0-1,-1 0 1,1-1 0,-1 1 0,1-1 0,0 1 0,-1-1 0,1 0 0,0 1 0,0-1-1,-1 0 1,1 0 0,0 0 0,2-1 0,0 1 8,1-1-1,-1 1 1,1-1 0,-1-1-1,1 1 1,-1 0-1,0-1 1,0 0 0,7-4-1,-1-1 11,-1-1-1,-1-1 0,1 0 1,11-16-1,20-20 46,-32 36-57,0 1 0,0-1 0,-1-1 1,0 1-1,7-15 0,-14 23-8,1 1 0,-1-1 0,1 0 0,-1 1 0,1-1 0,-1 0 0,1 1 0,-1-1 0,1 1 0,-1-1 0,1 1 0,0-1 0,-1 1 0,1 0 0,0-1 0,0 1 0,-1 0 0,3-1 0,-3 1 7,11 22 155,-9-1-117,-1-9-16,1 1 1,0-1 0,0 1 0,1-1-1,1 0 1,0 0 0,0 0 0,9 14-1,-12-24-23,0 0 0,1 0 0,-1 0 0,1-1 0,-1 1 0,1-1 0,0 1 0,-1-1 0,1 1 0,0-1 0,0 0 1,0 0-1,0 0 0,0 0 0,0 0 0,0-1 0,0 1 0,0-1 0,1 1 0,-1-1 0,0 0 0,0 1 0,0-1 0,1-1 0,-1 1 0,0 0 0,0 0 0,0-1 0,1 1 0,-1-1 0,0 0 0,0 1 0,0-1 0,0 0 0,0 0 0,0-1 0,0 1 0,2-3 0,16-21 120,-1-1 1,-2-1-1,22-43 0,-19 34-7,-12 23-13,13-30 1,-21 42-110,0 0-1,0 1 0,0-1 1,0 0-1,0 1 0,0-1 1,1 0-1,-1 1 1,0-1-1,0 1 0,1-1 1,-1 0-1,1 1 0,-1-1 1,0 1-1,1-1 1,-1 1-1,1-1 0,-1 1 1,1-1-1,-1 1 0,1 0 1,0-1-1,-1 1 1,1 0-1,-1-1 0,2 1 1,-1 1-4,0 0 1,-1 1 0,1-1-1,0 0 1,-1 1-1,1-1 1,0 0 0,-1 1-1,0-1 1,1 1-1,-1-1 1,0 1 0,0-1-1,0 2 1,2 16 2,-1 0 0,0 1 0,-2-1 1,0 0-1,-1 0 0,-1-1 0,-8 30 0,-6-12 65,16-34-64,0-1 1,0 0-1,0 1 0,0-1 1,0 0-1,0 1 1,0-1-1,0 0 1,-1 0-1,1 0 1,0 0-1,-1 0 0,1 0 1,-1-1-1,1 1 1,-1 0-1,1-1 1,-1 1-1,0-1 0,-1 1 1,2-1-7,1 0 1,0 0 0,-1-1-1,1 1 1,0 0-1,0 0 1,-1 0-1,1 0 1,0-1-1,-1 1 1,1 0-1,0 0 1,0-1-1,0 1 1,-1 0-1,1-1 1,0 1-1,0 0 1,0 0 0,0-1-1,-1 1 1,1 0-1,0-1 1,0 1-1,0 0 1,0-1-1,0 1 1,0 0-1,0-1 1,0 1-1,0 0 1,0-1-1,0 1 1,0-1 0,0 1-1,0 0 1,0-1-1,1 1 1,-1 0-1,0 0 1,0-1-1,0 1 1,0 0-1,1-1 1,-1 1-1,9-20 32,-8 18-47,2-2 10,1 0-1,0 1 0,1-1 1,-1 1-1,0 0 0,1 0 1,0 0-1,-1 1 0,1-1 1,0 1-1,7-2 0,5-3-3,-10 5 11,-1 0 0,1 0 1,-1 1-1,1-1 1,0 1-1,-1 1 1,1 0-1,0 0 0,8 1 1,5-1-134,-12 4-133,-8-4 201,0 0 0,0 0-1,0 0 1,0 0 0,0 0-1,1 1 1,-1-1-1,0 0 1,0 0 0,0 0-1,0 0 1,0 0 0,0 0-1,0 0 1,1 0-1,-1 0 1,0 0 0,0 0-1,0 0 1,0 0 0,0 1-1,1-1 1,-1 0-1,0 0 1,0 0 0,0 0-1,0 0 1,1-1 0,-1 1-1,0 0 1,0 0-1,0 0 1,0 0 0,0 0-1,0 0 1,1 0 0,-1 0-1,0 0 1,0 0-1,0 0 1,0 0 0,0 0-1,0-1 1,1 1 0,-1 0-1,0 0 1,0 0-1,0 0 1,0 0 0,0 0-1,0-1 1,0 1 0,0 0-1,0 0 1,0 0-1,0 0 1,0 0 0,0-1-1,0 1 1,0 0 0,0 0-1,0 0 1,0 0-1,0-1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9536,'0'0'4486,"11"-2"-3852,46-12 625,0 3 1,94-6-1,-57 12 1241,-57 14-436,-30-8-1778,-3-1-411,0-4-2748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5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12960,'0'0'1688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6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0 6128,'0'0'4993,"-6"12"-4532,6-11-455,-43 103 1495,17-45-50,4-12 611,15-37-1182,0 2 343,8-10-844,6-5-336,5-8-1637,-11 10 635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6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10344,'0'0'1430,"-6"14"-1111,3-6-279,-90 191 1652,59-130-59,28-55-1062,4-5-142,2-9-396,0 1 0,0-1 0,0 0 0,0 1 0,0-1 0,0 0 0,0 1 0,0-1 0,0 1 0,0-1 0,0 0 0,0 1 0,0-1 0,0 0 0,-1 1 0,1-1 0,0 0 0,0 1 0,0-1 0,-1 0 0,1 0 0,0 1 0,0-1 0,-1 0 0,1 0 0,0 1 0,0-1 0,-1 0-1,0 0 1,1 0-45,0 0-1,0 0 0,0 0 0,0 0 0,0 0 0,0 0 1,0 0-1,0 0 0,0 0 0,0 0 0,0 0 0,0 0 1,0 0-1,0 0 0,-1 0 0,1 0 0,0 0 0,0 0 0,0 0 1,0 0-1,0 0 0,0 0 0,0 0 0,0 0 0,0 0 1,0 0-1,0 0 0,0 0 0,0 0 0,0-1 0,0 1 1,0 0-1,0 0 0,0 0 0,0 0 0,0 0 0,0 0 1,0 0-1,0 0 0,0 0 0,0 0 0,0 0 0,0 0 0,0 0 1,0 0-1,0-1 0,0 1 0,0 0 0,0 0 0,0 0 1,0 0-1,0 0 0,0 0 0,0 0 0,0 0 0,0 0 1,0 0-1,0 0 0,0 0 0,0 0 0,0 0 0,1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7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0 8032,'0'0'4102,"-2"12"-3615,-45 354 3274,33-180-642,14-170-2146,3-29-408,3-7-715,30-96-2766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7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5824,'0'0'1785,"4"15"-1173,-2-6-488,10 53 581,-11-54-448,0 1-1,-1-1 1,0 0-1,0 0 1,-1 0-1,0 0 1,-3 11-1,1-10 251,0 0-1,-1 0 1,1-1-1,-2 1 1,1-1-1,-12 14 1,12-12-1243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38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9240,'0'0'1296,"-1"16"-728,0 106 656,1-86-682,1-8 755,-6 53 0,4-69-552,1-8-81,1-5 160,2-10-2915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4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55 510 5720,'0'0'4410,"-3"10"-3972,-1 0-336,-10 32 571,-11 49 0,22-76-410,1 0 0,0 0 0,1 0 1,0 0-1,1 0 0,1 0 0,5 27 0,-5-39-221,0-1 0,0 0 1,0 1-1,0-1 0,0 0 0,1 1 1,-1-1-1,1 0 0,-1 0 0,1 0 1,0-1-1,0 1 0,0 0 0,0-1 1,0 1-1,0-1 0,0 1 0,1-1 1,-1 0-1,0 0 0,1 0 0,3 1 1,-3-1-7,1-1 1,-1 1 0,0-1-1,1 1 1,-1-1 0,1 0-1,-1 0 1,0 0 0,1-1-1,-1 1 1,0-1 0,1 0-1,-1 0 1,0 0 0,0 0 0,0-1-1,4-2 1,3-3 31,0 0 0,-1-1 1,0 0-1,0-1 0,-1 0 0,11-15 0,-2-3 114,18-36-1,-29 51-126,-2 6 9,-1 1 0,0-1 0,0 0 0,-1-1 0,0 1 0,0 0 0,0-1 1,-1 1-1,0-1 0,1-10 0,-2 16 17,-7 19 299,3 6-293,0-1 0,2 1 0,1 0 0,3 47 0,0-62-32,0 0 0,0 0 1,1 0-1,1 0 0,-1-1 0,1 1 1,1-1-1,-1 0 0,2 0 0,7 9 1,-12-16-42,0 0 0,0 0 0,0 0 0,1-1 0,-1 1 0,0 0 0,1-1 0,-1 1 0,0-1 0,1 1 0,-1-1 0,0 0 0,1 0 0,-1 0 0,1 0 0,-1 0 0,1 0 0,-1 0 0,0 0 0,1 0 0,-1 0 0,1-1 0,-1 1 0,0-1 0,1 1 0,-1-1 0,0 0 0,0 1 0,1-1 0,1-1 0,3-3 24,1 0-1,-1 0 1,11-12 0,0-2 60,21-32 0,3-2 55,-15 14-45,-20 29-42,0 1-1,1 0 0,11-13 1,-16 34 13,-1 0 1,-1 0 0,0 13-1,-1-11-12,0 0 1,3 27-1,-3-26 19,-1 1-7,2-16-75,0 0 0,0 1 1,0-1-1,0 0 0,0 0 0,-1 0 0,1 0 1,0 1-1,0-1 0,0 0 0,0 0 0,0 0 1,0 1-1,0-1 0,0 0 0,0 0 0,1 0 1,-1 0-1,0 1 0,0-1 0,0 0 0,0 0 1,0 0-1,0 0 0,0 0 0,0 1 0,0-1 1,0 0-1,1 0 0,-1 0 0,0 0 0,0 0 1,0 0-1,0 1 0,0-1 0,1 0 1,-1 0-1,0 0 0,0 0 0,0 0 0,0 0 1,1 0-1,-1 0 0,0 0 0,0 0 0,2-1 16,0-1 0,0 1 0,-1-1-1,1 0 1,-1 0 0,1 1 0,-1-1-1,2-4 1,3-3 18,1-1-3,-1-1-1,9-19 0,-11 21-18,0 1 0,1-1 1,0 1-1,0 0 0,1 0 0,8-9 0,-4 7 15,18-16 102,-28 26-128,1 0-1,-1 0 0,1 0 0,-1 0 0,1 0 1,-1 0-1,1 0 0,-1 0 0,1 0 0,-1 0 1,1 0-1,-1 0 0,0 1 0,1-1 0,-1 0 1,1 0-1,-1 1 0,0-1 0,1 0 0,-1 0 1,0 1-1,1-1 0,-1 0 0,0 1 0,1-1 1,-1 1-1,0-1 0,0 0 0,1 1 0,-1-1 1,0 1-1,0-1 0,0 1 0,0-1 1,0 0-1,0 1 0,1-1 0,-1 1 0,0-1 1,0 1-1,-1 0 0,7 25 25,-6-23-21,6 48 49,-6-37-7,2-1 1,-1 0-1,2 1 0,0-1 0,8 23 0,-11-35-42,1 0-1,0 0 1,0 1-1,-1-1 0,1 0 1,0 0-1,0 0 1,0 0-1,0-1 0,1 1 1,-1 0-1,0 0 0,0-1 1,0 1-1,1 0 1,-1-1-1,0 1 0,0-1 1,1 0-1,-1 1 1,0-1-1,1 0 0,-1 0 1,1 0-1,-1 0 1,0 0-1,1 0 0,-1 0 1,0-1-1,1 1 1,-1 0-1,0-1 0,1 1 1,1-2-1,6-1 27,1-1 1,-1-1-1,14-8 0,-17 9-16,12-6 34,-1-1 0,0-1 1,-1 0-1,0-1 1,-1-1-1,16-19 0,-18 19-15,1 0 0,19-15-1,-16 15 14,-4-2-24,-12 14-25,0 1 0,0-1 1,1 0-1,-1 0 0,0 1 1,1-1-1,0 1 0,-1-1 1,4-1-1,-4 3 20,-2 0-17,0 1 1,0-1-1,1 0 0,-1 1 0,0-1 0,1 1 1,-1 0-1,1-1 0,-1 1 0,0-1 0,1 1 1,-1 0-1,1-1 0,0 1 0,-1 1 0,-3 4 17,-5 5 6,-2 1-6,1 1 1,0 1-1,1 0 1,0 0-1,1 0 1,1 1-1,-9 26 1,15-40-22,-1 11 19,-1 0 0,1-1 0,0 14-1,2-23-15,0 1 1,0-1-1,0 0 0,0 0 0,0 1 0,0-1 0,1 0 1,-1 0-1,1 1 0,0-1 0,0 0 0,0 0 0,0 0 1,0 0-1,0 0 0,0 0 0,1 0 0,-1-1 0,1 1 0,-1 0 1,1-1-1,3 3 0,-4-3-2,-1-1 0,1 0 0,0 1 1,0-1-1,0 0 0,-1 0 0,1 0 0,0 1 0,0-1 1,0 0-1,0 0 0,-1 0 0,1 0 0,0 0 0,0-1 0,0 1 1,0 0-1,-1 0 0,1 0 0,0-1 0,0 1 0,-1-1 1,1 1-1,0 0 0,0-1 0,-1 1 0,1-1 0,0 1 0,-1-1 1,2-1-1,17-24 3,-11 13 0,8-10-11,-1-1 0,-1 0 0,-2-1 0,0 0 0,-2-1 0,0-1 0,-2 1 0,8-46 0,0-2-26,-6 34-58,7-73 1,-14-53-248,-2 165 335,-1 1 0,0 0-1,0-1 1,0 1 0,0-1-1,0 1 1,0 0 0,0-1 0,0 1-1,0-1 1,0 1 0,0-1-1,0 1 1,0 0 0,0-1-1,-1 1 1,1-1 0,0 1 0,0 0-1,0-1 1,-1 1 0,1-1-1,0 1 1,0 0 0,-1-1-1,1 1 1,0 0 0,-1 0 0,0-1-1,-8 9-62,-8 22 33,6-8 33,2 1 1,1 1 0,1 0 0,-7 42 0,-4 102 83,17-150-60,0 0 1,0-1 0,2 1-1,0 0 1,2 0 0,-1 0-1,2-1 1,1 1 0,0-1-1,1 0 1,15 30 0,-20-45-19,0 0 0,1 0 1,-1 0-1,0 0 0,1-1 1,-1 1-1,1 0 1,0-1-1,-1 1 0,1-1 1,0 0-1,0 0 0,0 0 1,0 1-1,0-2 0,0 1 1,0 0-1,0 0 1,1-1-1,-1 1 0,2-1 1,0 0 3,0 0 0,-1 0 0,1-1 1,0 1-1,-1-1 0,1 0 0,-1 0 1,1-1-1,-1 1 0,1-1 0,5-3 1,-1-1 3,1 0 0,-1 0 0,-1-1 0,1 0 1,-1-1-1,0 0 0,-1 0 0,9-14 0,-12 16-8,1 0 0,-2 0 0,1-1 0,3-12 0,-5 17-3,-1 0 1,0 0-1,0 0 0,1 0 0,-1 0 1,0 0-1,-1 0 0,1 0 0,0 0 1,-1 1-1,1-1 0,-1 0 0,1 0 1,-1 0-1,0 0 0,0 1 0,0-1 1,0 0-1,0 1 0,0-1 0,-2-2 1,2 4-3,0-1 1,1 1 0,-1 0-1,0 0 1,1-1 0,-1 1 0,0 0-1,1 0 1,-1 0 0,0 0-1,1-1 1,-1 1 0,0 0 0,0 0-1,1 1 1,-1-1 0,0 0-1,0 0 1,1 0 0,-1 0-1,0 1 1,1-1 0,-1 0 0,0 1-1,1-1 1,-1 0 0,1 1-1,-1-1 1,0 1 0,1-1 0,-1 1-1,1-1 1,-1 1 0,1-1-1,0 1 1,-1 1 0,-19 24 51,19-24-43,-2 3-6,1-1 0,-1 1 1,1 0-1,1 1 0,-1-1 0,1 0 0,0 0 0,0 1 0,0-1 0,1 0 0,0 1 1,0-1-1,0 1 0,0-1 0,1 0 0,0 1 0,0-1 0,1 0 0,0 0 0,0 1 1,0-2-1,0 1 0,5 7 0,-6-10-4,1 0 0,-1 1 1,1-1-1,0 0 0,0 0 1,0 0-1,0-1 0,0 1 0,0 0 1,0-1-1,1 1 0,-1-1 1,0 0-1,1 0 0,-1 0 0,6 2 1,-3-3 0,-1 1 1,0-1-1,1 0 1,-1 0-1,1 0 1,-1-1-1,0 1 0,1-1 1,6-3-1,1 0 10,1-2-1,-1 1 0,-1-2 1,1 0-1,18-14 0,78-76-35,-109 101 84,-1 4-20,1 0-1,0 0 1,0 0-1,1 14 1,3-8-8,5 6 139,-8-20-165,1 1 0,-1-1 0,1 1-1,0-1 1,-1 0 0,1 1 0,0-1 0,-1 0 0,1 1 0,0-1 0,-1 0 0,1 0 0,0 0 0,0 0 0,-1 1 0,1-1 0,0 0 0,0 0 0,-1-1 0,1 1 0,0 0 0,0 0 0,-1 0 0,1 0 0,0-1 0,0 1 0,0-1 0,6-1 5,-1-1 0,0 0 0,0 0 0,0 0 1,0-1-1,-1 0 0,0 0 0,1-1 0,-1 1 0,-1-1 0,1 0 0,4-6 1,3-8 18,0 0 1,12-27 0,-10 18 8,28-63 186,-40 82-146,-1 4 8,3 10-26,-2 3-50,1 0 1,-1 1-1,-1-1 1,1 1 0,-1 16-1,2 2-3,-1 1 7,-2 0 1,0-1-1,-2 1 0,0 0 0,-11 41 1,13-67-13,0 0 0,-1-1 1,1 1-1,-1 0 1,1-1-1,-1 1 0,0-1 1,1 1-1,-1-1 1,0 1-1,0-1 0,0 0 1,0 1-1,0-1 0,0 0 1,-1 0-1,1 0 1,0 1-1,-1-1 0,1-1 1,-1 1-1,1 0 1,-1 0-1,1 0 0,-1-1 1,1 1-1,-4 0 1,2-1 5,1 0 1,-1-1-1,1 1 1,-1 0 0,1-1-1,-1 1 1,1-1-1,0 0 1,-1 0 0,1 0-1,0 0 1,-1 0 0,1-1-1,0 1 1,0-1-1,0 1 1,0-1 0,-1-2-1,0 2 2,1-1 0,0 1 0,-1-1 0,1 0 0,0 0 0,1 0 0,-1 0 0,0 0 0,1 0 0,-2-5 0,4 7-15,0 0 1,0 1 0,0-1 0,0 0-1,1 1 1,-1-1 0,0 1 0,0-1-1,0 1 1,1 0 0,-1 0 0,0-1-1,0 1 1,1 0 0,-1 0 0,0 0-1,0 0 1,2 1 0,6-2-14,19-1 9,12-1-104,58-13 1,-87 14 84,-1-1 0,1 0 0,-1-1 0,0 0 0,0-1 0,0 0 0,-1 0 0,1-1 0,-1 0 0,12-12 1,-5 8 22,-14 9 11,-1 1 0,0-1 0,0 1 0,1-1 0,-1 0 0,0 1 0,0-1 0,0 0 0,0 0 0,0 0 0,0 1 0,0-1 0,0 0 0,0 0 0,0-1 0,-1 1 0,1 0 0,0 0 0,-1 0 0,1 0 0,-1-1 0,1 1 0,-1 0 0,1-3 0,-1 4 7,1 0-1,-1 0 1,0 0 0,1 0 0,-1 0-1,0-1 1,1 1 0,-1 0 0,0 0 0,1-1-1,-1 1 1,0 0 0,0 0 0,1-1-1,-1 1 1,0 0 0,0-1 0,1 1-1,-1 0 1,0-1 0,0 1 0,0-1-1,0 1 1,0 0 0,0-1 0,0 1-1,1-1 1,49-256-3,-44 210-8,-3 0-1,-2 0 1,-7-75-1,6 110-2,0 11 2,0-1-1,0 0 0,0 1 1,0-1-1,0 1 1,0-1-1,0 0 0,0 1 1,-1-1-1,1 1 0,0-1 1,-1 0-1,0 1 0,1-1 1,-1 1-1,-1-3 1,-8 17 48,-4 12-32,2 1 1,0 1 0,2 0-1,1 0 1,-6 31-1,-19 145 52,29-171-59,1-5 4,2 0 0,0 0 0,2 0 0,1 0 0,0 0 0,9 35 1,-10-58-4,1 0 0,0 0 0,0 0 0,1-1 0,-1 1 0,1 0 0,0-1 0,0 0 0,0 1 0,0-1 0,1 0 0,-1 0 0,1 0 0,0 0 0,0 0 0,0-1 0,0 1 0,0-1 0,1 0 0,-1 0 0,1 0 0,4 1 0,-3-1 2,1-1 0,-1-1 0,0 1 1,1-1-1,-1 0 0,1 0 0,-1 0 0,0-1 0,1 0 1,-1 0-1,0 0 0,0-1 0,1 1 0,-1-1 0,7-5 1,1-1 2,-1 0 0,0-1 0,-1 0 0,0-1 0,0 0 0,-1-1 0,-1 0 0,0-1 0,0 0 0,13-24 0,-11 21-10,-9 14-11,-1-1 0,0 1 0,1-1 0,-1 1 0,0-1 0,0 0 0,0 1 0,0-1 0,0 0 0,1-3 1,-2 5 3,-1 1 1,1-1 0,0 0-1,0 0 1,0 0 0,0 1-1,-1-1 1,1 0 0,0 0-1,0 0 1,0 0 0,0 0 0,-1 0-1,1 0 1,0 1 0,0-1-1,-1 0 1,1 0 0,0 0-1,0 0 1,0 0 0,-1 0 0,1 0-1,0 0 1,0 0 0,-1 0-1,1 0 1,0 0 0,0 0-1,0 0 1,-1-1 0,1 1-1,0 0 1,0 0 0,0 0 0,-1 0-1,1 0 1,0 0 0,0 0-1,0-1 1,-1 1 0,1 0-1,0 0 1,0 0 0,0 0 0,0-1-1,0 1 1,0 0 0,-1 0-1,1-1 1,0 1 0,0 0-1,0 0 1,0 0 0,0-1-1,0 1 1,0 0 0,0 0 0,0-1-1,0 1 1,0 0 0,0 0-1,-14 18 31,13-16-32,-7 8 21,-1 2 4,0 1 1,1 0-1,-9 19 1,16-28-17,-1 0 1,1 0-1,0-1 0,0 1 1,0 0-1,0 0 0,1 0 1,-1 0-1,1 0 1,0 0-1,0 0 0,1 0 1,-1 0-1,1 0 0,0 0 1,0 0-1,0-1 0,3 6 1,0 0 12,1 1 0,0-1 0,1-1 0,0 1 0,0-1 0,10 11 0,-14-18-17,0 1-1,-1-1 1,1 0 0,0 1-1,0-1 1,0 0 0,0 0 0,0 0-1,0-1 1,0 1 0,0 0-1,1-1 1,-1 1 0,0-1-1,0 0 1,1 0 0,-1 0 0,0 0-1,0 0 1,0 0 0,1 0-1,-1-1 1,0 1 0,0-1-1,0 0 1,0 0 0,0 0 0,0 0-1,0 0 1,0 0 0,0 0-1,0-1 1,0 1 0,-1 0-1,1-1 1,1-2 0,0 2-3,0-1 1,-1 1 0,0-1 0,0 0-1,0 0 1,0 0 0,0 0-1,0 0 1,-1 0 0,1-1-1,-1 1 1,0-1 0,0 1-1,0-1 1,-1 1 0,1-1-1,-1 1 1,0-1 0,0 1-1,0-1 1,0 1 0,-1-1-1,1 1 1,-3-7 0,1 5 8,1 0 0,-1 1 0,-1-1 0,1 0 0,-1 1 0,0-1 0,0 1 1,0 0-1,-1 0 0,1 0 0,-1 1 0,0-1 0,0 1 0,0 0 1,0 0-1,-7-3 0,-41-14 437,84 14-372,107-4-39,-80 8-18,59-10 0,-115 11-19,0 0 0,0 1 1,-1-1 0,1 0-1,0 1 1,-1 0-1,1 0 1,0 0-1,-1 0 1,1 0-1,-1 1 1,1-1-1,0 1 1,3 1-1,-6-2 3,0 1 0,0-1 0,1 1-1,-1 0 1,0-1 0,0 1-1,0 0 1,0-1 0,0 1-1,-1 0 1,1-1 0,0 1 0,0-1-1,0 1 1,-1 0 0,1-1-1,0 1 1,0-1 0,-1 1-1,1-1 1,0 1 0,-1-1-1,1 1 1,-1 0 0,-45 55 113,9-12-64,34-40-49,-2 3 11,0 0 1,1 0 0,-1 1 0,-3 9 0,7-16-14,1 0 0,0 0 0,-1 0 1,1-1-1,0 1 0,-1 0 0,1 0 0,0 0 0,0 0 1,0 0-1,0 0 0,0 0 0,0 0 0,0 0 1,0 0-1,0 0 0,0 0 0,0 0 0,1-1 0,-1 1 1,0 0-1,1 0 0,-1 0 0,1 0 0,-1 0 1,1-1-1,-1 1 0,1 0 0,-1 0 0,1-1 0,0 1 1,-1 0-1,1-1 0,0 1 0,0-1 0,0 1 1,-1-1-1,1 1 0,0-1 0,0 0 0,0 1 0,0-1 1,0 0-1,0 0 0,0 0 0,0 0 0,-1 1 0,1-1 1,2-1-1,4 0-7,-1 0 1,1 0 0,-1-1-1,0 0 1,0 0 0,1-1-1,-1 0 1,-1 0 0,1 0-1,9-8 1,-2 3-30,-12 7 32,1 0 0,0 0 0,-1 0 0,1 0 0,-1 0-1,1-1 1,-1 1 0,0-1 0,1 1 0,-1-1 0,0 1-1,0-1 1,0 0 0,0 0 0,-1 1 0,1-1 0,0 0-1,-1 0 1,1 0 0,-1 0 0,0 0 0,1 0-1,-1-3 1,-1 2 3,1 0 0,-1 0 0,1 0 0,-1 0 0,0 0 0,0 1 0,0-1 0,-1 0 0,1 1 0,-1-1 0,1 1 0,-1-1 0,0 1 0,-3-4 0,-31-31 68,35 37-62,1-1 0,-1 1-1,1 0 1,-1 0-1,1-1 1,0 1-1,-1-1 1,1 1-1,-1 0 1,1-1-1,0 1 1,-1-1-1,1 1 1,0 0 0,0-1-1,-1 1 1,1-1-1,0 1 1,0-1-1,0 1 1,0-1-1,0 1 1,-1-2-1,10-4 31,28 2-47,-26 4 5,45-7-13,-22 1 7,0 2 0,0 2-1,1 1 1,53 6 0,-85-5 13,-1 0 1,0 0-1,1 0 1,-1 1 0,0-1-1,0 1 1,0-1 0,0 1-1,1 0 1,-1 0 0,0 0-1,0 0 1,-1 0 0,1 0-1,0 0 1,0 1 0,1 1-1,-3-2 2,-1 1-1,1-1 1,-1 0-1,1 0 1,-1 0 0,0 0-1,0 1 1,0-1-1,0 0 1,0 0-1,0-1 1,-1 2 0,-3 3 10,-3 8 22,-1-1 0,0 0-1,0-1 1,-20 19 0,-7 6 23,33-32-56,-9 13 21,15-12-25,12-4-28,-9-2 19,1 0 1,-1-1-1,0 0 0,0 0 1,-1 0-1,1-1 0,8-5 0,39-27-110,-39 25 107,1-1-14,-2-1 1,1 0-1,-2-1 0,1 0 1,-2-1-1,11-16 0,54-96-269,-74 122 286,7-17-46,0-1 0,-2 0 0,0-1 0,-2 0 0,5-34 0,-3 13-39,14-115-223,-12 75 79,-8 80 232,-1 0 0,0 0 1,0 0-1,0 1 0,0-1 0,-1 0 0,0 0 0,1 0 1,-2 0-1,1 0 0,0 1 0,-3-6 0,4 9 9,-1 0 1,1 0-1,0 0 0,-1 0 0,1 0 0,-1 0 0,1-1 0,-1 1 1,1 0-1,-1 0 0,1 0 0,0 0 0,-1 1 0,1-1 1,-1 0-1,1 0 0,-1 0 0,1 0 0,0 0 0,-1 0 1,1 1-1,-1-1 0,1 0 0,0 0 0,-1 1 0,1-1 1,0 0-1,-1 1 0,1-1 0,0 0 0,0 1 0,-1-1 0,1 0 1,0 1-1,-13 16 13,11-14-9,-17 24 22,1 2 1,2 0-1,1 1 1,2 0 0,0 1-1,2 1 1,2 0 0,-11 63-1,11-42 58,3-22 12,1 0 0,0 50 1,5-72-67,0-1 1,1 1 0,0 0-1,1 0 1,0 0-1,0-1 1,1 1-1,0-1 1,1 0 0,-1 0-1,1 0 1,1 0-1,8 11 1,-12-18-30,0 0 0,0-1 0,0 1 0,0 0 1,-1-1-1,1 1 0,0 0 0,0-1 0,0 1 0,0-1 1,1 0-1,-1 1 0,0-1 0,0 0 0,0 0 0,0 1 1,0-1-1,0 0 0,0 0 0,1 0 0,-1 0 0,0-1 0,0 1 1,0 0-1,0 0 0,0-1 0,0 1 0,0 0 0,0-1 1,1 0-1,2-1-32,0 0 1,0-1-1,0 1 1,-1-1-1,1 0 0,4-4 1,11-17-3488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4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10448,'0'0'824,"70"6"-456,-13-10 0,17 2 144,11-2 8,-3-6-208,-1-2 8,-8-2-88,-5-8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6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0 6728,'0'0'5417,"-11"3"-4997,-23 4-20,1 3 1,-42 17-1,56-19-93,-1 1 1,1 2-1,1-1 0,0 2 1,-26 22-1,42-33-235,1 0-1,0 0 1,0 0-1,0 0 1,0 0-1,0 0 1,0 0-1,0 1 1,0-1-1,0 0 1,1 1-1,-1-1 1,0 1-1,0 1 1,1-2-18,1 0 1,-1 0-1,0 0 0,1 0 1,-1 0-1,0 0 1,1 0-1,0-1 0,-1 1 1,1 0-1,-1 0 1,1-1-1,0 1 0,-1 0 1,1-1-1,0 1 1,0-1-1,0 1 1,-1-1-1,1 1 0,0-1 1,1 1-1,12 6 64,-1-2-1,1 1 0,0-2 1,0 0-1,21 4 1,31 8 61,-48-10-127,-12-5-29,0 0-1,0 1 1,0 1 0,0-1-1,0 1 1,-1-1 0,1 2-1,-1-1 1,0 1 0,8 5-1,-10-5-12,-1-2 7,0 1 0,0-1 0,0 0 0,0 1 0,0-1 0,0 1 0,-1 0 0,2 3-1,-3-5-9,0 1 0,1-1 0,-1 1 0,0-1-1,0 1 1,-1-1 0,1 0 0,0 1 0,0-1 0,-1 1-1,1-1 1,-1 0 0,1 1 0,-1-1 0,1 0-1,-1 1 1,0-1 0,0 0 0,0 0 0,0 0 0,-2 2-1,-5 6 38,0-1-1,-1-1 1,0 1-1,0-1 1,-1-1-1,0 0 1,0 0-1,-1-1 0,-16 6 1,13-6 53,-1-1 0,1 0 0,-1-1 1,0-1-1,0 0 0,0-1 0,-15-1 0,27 0-55,1 0-1,-1 0 0,1-1 0,-1 1 0,1 0 1,-1-1-1,1 0 0,0 0 0,-5-1 0,6 1-34,1 0 0,-1 1-1,1-1 1,0 0 0,-1 1-1,1-1 1,0 0 0,-1 1 0,1-1-1,0 0 1,0 0 0,-1 1-1,1-1 1,0 0 0,0 0 0,0 0-1,0 1 1,0-1 0,0 0-1,0 0 1,0 0 0,1 1 0,-1-1-1,0 0 1,0 0 0,1 1-1,-1-1 1,0 0 0,1 1 0,-1-1-1,1 0 1,-1 1 0,1-1-1,0-1 1,41-62-2884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6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12256,'0'0'838,"-4"10"-536,-6 24 277,0 0 1,-6 53-1,10-12 1305,6-75-1871,0 1 0,0-1 0,0 0 0,0 0 0,0 0 0,0 1 0,0-1 0,0 0 0,0 0-1,0 1 1,0-1 0,0 0 0,0 0 0,0 1 0,0-1 0,0 0 0,0 0 0,0 0 0,0 1 0,1-1 0,-1 0 0,0 0 0,0 0 0,0 1 0,0-1-1,1 0 1,-1 0 0,0 0 0,0 0 0,0 0 0,1 0 0,-1 1 0,0-1 0,0 0 0,0 0 0,1 0 0,-1 0 0,0 0 0,0 0 0,1 0-1,-1 0 1,0 0 0,0 0 0,1 0 0,-1 0 0,0 0 0,0 0 0,1 0 0,-1 0 0,0 0 0,0 0 0,0-1 0,1 1 0,-1 0 0,0 0 0,0 0-1,0 0 1,1 0 0,-1-1 0,0 1 0,0 0 0,14-11 49,-13 9-72,1 0 0,0 0-1,-1 0 1,1 0 0,-1-1 0,0 1 0,0 0-1,2-4 1,11-39-2303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8136,'0'0'5225,"15"-5"-4626,-3 1-445,9-4 221,1 2 0,36-6 1,-14 6 275,6-2 669,73-2 0,-5 4 1116,-99 5-2037,-16 0-325,0 1 0,1 0-1,-1 0 1,0 0 0,0 0-1,6 2 1,8 8-2989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6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10152,'0'0'1264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7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7432,'0'0'482,"3"13"-71,4 24 72,-2 0 0,2 43 0,-7-66-290,0-3 184,0 0 1,0 0-1,-1 0 1,-4 18-1,4-29-345,1 0-1,0 0 0,0 0 0,0 1 0,-1-1 1,1 0-1,0 0 0,0 1 0,0-1 0,0 0 1,0 0-1,0 1 0,0-1 0,0 0 0,0 1 1,0-1-1,-1 0 0,1 0 0,0 1 1,1-1-1,-1 0 0,0 1 0,0-1 0,0 0 1,0 0-1,0 1 0,0-1 0,0 0 0,0 1 1,0-1-1,1 0 0,-1 0 0,0 1 1,0-1-1,0 0 0,0 0 0,1 0 0,-1 1 1,0-1-1,0 0 0,1 0 0,-1 0 0,0 0 1,1 1-1,0-2 40,-1 1-1,1-1 1,0 1 0,0-1-1,-1 1 1,1-1 0,0 0 0,-1 1-1,1-1 1,-1 0 0,1 0-1,-1 1 1,1-1 0,-1 0-1,1 0 1,-1-1 0,26-58 811,-15 30-501,24-41 0,-31 63-266,1 0 0,0 0 1,1 1-1,0 0 0,0 0 0,1 0 0,-1 1 0,2 0 1,11-8-1,-18 13-90,0 1 1,0-1-1,0 1 0,1 0 1,-1-1-1,0 1 0,0 0 1,0-1-1,1 1 0,-1 0 1,0 0-1,0 0 0,0 0 1,1 0-1,-1 0 1,0 1-1,0-1 0,0 0 1,0 1-1,1-1 0,-1 0 1,0 1-1,0 0 0,0-1 1,0 1-1,0-1 0,0 1 1,0 0-1,0 0 1,0 0-1,-1 0 0,1 0 1,0-1-1,0 1 0,-1 1 1,2 0-1,2 6 82,1 0 0,-1 0-1,5 16 1,-7-20-67,5 18 120,-1-1 1,-1 1-1,0 0 0,-2 1 0,-1-1 1,-1 0-1,0 1 0,-2-1 0,-4 29 1,5-47-65,-1-2-30,0 0 0,1 0 0,-1 0 0,1 1 0,0-1 0,0 0 0,0 0 0,0 1 1,0-1-1,1 0 0,-1 0 0,1 1 0,0 1 0,1-5-40,0 0 1,1 0-1,-1-1 0,0 1 1,0-1-1,-1 1 0,1-1 0,0 0 1,-1 0-1,1 0 0,-1 0 1,2-3-1,1 0-23,87-116-250,-59 75-2554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7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0 12360,'0'0'1753,"-12"10"-1392,-162 152 1143,161-148-1286,-19 22 910,-34 47 1,64-79-976,0 0 0,0 1 0,0-1 0,0 0 0,1 0 0,0 1 0,-1-1 1,2 1-1,-1 0 0,0-1 0,1 1 0,0-1 0,0 1 0,0 0 0,1-1 0,0 1 0,-1-1 1,2 1-1,-1-1 0,0 1 0,3 4 0,0-2-6,-1 0 1,1 0-1,0 0 0,1-1 0,-1 0 1,1 0-1,1 0 0,-1 0 1,1-1-1,0 0 0,10 6 1,-8-6-77,0-1 0,0 0 0,1 0 0,-1-1 1,1 0-1,0 0 0,0-1 0,0-1 1,0 1-1,0-2 0,0 1 0,1-1 0,-1 0 1,0-1-1,0 0 0,0-1 0,0 0 1,0 0-1,0-1 0,0 0 0,-1 0 0,0-1 1,1 0-1,-1-1 0,0 0 0,-1 0 0,0-1 1,13-11-1,-14 11-125,-1 0 0,1 0 0,-1-1 0,0 1 0,-1-1 1,0 0-1,0-1 0,0 1 0,-1-1 0,0 0 0,3-14 0,2-11-3323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7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79 12552,'18'3'1209,"-16"-3"-1173,0 1 1,0-1-1,0 1 1,0-1-1,0 0 1,0 0-1,0 0 1,0 0-1,0 0 1,3-1-1,9-2 143,-7 2-135,-1 0-1,0 0 1,0-1-1,0 0 1,0 0-1,0 0 0,0-1 1,0 0-1,-1 0 1,1-1-1,-1 1 1,7-7-1,-12 10-26,1-1-1,-1 0 0,1 1 1,-1-1-1,1 0 0,-1 1 1,0-1-1,0 0 0,1 1 1,-1-1-1,0 0 0,0 0 1,0 1-1,1-1 0,-1 0 1,0 0-1,0 0 1,0 1-1,-1-1 0,1 0 1,0 0-1,0 1 0,0-1 1,0 0-1,-1 0 0,1 1 1,0-1-1,-1 0 0,1 1 1,0-1-1,-1 0 0,1 1 1,-1-1-1,1 1 1,-1-1-1,0 1 0,1-1 1,-1 1-1,1-1 0,-1 1 1,0-1-1,1 1 0,-1 0 1,-1-1-1,-1-1 44,-1 0 1,0 0-1,0 1 1,0-1-1,0 1 0,-7-2 1,4 3-2,0 0-1,0 0 1,0 1 0,0-1 0,0 2-1,0-1 1,0 1 0,0 0 0,1 0 0,-1 1-1,1 0 1,-1 0 0,1 0 0,0 1-1,0 0 1,0 0 0,1 1 0,0-1 0,-1 1-1,2 0 1,-8 10 0,9-12-9,0 1 1,0 0-1,1 0 0,-1 0 1,1 1-1,0-1 0,1 1 1,-1-1-1,1 1 0,-1-1 1,1 1-1,1 0 0,-1 0 1,1-1-1,0 1 0,0 0 1,0 0-1,0 0 0,1-1 1,0 1-1,0 0 0,0-1 1,1 1-1,-1-1 0,1 1 1,0-1-1,1 0 0,-1 0 1,1 1-1,0-2 0,6 8 1,-3-4 50,1-1 1,0 0-1,1-1 0,0 0 1,-1 0-1,1 0 1,1-1-1,-1 0 1,1-1-1,-1 0 1,1 0-1,0-1 0,0 0 1,0-1-1,1 0 1,-1 0-1,0-1 1,0 0-1,18-2 0,-13-1 29,1 0 0,-1 0-1,-1-1 1,1-1-1,-1 0 1,1-1-1,-1 0 1,-1-1 0,0-1-1,0 0 1,0 0-1,11-12 1,-4 1 44,-1-2 0,29-41 0,-24 24-2937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9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1 329 6728,'0'0'6162,"11"-11"-5892,122-128 906,-131 136-1067,0 0 0,1 0 0,0 0 0,-1 1 0,1-1 0,0 1 1,0-1-1,1 1 0,-1 0 0,0 0 0,1 1 0,-1-1 0,1 1 1,0 0-1,-1-1 0,1 2 0,0-1 0,0 0 0,0 1 0,7 0 0,-10 0-78,0 0 0,-1 1 0,1-1 0,0 1 0,0-1 0,-1 1-1,1 0 1,0-1 0,-1 1 0,1-1 0,-1 1 0,1 0 0,-1 0-1,1-1 1,-1 1 0,1 0 0,-1 0 0,0 0 0,0 0 0,1 1-1,7 23 215,-7-21-180,5 24 208,-1 0-1,-2 1 1,1 33 0,5 49 656,-8-107-860,0-1 1,0 1-1,0-1 1,0 1-1,1-1 1,-1 0-1,1 0 1,0 0-1,0 0 1,0 0-1,0 0 0,1 0 1,-1-1-1,1 1 1,-1-1-1,4 3 1,-4-4-42,-1 0 0,1 0 0,0-1-1,-1 1 1,1 0 0,0-1 0,-1 1 0,1-1 0,0 0 0,-1 1 0,1-1 0,0 0-1,0 0 1,0 0 0,-1 0 0,1-1 0,0 1 0,0 0 0,-1-1 0,1 1 0,0-1-1,-1 1 1,1-1 0,-1 0 0,1 0 0,-1 0 0,1 0 0,-1 0 0,1 0 0,-1 0-1,0 0 1,1-1 0,-1 1 0,1-2 0,10-11 33,-1-1 0,0 0 0,-1 0 0,0-1-1,-2 0 1,0-1 0,0 0 0,6-26 0,-3 9 69,25-52-1,-4 10 59,-28 65-147,-1 2 19,0 0 1,0 0 0,1 1 0,0-1-1,1 1 1,0 0 0,0 1 0,1-1-1,-1 1 1,8-7 0,-11 12-33,0 1 0,0-1 0,0 0-1,0 1 1,0 0 0,0-1 0,0 1 0,0 0 0,4-1 0,-4 2-15,-1 0 1,0 0-1,0 0 1,1 0 0,-1 0-1,0 0 1,0 0-1,1 1 1,-1-1 0,0 0-1,0 1 1,0-1-1,1 1 1,-1 0-1,0-1 1,0 1 0,0 0-1,0-1 1,0 1-1,1 2 1,31 23 321,-23-19-214,-1 0-1,0 1 1,9 9-1,-13-11 30,0 0-1,-1 0 0,1 0 1,5 11-1,-5 2 712,-5-10-3501,0-7 1104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49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0 11656,'0'0'2106,"-9"12"-1771,4-5-279,-11 14 285,1 0 0,-22 42 0,36-61-268,0 0 1,0 0 0,0 0 0,1 0 0,-1 0 0,0 0 0,1 1 0,0-1-1,-1 0 1,1 0 0,0 1 0,0-1 0,0 0 0,1 0 0,-1 1 0,0-1 0,1 0-1,0 0 1,-1 0 0,1 1 0,1 1 0,0-2-2,-1-1 0,0 0 0,1 1 0,-1-1 0,1 0 0,-1 0 0,1 0 0,0 0 0,-1 0 0,1 0 0,0-1 0,0 1 1,0 0-1,0-1 0,-1 1 0,1-1 0,0 0 0,0 0 0,0 0 0,0 0 0,0 0 0,0 0 0,0 0 0,3-1 0,4-2 102,1 0 0,-1 0 1,1-1-1,-1 0 0,0-1 0,-1 1 0,10-9 0,4 0 241,-20 12-376,-1 1 0,1-1-1,-1 0 1,1 0 0,-1-1-1,1 1 1,-1 0 0,0 0 0,0-1-1,1 1 1,-1-1 0,0 1 0,0-1-1,0 1 1,-1-1 0,1 1 0,0-1-1,-1 0 1,1 0 0,-1 1 0,1-1-1,-1 0 1,0 0 0,0 0 0,0 1-1,0-5 1,0 4-4,-1 0 0,0 1 1,0-1-1,0 0 0,0 0 0,0 0 0,0 1 1,0-1-1,0 1 0,-1-1 0,1 1 0,-1-1 1,1 1-1,-1 0 0,0 0 0,1-1 0,-1 1 1,0 1-1,0-1 0,0 0 0,1 0 1,-1 1-1,0-1 0,0 1 0,-2-1 0,-10-1 101,0 1-1,0 0 1,1 1-1,-21 2 1,16 0 7,1-2 1,-19-1-1,17 1 90,19 0-374,-1 0-1,1 0 1,-1 0-1,0 1 1,1-1-1,-1 0 1,0 0-1,1 0 1,-1 0-1,0 0 1,1 0-1,-1-1 1,1 1-1,-1 0 1,0 0-1,1 0 1,-1-1-1,0 1 1,1 0-1,-1-1 1,0 1-1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51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5520,'0'0'8956,"15"0"-8431,213 8 2380,-198-7-2268,-23 0-425,0 0 0,0-1 1,0 0-1,0 0 0,11-3 1,2 2 614,-15 2-3681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51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11952,'0'0'1574,"14"3"-1103,53 6 474,70 1-1,-12-10 1512,-108 1-1784,-16 0-553,1-1 0,-1 0 0,0 1 0,0-1 0,0 0 0,0 0 0,1 0 0,-1 0 0,0 0 0,0 0 0,0-1 0,0 1 0,1 0 0,-1-1 0,0 1 0,2-1 0,0-7 209,1-2-3242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3:52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9 11256,'0'0'1720,"-16"10"-1278,3-2-341,-95 67 640,96-66-554,0 1 0,0 1 0,1 0 1,-18 24-1,26-31-72,0 0-1,0 1 1,1-1-1,-1 1 1,1-1-1,0 1 1,1 0-1,-1 0 1,1 0-1,0 0 1,0 0-1,1 0 1,-1 0-1,1 0 1,0 0-1,1 0 1,-1 0-1,1 0 1,2 7-1,-1-8-51,-1-1-1,1 1 1,1-1 0,-1 0-1,0 1 1,1-1-1,0 0 1,-1-1 0,1 1-1,0 0 1,0-1-1,1 0 1,-1 0 0,1 0-1,-1 0 1,1 0-1,-1-1 1,1 1 0,0-1-1,0 0 1,4 1 0,8 1 130,0 0 1,0-1-1,28 0 1,-23-3-22,-1 0 0,0-2-1,0 0 1,0-1 0,0-1 0,35-13-1,-20 2 259,0-2-1,52-34 1,-83 49-369,1-1 1,-2 1-1,1-1 1,0 0-1,-1 0 0,0-1 1,0 1-1,0-1 1,0 1-1,-1-1 1,0 0-1,0 0 1,0 0-1,-1 0 1,1 0-1,-1 0 1,0-1-1,-1 1 1,1-9-1,-1 8-12,0 1 0,0-1 0,-1 0-1,1 1 1,-1-1 0,0 1 0,-1-1 0,1 1 0,-1-1-1,0 1 1,-1 0 0,1 0 0,-1 0 0,0 0 0,0 1-1,-1-1 1,1 1 0,-5-5 0,4 7-11,0-1 0,0 1-1,0 0 1,0 0 0,0 0 0,0 1-1,0-1 1,-1 1 0,1 0 0,0 1 0,-7-2-1,-54 2 234,27 1-122,20-2-35,-1 1-1,1 0 0,0 1 1,-1 1-1,-33 9 0,11 1-81,41-12-39,-1 0 0,1 0 0,0 0 0,-1 0 1,1 0-1,0 1 0,-1-1 0,1 0 0,0 0 0,0 0 0,-1 0 0,1 1 0,0-1 0,0 0 0,-1 0 0,1 1 0,0-1 0,0 0 1,-1 0-1,1 1 0,0-1 0,0 0 0,0 1 0,0-1 0,0 0 0,-1 1 0,1-1 0,0 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2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5 122 7232,'0'0'11111,"-1"11"-10816,-2 83 890,3 1-1,21 152 0,-14-226-547,-7-20-623,0-1 0,0 0 0,0 0 0,0 0 1,0 0-1,1 0 0,-1 0 0,0 0 0,0 1 1,0-1-1,0 0 0,1 0 0,-1 0 0,0 0 0,0 0 1,0 0-1,0 0 0,1 0 0,-1 0 0,0 0 1,0 0-1,0 0 0,0 0 0,1 0 0,-1 0 0,0 0 1,0 0-1,0 0 0,0-1 0,1 1 0,-1 0 0,0 0 1,0 0-1,0 0 0,0 0 0,0 0 0,1 0 1,-1-1-1,0 1 0,0 0 0,0 0 0,0 0 0,0 0 1,0 0-1,0-1 0,0 1 0,0 0 0,1 0 1,-1 0-1,0-1 0,13-37 553,-12 35-603,22-91 419,-12 45-75,19-51 0,-13 50-37,-12 31-154,2 1 0,0 0 1,1 0-1,0 0 0,22-31 0,37-42 209,-65 89-319,16-16 23,-17 17-30,-1 1 0,1 0 0,0 0 0,0-1 1,-1 1-1,1 0 0,0 0 0,-1 0 0,1 0 0,0 0 1,0 0-1,-1 0 0,1 0 0,0 0 0,-1 0 0,1 0 0,0 0 1,0 1-1,-1-1 0,1 0 0,0 0 0,-1 1 0,1-1 1,-1 0-1,1 1 0,0-1 0,-1 1 0,1-1 0,-1 1 0,1-1 1,-1 1-1,1-1 0,-1 1 0,1 0 0,16 20-10,-11-15-3,0 1 0,0 0 0,-1 0 0,0 1 0,7 15 0,-5-2 19,-1 0 0,-1 0 0,0 1 0,-2 0 0,1 38 0,-5 52 85,-1-64-55,-4 76 187,-4-64 1,6-46-43,2 0 0,-2 26-1,-6-172-388,10 97-3372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1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4512,'0'0'9841,"12"1"-9406,153 8 1026,-135-8-1158,-15-1-31,0 0 0,0 0 0,25-5-1,4 6 543,-39 1-701,-5-2-173,0 0 0,0 0 0,1 0 0,-1 0 1,0 1-1,0-1 0,1 0 0,-1 0 0,0 0 0,0 0 0,1 0 1,-1 0-1,0 0 0,0 1 0,1-1 0,-1 0 0,0 0 0,1 0 1,-1 0-1,0 0 0,0 0 0,1 0 0,-1-1 0,0 1 0,1 0 0,-1 0 1,0 0-1,0 0 0,1 0 0,-1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3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5520,'0'0'10897,"-9"11"-10321,-30 36-8,37-43-447,-1-1 0,1 1-1,-1-1 1,1 1 0,0 0 0,0 0 0,1 0 0,-1 0 0,1 1 0,0-1-1,0 0 1,1 1 0,-1-1 0,1 0 0,0 1 0,0-1 0,1 8 0,1-3 200,1 1 1,0-1 0,1 0 0,0 0 0,9 14 0,-10-17-143,-2-5-158,-1-1-1,0 1 0,1 0 1,-1-1-1,1 1 0,-1 0 1,1-1-1,-1 1 1,1-1-1,0 1 0,-1-1 1,1 1-1,0-1 0,-1 1 1,1-1-1,0 0 0,-1 1 1,1-1-1,0 0 1,0 0-1,-1 0 0,1 0 1,0 1-1,0-1 0,0 0 1,-1 0-1,1 0 0,0 0 1,0-1-1,0 1 0,1 0 1,1-1-7,0-1-1,0 1 1,0-1 0,0 1 0,0-1 0,-1 0 0,1 0-1,2-3 1,6-6-125,0 0-1,14-21 1,-7 5-2847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3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12456,'0'0'1568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3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7232,'0'0'7833,"-1"16"-7321,16 275 2320,-6-255-2338,-7-27-159,0-1 0,0 1 0,1 17 0,4-42 37,25-85-480,-18 58-2558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4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6632,'0'0'7217,"11"0"-6588,177 6 1592,-130-7-1597,-36 1-260,30 2-1,-10 2 96,5 1 537,87 21 0,-120-20 108,-30-4-349,-4 0-1098,-1 2-2564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5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10448,'0'0'1901,"14"-4"-1410,-12 4-484,47-11 908,74-8 0,200 19 1999,-247 6-2191,75 16 0,-59-3-2891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7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7024,'0'0'6694,"4"12"-6396,12 50 437,13 102 0,7 71 914,-34-221-1277,-1-1 0,0 25 0,-1-32-78,9-29 368,15-113-204,24-118 142,-42 232-537,0 0 0,2 0 0,0 1 1,2 0-1,0 0 0,1 1 0,1 0 0,1 1 0,18-20 1,-24 32-33,1 0 0,0 1 0,0 0 1,1 1-1,0 0 0,17-7 0,-25 11-20,1 0-1,0 1 1,0-1-1,0 1 1,0-1-1,0 1 1,0 0-1,0-1 1,0 1-1,0 0 1,0 1-1,0-1 1,0 0-1,0 0 1,0 1-1,0 0 1,0-1-1,0 1 1,0 0-1,0 0 1,0 0-1,-1 0 1,1 0-1,0 0 1,-1 0-1,1 1 1,-1-1-1,1 0 1,-1 1-1,0 0 1,0-1-1,1 1 1,-1 0-1,0-1 1,1 4-1,1 1 28,0 1 0,0 0 0,0 0 0,-1 0 0,0 0 0,-1 1 0,1-1 0,-1 11 0,0-6-3,2 62 333,-9 93 0,-11 118 1057,16-271-1196,1-14-228,0 0 0,0 0 0,0 0 1,-1 0-1,1 0 0,0 0 0,0 0 0,0 0 1,0 0-1,0 0 0,0 0 0,0 0 1,0 0-1,0 0 0,0 0 0,0 0 0,0 0 1,0 0-1,0 0 0,0 0 0,0 0 1,0 0-1,0 0 0,0 0 0,0-2-48,1 0 0,-1 0 0,1 0 0,-1 0 0,1 0 0,0 1 0,0-1 0,0 0 0,0 1 0,0-1 0,2-2 0,24-23-1376,-22 22-859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08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25 9240,'0'0'1224,"-1"13"-786,0-4-362,-1 1 153,1 0 0,1 1 0,0 0 1,0-1-1,1 1 0,0-1 0,1 1 1,3 11-1,-5-20-142,1-1 0,-1 1 0,1-1 0,0 1-1,-1-1 1,1 1 0,0-1 0,0 1 0,0-1 0,0 0 0,0 0 0,0 1 0,0-1 0,1 0 0,-1 0-1,0 0 1,1 0 0,-1 0 0,1-1 0,-1 1 0,1 0 0,-1-1 0,1 1 0,-1-1 0,1 1-1,0-1 1,-1 0 0,1 0 0,0 1 0,2-2 0,1 0 47,0 0 0,0 0-1,-1-1 1,1 0 0,-1 0 0,1 0-1,-1-1 1,0 1 0,5-5 0,-3 3-19,-1-1 0,0 0 0,0 0 0,0 0 0,-1-1 1,0 0-1,0 0 0,0 0 0,-1 0 0,1 0 0,-2-1 0,1 1 1,-1-1-1,0 0 0,0 0 0,1-8 0,-3 13-73,0 0 0,0 0 0,0 0 0,-1 0 0,1 0-1,0 0 1,-1 1 0,1-1 0,-1 0 0,1 0 0,-1 0 0,0 1 0,0-1 0,0 1 0,0-1-1,0 0 1,0 1 0,0-1 0,-1 1 0,1 0 0,0 0 0,-1-1 0,1 1 0,-1 0-1,0 0 1,1 0 0,-1 0 0,0 1 0,1-1 0,-1 0 0,0 1 0,0-1 0,0 1 0,0 0-1,-1-1 1,-3 0 40,1 1-1,-1 0 0,1 0 1,-1 0-1,1 0 0,0 1 0,-1 0 1,1 0-1,0 0 0,-11 5 1,5-1 80,6-3-95,0 0 1,1 0-1,-1 0 0,1 0 0,0 1 0,0 0 0,0 0 0,0 0 0,0 1 0,-6 6 0,18-9-2875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0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4912,'0'0'9090,"1"16"-8606,2 227 1839,-4-161-1599,-11 205 1685,10-209-1494,2-49-199,-7 52 0,-11 61 602,13-102-774,1 70 0,4-110-538,0 0 1,1 0-1,-1 0 0,0-1 0,0 1 1,0 0-1,0 0 0,0 0 0,0 0 0,0 0 1,0 0-1,0 0 0,0 0 0,0 0 0,0 0 1,0 0-1,1 0 0,-1 0 0,0 0 1,0 0-1,0 0 0,0 0 0,0 0 0,0 0 1,0 0-1,0 0 0,0 0 0,0 0 0,1 0 1,-1 0-1,0 0 0,0 0 0,0 0 1,0 0-1,0 0 0,0 0 0,0 0 0,0 0 1,0 0-1,0 0 0,1 0 0,-1 0 0,0 0 1,0 0-1,0 0 0,0 0 0,0 1 1,0-1-1,5-11 184,2-20 12,3-39 0,-6 42-81,0 1 1,13-45-1,-8 46-39,2 1 0,0 0-1,1 0 1,26-37 0,-29 49-50,2 0 0,-1 1 0,2 0 1,-1 1-1,2 0 0,-1 0 0,2 2 0,-1 0 0,16-8 1,-21 13-13,13-7 43,0 1 0,37-12 0,-53 20-51,-1 1 0,1 0 0,0 0-1,0 0 1,0 0 0,0 1 0,0 0 0,0 0 0,-1 0 0,1 1-1,0 0 1,0-1 0,0 2 0,0-1 0,-1 1 0,1-1-1,-1 1 1,9 5 0,-10-5-7,-1 0-1,0 0 1,1 1-1,-1-1 0,0 1 1,0-1-1,0 1 1,-1 0-1,1 0 1,-1 0-1,1 0 0,-1 0 1,0 0-1,0 0 1,0 0-1,-1 0 1,1 1-1,-1-1 1,0 0-1,0 1 0,0-1 1,0 0-1,0 0 1,-1 1-1,1-1 1,-1 0-1,-2 5 0,0 3 0,-1-1-1,-1 0 0,0-1 0,0 1 0,-1-1 0,0 0 0,-8 10 1,3-7 1,0 1 1,-1-1 0,-1-1 0,1 0 0,-2-1 0,0-1 0,0 0 0,0 0 0,-1-2 0,0 0 0,-1 0 0,0-2 0,0 0 0,0 0 0,0-2 0,-18 2 0,17-2 1,-21 1 28,36-4-29,0 0 0,0 0 0,0 0 0,0 0 0,0 0 0,0 0 1,1-1-1,-1 1 0,0-1 0,0 0 0,1 1 0,-1-1 0,0 0 1,1 0-1,-4-2 0,5 3 31,14 9 56,11 7-69,14 8 16,0 2 0,-2 2-1,58 55 1,-34-18 236,-54-58-62,-2-9-238,1-2-3700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0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6824,'0'0'10337,"11"-4"-9783,3-1-355,-8 2-54,1 1 0,-1 0 0,1 0 0,0 1 1,11-2-1,174-23 3202,128-11-1376,-259 34-1626,91-1 367,-132 5-465,0 1 0,1 1 0,-1 0 0,0 2 0,25 8 0,-39-11-49,-6-2-183,1 0 0,-1 0 0,0 0 0,0 0 0,0 0 0,1 0 0,-1 0 0,0 0 0,0 0 0,1 0 0,-1 0 0,0 0 0,0 0 0,1 0 0,-1 0 0,0 0 0,0 1 0,0-1 0,1 0 0,-1 0 0,0 0 0,0 0 0,0 1 0,0-1 0,0 0 0,1 0 0,-1 0 0,0 1 0,0-1 0,0 0 0,0 0 0,0 1 0,0-1 0,0 0 0,0 0 0,0 1 0,0-1 0,0 0 0,0 0 0,0 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1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96 6520,'0'0'9728,"-11"1"-9163,6-1-477,-1 0-10,1 0 0,-1 1-1,1 0 1,-1 0-1,1 0 1,-1 0 0,1 1-1,0 0 1,0 0-1,0 0 1,0 1 0,-5 3-1,1 0 84,1 1 0,0 0 0,1 0 0,0 1 0,0 0 0,1 0 0,0 0 0,0 1 0,1 0 0,0 0 0,0 1 0,1-1 0,0 1 0,1 0 0,0 0 1,1 0-1,0 1 0,1-1 0,0 0 0,0 1 0,2 18 0,-1-24-94,1 0 0,0 0 1,1 0-1,-1 0 0,1 0 1,0 0-1,0 0 0,0-1 1,1 1-1,-1-1 0,1 0 1,0 0-1,1 0 0,-1 0 1,1 0-1,-1-1 0,1 0 1,0 0-1,0 0 0,1 0 1,-1 0-1,1-1 0,-1 0 1,7 3-1,-1-2 29,-1 0 0,1 0 0,0-1 0,0 0 0,0-1 0,0 0 0,0 0 0,0-1-1,0 0 1,0-1 0,15-3 0,-11 0 11,0 0-1,0-1 1,0 0-1,-1-1 1,1-1-1,-2 0 1,1 0-1,-1-2 1,0 1-1,-1-2 0,0 1 1,0-2-1,11-13 1,17-28 548,-42 57-583,0 0 0,0 0 0,1 1 0,0-1 0,0 0 0,0 1 0,1-1 1,0 1-1,0 0 0,0-1 0,1 1 0,0 7 0,0-9-64,0-1 1,0 1-1,0-1 0,1 0 0,0 1 1,0-1-1,0 0 0,0 0 0,0 0 1,0 0-1,1 0 0,0 0 0,0 0 0,-1 0 1,2 0-1,-1-1 0,0 1 0,0-1 1,1 0-1,-1 1 0,1-1 0,0 0 1,0-1-1,0 1 0,0 0 0,3 0 0,-1 0 3,0-1-1,0 0 1,0-1-1,0 1 0,0-1 1,0 0-1,0 0 0,0-1 1,0 1-1,0-1 0,0 0 1,0-1-1,0 1 0,0-1 1,7-4-1,-2 1 8,0 0 1,0-1-1,-1 0 1,0-1-1,0 0 1,9-9-1,-9 6 8,-1 1 0,0-2 0,-1 1 0,-1-1 0,1 0 0,-1 0 0,-1 0 0,0-1 0,-1 0 0,0 0 0,-1 0 0,0-1 0,-1 1 0,-1 0 0,0-1 0,0 0 0,-1 1 0,-1-1 0,0 0 0,-1 1 0,0-1 0,-1 1 0,0 0-1,-8-19 1,9 27-8,0 0 0,-1 0 0,1 1 0,-1-1-1,0 1 1,0 0 0,0 0 0,0 0-1,0 0 1,-1 0 0,1 1 0,-1-1 0,0 1-1,0 0 1,0 0 0,0 1 0,0-1-1,-8-1 1,10 2-33,-1 1-1,1 0 0,-1 0 1,0-1-1,1 2 0,-1-1 1,1 0-1,-1 0 0,0 1 1,1 0-1,-1-1 0,1 1 1,0 0-1,-1 0 0,1 0 1,0 1-1,-1-1 1,1 1-1,0-1 0,0 1 1,0-1-1,0 1 0,1 0 1,-1 0-1,0 0 0,1 0 1,-1 1-1,1-1 0,0 0 1,0 0-1,0 1 0,-1 2 1,-5 19-3824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5824,'0'0'5845,"12"1"-5386,11-1-33,0 0 0,46-7 0,-38 2 191,60 0 0,-8 1 192,-67 1-610,0 2-1,0 0 1,0 1 0,0 1-1,19 3 1,-23-5 125,-12 1-373,0 0 1,1 0 0,-1 0-1,0 0 1,0 0-1,1-1 1,-1 1 0,0 0-1,0 0 1,1 0-1,-1 0 1,0 0-1,0 0 1,1 0 0,-1 0-1,0 0 1,0 0-1,1 0 1,-1 0-1,0 0 1,1 1 0,-1-1-1,0 0 1,0 0-1,0 0 1,1 0 0,-1 0-1,0 0 1,0 1-1,1-1 1,-1 0-1,0 0 1,0 0 0,0 1-1,0-1 1,1 0-1,-1 1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4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0 217 7736,'0'0'7794,"9"-11"-7395,63-85 1281,-65 86-1424,-1 1-1,1 0 1,1 0 0,-1 0 0,11-7 0,-16 14-189,1 0 0,-1 0-1,1 0 1,-1 1 0,1-1 0,0 1 0,-1 0 0,1 0 0,0 0-1,0 0 1,0 0 0,0 1 0,0-1 0,0 1 0,0 0 0,0 0-1,0 0 1,1 0 0,-1 1 0,0-1 0,0 1 0,0 0 0,-1-1-1,6 3 1,-7-2-39,1 1-1,-1-1 1,0 0-1,0 0 1,0 0-1,0 1 1,0-1-1,0 0 1,-1 1-1,1-1 0,0 1 1,0-1-1,-1 1 1,1-1-1,-1 1 1,0-1-1,1 1 1,-1 0-1,0 3 1,0 34 264,-12 80 316,6-74-388,2 1 0,1 0 0,3 0 1,7 58-1,-5-83-110,-1-14-52,-1 0 1,1 0-1,1 0 1,-1 0-1,5 12 1,-5-17-38,0 0 1,0-1 0,0 1 0,0 0 0,1-1 0,-1 1 0,0-1-1,1 1 1,-1-1 0,1 0 0,-1 0 0,1 0 0,0 1-1,-1-1 1,1-1 0,0 1 0,0 0 0,0 0 0,0-1 0,0 1-1,-1-1 1,1 1 0,0-1 0,0 0 0,0 0 0,3 0 0,1-1 15,1 1 1,-1-2 0,0 1 0,0 0 0,1-1 0,-1-1-1,0 1 1,-1-1 0,1 0 0,0 0 0,6-5 0,0-1 40,0 0 0,0-1 0,16-19 0,86-108 560,-95 107-401,-1-1 1,-2-1 0,16-41-1,-19 43 127,-6 15-178,1 0-1,15-20 0,-13 21-98,-1 0 0,8-19-1,-14 29-64,-1-1 1,0 1-1,1 0 0,0 0 0,0 0 0,0 0 1,1 0-1,-1 1 0,1-1 0,0 1 1,0 0-1,0 0 0,0 1 0,1-1 0,-1 1 1,1 0-1,0 0 0,-1 0 0,1 1 0,0 0 1,8-2-1,3 2 37,0-1-1,0 2 1,0 0 0,0 2 0,22 3-1,-30-3-29,-1 0 0,0 0 0,0 1 0,0 0-1,0 0 1,8 6 0,-7-4 28,0-1 1,0 0-1,10 4 0,-16-8-270,16 6 1172,-29-6-5213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7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 3712,'0'0'16223,"-7"12"-15784,-4 2-283,6-7-67,1-1 0,0 1 0,0-1-1,0 1 1,1 1 0,0-1 0,-4 15 0,4-12 196,0-3-33,1 1 0,0-1 0,1 0 0,0 1-1,-1 11 1,3-17-202,-1 1 0,0-1 0,1 0-1,-1 0 1,1 1 0,0-1 0,-1 0 0,1 0-1,0 0 1,1 0 0,-1 0 0,0 0-1,0 0 1,1 0 0,-1 0 0,1-1-1,0 1 1,-1-1 0,1 1 0,0-1-1,0 0 1,3 2 0,3 2 97,0-1 0,0-1 0,1 1 0,-1-1 0,1-1 1,16 4-1,-2-4 319,34 0 1,-55-3-453,0 1 1,0-1 0,-1 1-1,1-1 1,0 0 0,0 1-1,-1-1 1,1 0 0,0 0-1,-1 0 1,1-1 0,-1 1-1,0 0 1,3-3 0,17-22-2471,-18 22 696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7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9848,'0'0'18250,"2"-10"-18162,5-29 10,-7 29 12,-3 12-23,3-2-83,0 0 0,0 0 0,0 0 0,0 0 0,0-1 0,0 1 0,0 0 0,0 0 0,-1 0-1,1 0 1,0 0 0,0 0 0,0 0 0,0 0 0,0 0 0,0 0 0,0 0 0,0-1 0,0 1 0,0 0-1,0 0 1,0 0 0,0 0 0,-1 0 0,1 0 0,0 0 0,0 0 0,0 0 0,0 0 0,0 0 0,0 0-1,0 0 1,0 0 0,0 0 0,-1 0 0,1 0 0,0 0 0,0 0 0,0 0 0,0 0 0,0 0 0,0 0-1,0 0 1,0 0 0,0 0 0,-1 0 0,1 0 0,0 0 0,0 1 0,0-1 0,0 0 0,0 0 0,0 0 0,0 0-1,0-1-20,2-3-1945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8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7736,'0'0'8185,"10"-1"-7638,8-1-49,1 0 0,-1 2 1,0 0-1,22 4 0,-26-4 180,-13 0-643,0 0 1,0 0 0,0 0-1,0 0 1,0 0 0,0 0-1,0 0 1,-1 0 0,1 0-1,0 0 1,0 1 0,0-1-1,0 0 1,-1 1 0,1-1-1,0 1 1,0-1-1,0 0 1,-1 1 0,1 0-1,0-1 1,-1 1 0,1-1-1,0 1 1,-1 0 0,1 1-1,3 2 114,-1 0 0,-1 0 0,1 1 0,0-1 0,-1 1 0,0 0 0,0-1 0,-1 1 0,1 0 0,-1 0 0,1 9 0,-1 0 151,-1 0-1,-3 26 1,-1 15 293,4-47-514,-1 10 142,1-1-1,1 1 0,1-1 0,1 1 0,5 21 0,-7-35-173,1 0-1,-1 0 1,1-1-1,0 1 1,0 0-1,0-1 1,0 0-1,0 1 1,1-1-1,0 0 1,-1 0-1,1 0 1,0-1-1,1 1 1,-1-1-1,0 1 1,1-1-1,-1 0 0,1-1 1,0 1-1,-1-1 1,1 1-1,0-1 1,0 0-1,0 0 1,0-1-1,0 1 1,0-1-1,6 0 1,1-1 52,1 1 1,-1-2-1,0 0 0,0 0 1,0-1-1,0-1 0,-1 1 1,18-10-1,-22 10-982,0-1-1,0 0 1,0 0 0,9-9-1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19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738 0 10656,'0'0'2898,"-13"12"-2427,-19 16-24,-68 44-1,-167 85 1196,-14 9 1696,279-166-3387,-31 25 1055,23-11-961,10-13-101,0-1-1,0 0 1,0 1 0,0-1 0,1 1 0,-1-1 0,0 1 0,0-1 0,0 1 0,0-1 0,0 1 0,1-1-1,-1 0 1,0 1 0,0-1 0,1 1 0,-1-1 0,0 0 0,1 1 0,-1-1 0,0 0 0,1 0 0,-1 1-1,1-1 1,-1 0 0,1 0 0,-1 1 0,0-1 0,1 0 0,-1 0 0,1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4:24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8723 4120,'0'0'6102,"14"-1"-5850,39-3 128,105-24-1,551-93 917,-374 72-869,108-12 135,-18 19-8,-298 33-74,-110 10-194,3-1 333,-19-2-541,-1 0 0,1 0 0,0-1 1,-1 1-1,0 0 0,0 0 0,1 0 0,-1 0 0,0 0 1,-1 0-1,1-3 0,-1-1 2,5-58 28,2 0-1,15-63 0,-9 57-57,13-78 12,23-149-38,-2-486-36,-41 521-4,2-465-79,-12 522 73,1-831-61,11 813 76,8-439-10,-13 380 19,-18-807 64,-7 602-30,34-2 112,-8 455-130,30-266 206,-19 195-97,3-9 68,15-73 601,-32 186-756,0-1 0,0 1 0,0-1 0,0 1 0,1-1 0,-1 1 0,0-1 0,1 1 0,-1-1 1,1 1-1,0-1 0,-1 1 0,1 0 0,0-1 0,0 1 0,2-2 0,2-1 1,0 0-1,0 0 1,0 1 0,1 0-1,6-3 1,22-9-12,1 1-1,1 2 1,41-8 0,120-15 52,-59 11-48,500-80 86,-314 54-63,-199 28-33,110-15 45,-166 29-32,98 2 1,-156 6-21,0 1 0,1-2-1,-1 1 1,0-2 0,0 1 0,16-6 0,2-1 33,-23 7-34,1-1-1,0 0 1,-1 0 0,0 0 0,0-1 0,9-5 0,-10 5 0,-1 1 1,1-1-1,0 1 0,0 1 0,0-1 1,6-1-1,-6 2 3,0 0 1,0-1-1,0 1 1,-1-1-1,1-1 1,5-2-1,-1-1 58,-1 1 0,1 0 1,1 0-1,-1 1 0,18-6 0,-17 7 19,7-1 18,-17 4-111,0-1-1,0 1 0,0 0 0,0 0 1,0 0-1,0 0 0,0 0 1,0 0-1,0 0 0,0 0 0,0 0 1,0 0-1,0 0 0,0 0 0,0 0 1,0 0-1,0 0 0,0 0 0,0 0 1,0 0-1,0 0 0,0 0 1,0 0-1,0 0 0,0-1 0,0 1 1,0 0-1,0 0 0,0 0 0,0 0 1,0 0-1,0 0 0,0 0 1,0 0-1,0 0 0,0 0 0,0 0 1,0 0-1,0 0 0,0 0 0,0 0 1,0 0-1,0 0 0,0-1 0,0 1 1,0 0-1,0 0 0,0 0 1,0 0-1,0 0 0,0 0 0,0 0 1,0 0-1,0 0 0,1 0 0,-1 0 1,0 0-1,0 0 0,0 0 1,0 0-1,0 0 0,-8-6 50,-14-4-6,-3 1-21,-7-4 2,0 2 0,-1 2 0,-63-10 0,-95-7 161,162 21-51,55 17-152,5-6-13,1-1 0,43 1 1,-16-1-14,-46-4 32,37 4-25,0 1 0,78 21 0,-15 0 2,6 2 22,-115-28 16,1 1 0,0 0 0,-1 0 0,1 0 0,-1 0 0,0 1-1,1 0 1,-1 0 0,-1 0 0,1 0 0,5 7 0,-7-8 1,-1 0-1,0 1 1,1-1 0,-1 1-1,0-1 1,0 1 0,0-1-1,-1 1 1,1 0 0,-1-1-1,1 1 1,-1 0 0,0 0-1,0-1 1,0 1 0,0 0-1,-1 0 1,1-1 0,-1 1-1,1 0 1,-1-1 0,-2 5-1,-3 5 18,0 1 0,0-1 0,-1-1 0,-1 1 0,0-1 0,-1 0 0,0-1 0,0 0 0,-20 15 0,7-8 105,-1-1 0,0-1 0,-48 22 0,55-25 287,16-12-501,-1 1 0,1-1 0,0 0 0,0 1 0,0-1 0,-1 1 0,1-1 0,0 1 1,0-1-1,0 1 0,0-1 0,0 1 0,0-1 0,0 1 0,0-1 0,0 1 0,0-1 1,0 1-1,0-1 0,0 1 0,1-1 0,-1 0 0,0 1 0,0-1 0,0 1 0,1-1 1,-1 1-1,0-1 0,0 0 0,1 1 0,-1-1 0,0 0 0,1 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25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25 341 5120,'0'0'8526,"7"15"-8243,-3-8-245,1 4 16,0 0-1,0 0 1,-1 0 0,-1 0-1,1 1 1,-2-1 0,0 1 0,1 20-1,-9 155 843,3-148-530,-3 0-1,-17 64 0,17-79-82,5-18-126,-1 1 0,0 0 0,0 0 0,-1-1 1,1 0-1,-8 11 0,10-6 623,0-9-48,-1-7-511,0-11-158,1 1 0,0-1-1,1 0 1,0 1 0,7-28-1,0-2 30,-3 10-15,27-166 392,-24 165-302,2-1 0,2 2-1,23-51 1,-12 44 156,2 1-1,54-67 0,-32 47 81,-37 48-233,1 0 1,0 1 0,1 0-1,0 1 1,23-17 0,-34 28-154,1-1 0,-1 0 0,1 1 0,-1-1 0,1 1 0,-1 0 0,1-1 0,-1 1 0,1 0 0,-1 0 0,1 0 0,-1 0 0,1 0 0,-1 0 0,1 1 0,-1-1 0,1 0 0,-1 1 0,1-1 0,-1 1 0,1 0 0,-1-1 0,0 1 0,1 0 0,-1 0-1,0 0 1,0 0 0,1 0 0,-1 0 0,0 0 0,0 0 0,0 0 0,0 1 0,1 1 0,2 3 21,1 1-1,-1 0 0,0 0 1,0 0-1,3 12 0,-4-10-17,-1 1-1,0-1 1,0 1 0,-1 0-1,0 0 1,-1 0 0,0 0-1,-1 0 1,0 0-1,0-1 1,-1 1 0,-1 0-1,1-1 1,-7 15-1,0-4 19,-1 0-1,-1-1 1,-1 0-1,0-1 0,-23 26 1,-18 14 170,52-57-195,0 0-1,0 0 1,0 0 0,0-1 0,0 1-1,-1 0 1,1 0 0,0-1-1,0 1 1,-1-1 0,1 1 0,0-1-1,-1 0 1,1 1 0,-1-1 0,1 0-1,0 0 1,-1 0 0,1 0-1,-1 0 1,0 0 0,1 0 32,0 0 7,1 0-50,0 0 0,0 0 0,0 0 0,-1 0 0,1 0 0,0-1 0,0 1 0,0 0 1,-1 0-1,1 0 0,0 0 0,0 0 0,0 0 0,-1 0 0,1 0 0,0 0 0,0-1 0,0 1 1,0 0-1,-1 0 0,1 0 0,0 0 0,0 0 0,0-1 0,0 1 0,0 0 0,0 0 0,0 0 0,0-1 1,-1 1-1,1 0 0,0 0 0,0 0 0,0-1 0,0 1 0,0 0 0,0 0 0,0 0 0,0-1 0,0 1 1,0 0-1,0 0 0,0 0 0,0-1 0,1 1 0,-1 0 0,0 0 0,0 0 0,0-1 0,0 1 0,0 0 1,0 0-1,0 0 0,0 0 0,1-1 0,-1 1 0,0 0 0,0 0 0,0 0 0,0 0 0,1 0 1,-1 0-1,0-1 0,0 1 0,0 0 0,1 0 0,-1 0 0,0 0 0,9-6-4,0 1-1,1 0 1,0 0-1,-1 1 1,1 0-1,1 1 1,-1 0-1,0 0 1,1 1-1,-1 1 1,1 0 0,0 0-1,15 2 1,-23 0-2,0 0 1,0 0-1,0 0 1,-1 0-1,1 1 1,0-1-1,-1 1 1,1 0-1,-1-1 1,0 1-1,0 1 1,1-1-1,-1 0 1,-1 0 0,1 1-1,0-1 1,2 6-1,24 47-14,-27-53 17,7 18 0,-1 0 0,-1 0 0,-1 1 0,-1 0 0,0 0-1,-2 0 1,0 0 0,-2 23 0,-1-28 3,0 0-1,-1 0 1,-1 0 0,0-1-1,-1 0 1,-1 1-1,0-1 1,-1-1 0,0 1-1,-2-1 1,-12 19 0,15-27 9,-1 0 0,0 0 1,0 0-1,0-1 1,-1 0-1,0 0 1,0-1-1,0 0 1,0 0-1,-1-1 0,1 0 1,-1 0-1,0-1 1,0 0-1,0 0 1,0 0-1,-1-1 1,1-1-1,0 0 0,0 0 1,-1 0-1,1-1 1,-8-2-1,-3 0 37,0-1 0,-24-8 0,38 10-39,0 0 0,-1-1-1,1 1 1,0-1 0,0 0 0,1-1 0,-1 1 0,1-1-1,-1 0 1,1 0 0,0 0 0,-4-7 0,7 11-11,1-1 0,-1 1-1,1-1 1,0 1 0,-1-1 0,1 1 0,0-1-1,-1 1 1,1-1 0,0 1 0,0-1 0,-1 0 0,1 1-1,0-1 1,0 1 0,0-1 0,0 0 0,0 1-1,0-1 1,0 1 0,0-1 0,0 0 0,0 1 0,0-1-1,0 1 1,1-1 0,-1 0 0,1 0-2,-1 1 0,1-1 0,0 1 0,0 0 0,-1-1 0,1 1 0,0 0 0,0 0 0,0-1 0,-1 1 0,1 0 0,0 0 0,0 0 0,0 0 0,0 0 0,-1 0 0,2 0 0,43 10-88,-39-8 94,22 5-40,1-2-1,0 0 1,-1-2 0,55-1-1,-34-5-9,-1-3-1,53-11 1,-80 11 41,0-1 0,0-1 0,-1 0 1,0-2-1,0 0 0,-1-2 0,-1 0 0,20-16 1,11-17 83,-50 45-73,-3 7 11,0 1 0,0 0-1,0 0 1,1 0-1,0 0 1,1 0 0,-3 16-1,5-19-15,0 1-1,1 0 1,-1-1-1,1 0 1,0 1-1,1-1 1,-1 1-1,1-1 1,0 0-1,5 9 1,-5-11 0,0-1 0,0 1 1,1 0-1,-1-1 0,1 1 0,-1-1 1,1 0-1,0 1 0,0-1 0,0-1 1,0 1-1,0 0 0,0-1 0,0 0 1,1 1-1,-1-1 0,1-1 0,3 2 1,-5-2 0,1 0 1,-1 0-1,1 0 1,0 0-1,-1 0 1,1 0-1,-1-1 1,1 1 0,-1-1-1,1 1 1,-1-1-1,1 0 1,-1 0-1,0-1 1,1 1-1,1-2 1,0 0 2,0 0 1,0-1-1,-1 1 0,1-1 0,-1 0 1,0 0-1,0 0 0,2-5 0,-1 2 6,0-1 0,-1 1 0,0-1 0,0 0 0,-1 0-1,0 0 1,-1 0 0,1-1 0,-2 1 0,1-9 0,-1 13-1,-1 0 1,0 1 0,1-1-1,-1 0 1,-1 0 0,1 1-1,-1-1 1,1 0 0,-1 1-1,0-1 1,0 1 0,0 0-1,-1 0 1,1 0 0,-1 0 0,-3-3-1,4 5-2,0-1-1,0 1 1,0-1-1,0 1 0,0 0 1,-1 0-1,1 0 1,0 0-1,-1 0 1,1 0-1,-1 1 1,1-1-1,-1 1 0,1 0 1,-1 0-1,1 0 1,-1 0-1,1 0 1,-1 0-1,1 0 1,-1 1-1,1 0 1,-1-1-1,1 1 0,-4 2 1,3-2-14,1 1 1,0-1 0,-1 0-1,1 1 1,0 0 0,0-1-1,0 1 1,0 0-1,0 0 1,1 0 0,-1 1-1,1-1 1,-2 3 0,2-4 3,1-1 1,0 1-1,0-1 1,-1 1-1,1 0 1,0-1-1,0 1 1,0 0-1,0-1 1,0 1-1,0 0 1,0 0-1,0-1 1,0 1-1,1 0 1,-1-1-1,0 1 1,0-1-1,1 1 1,-1 0-1,1 0 1,0 0 0,0 0-1,0 0 1,0 0 0,0 0-1,0 0 1,1 0 0,-1 0-1,0-1 1,1 1 0,-1 0-1,0-1 1,1 1 0,2-1-1,7 3-3,0-2 0,0 0 0,0 0 0,0-1 0,0 0 0,-1-1 1,1 0-1,0-1 0,11-3 0,-1-1 12,-1 0 0,-1-2 0,35-17 0,-34 13 7,0-1 0,0-1 0,-2-1 0,0 0 0,0-1 0,22-27 0,-16 12 6,-1 0 0,-2-2 0,21-41 0,-31 53 6,0 0 0,-2-1-1,-1 0 1,-1 0 0,-1-1 0,0 1 0,-2-1 0,2-29 0,-6 40 13,-1-1 0,0 1 0,0-1 0,-2 1 0,1 0 1,-2-1-1,1 1 0,-10-19 0,13 31-38,0-1-1,-1 1 1,1-1-1,0 1 1,0-1-1,0 1 1,-1-1-1,1 1 1,0 0-1,-1-1 1,1 1-1,-1-1 1,1 1-1,0 0 1,-1-1 0,1 1-1,-1 0 1,1 0-1,-1-1 1,1 1-1,-1 0 1,1 0-1,-1 0 1,1 0-1,-1 0 1,1-1-1,-1 1 1,1 0-1,-1 0 1,1 0-1,-1 0 1,1 1-1,-1-1 1,0 0-1,0 1 0,-1 0 0,1 0 0,0 0 0,0 0 0,0 0 0,0 0 0,0 0 0,0 1 0,0-1 0,0 0 0,-1 3 0,-3 6-12,1 1 0,-5 17 0,1 4-20,-2 3 0,1 1 0,2 0 0,-5 70 0,12-87 30,0 56-42,12 105 0,-4-141 46,-5-23 0,0 0 0,1 26 0,-3-35 14,0 0 0,0 1 0,1-1 0,0 0 0,3 9 0,6 21 37,-10-32-43,0 0 0,1 0 0,0-1 0,0 1 0,0 0 0,1-1 1,-1 1-1,1-1 0,0 0 0,1 0 0,-1 0 0,6 6 0,-4-8-18,1 0 0,-1 0 0,0-1-1,1 1 1,-1-1 0,1 0 0,-1 0-1,9-1 1,-5 0 21,0 0 0,0-1 1,0-1-1,-1 1 0,1-1 0,0-1 0,-1 0 0,1 0 0,-1 0 1,0-1-1,11-7 0,-9 3 1,1 0 1,-1-1-1,-1 0 1,1 0-1,-2-1 1,1 0 0,7-12-1,0-5 22,-1 0-1,-1-2 0,-1 0 1,-2 0-1,13-52 1,-2 5 5,-10 37-9,-2 0 0,8-61 0,-11 38-34,-7 61-17,0-3-30,0 6-51,0-2 128,0 0-25,0 0 0,0-1-1,0 1 0,-1-1 0,1 1 0,0 0 1,0-1-1,0 1 0,0-1 0,1 1 0,-1 0 1,0-1-1,0 1 0,0-1 0,0 1 0,0 0 1,0-1-1,1 1 0,-1-1 0,0 1 0,0 0 1,1-1-1,-1 1 0,0 0 0,0-1 0,1 1 1,-1 0-1,0 0 0,1-1 0,-1 1 0,0 0 1,1 0-1,-1 0 0,1-1 0,2 2 0,3-2 0,-5-2 0,-1 2 0,0 0 0,0 1 0,0-1 0,0 1 0,1-1 0,-1 1 0,0-1 0,0 1 0,0-1 0,1 1 0,-1-1 0,0 1 0,1-1 0,-1 1 0,1-1 0,-1 1 0,0-1 0,1 1 0,-1 0 0,1-1 0,-1 1 0,1 0 0,-1-1 0,1 1 0,-1 0 0,1 0 0,-1 0 0,1-1 0,-1 1 0,1 0 0,0 0 0,-1 0 0,1 0 0,-1 0 0,1 0 0,-1 0 0,1 0 0,0 0 0,-1 0 0,1 1 0,0 1 0,-1 0 0,0 1 0,0-1 0,0 0 0,0 1 0,0-1 0,-1 0 0,1 0 0,-1 1 0,0-1 0,1 0 0,-1 0 0,-2 3 0,0 4-4,-6 21-65,7-23 61,0 0-1,0 0 1,0 0-1,1 0 1,-1 14-1,1 20 45,-1-21-20,2-1 0,3 23 0,0-5 1,-3 59 0,-1-42-11,2-44-6,1 0 0,0-1 0,1 1 0,0-1 0,1 0 0,0 0 0,5 9 0,-3-5 0,-1-1 2,1-1 0,1 0 0,8 12 1,-12-19-2,0 0 1,0 0 0,1-1 0,-1 0 0,1 0 0,0 0 0,0 0-1,0 0 1,0-1 0,0 1 0,7 2 0,-7-5 6,0 1 0,0-1 0,0 1-1,0-1 1,0 0 0,-1-1 0,1 1 0,0 0 0,0-1 0,0 0 0,-1 0 0,1 0 0,0-1-1,-1 1 1,1-1 0,-1 0 0,1 0 0,4-4 0,3-2 11,0-1 0,0 0 0,16-18 1,10-22 49,-28 35-29,1 1 1,0 1-1,23-22 0,-23 27-14,-6 7 11,-6 16 35,-1-4-55,2-5-7,-6 30 130,-12 38 0,18-74-139,1 1 0,-1-1 0,1 0 0,0 0 0,0 1 1,0-1-1,-1 0 0,1 1 0,0-1 0,1 0 0,-1 1 1,0-1-1,0 0 0,0 0 0,1 1 0,-1-1 0,1 0 1,-1 0-1,1 1 0,-1-1 0,1 0 0,0 0 0,0 0 1,-1 0-1,1 0 0,0 0 0,0 0 0,0 0 0,0 0 1,0-1-1,0 1 0,0 0 0,0-1 0,1 1 0,-1 0 1,2 0-1,6 2 7,0-1-1,0 0 1,0 0 0,13 1 0,-5-1-4,-6 0 2,-1 0 0,0 0 0,0 1 0,-1 0 0,1 1 0,16 9 0,-23-11-4,0 0 0,0 0 0,-1 0 0,1 0 0,-1 1 0,1-1 0,-1 1 0,0 0 0,0 0 0,0 0 0,0 0 0,0 0 0,-1 0 0,0 0 0,1 0 0,-1 1 0,0-1 0,-1 1 0,1-1 0,-1 0 0,1 1 0,-1-1 0,0 7-1,-1-1 3,-1 0 0,1 0-1,-2-1 1,1 1 0,-1 0 0,0-1-1,-1 1 1,0-1 0,-1 0-1,1 0 1,-10 11 0,2-5 14,0-1 1,0 0-1,-1 0 1,-29 20 0,34-27 13,-1 0 1,0-1 0,-1 0-1,1-1 1,-1 0 0,0 0-1,0-1 1,0 0 0,-1-1-1,-13 1 1,16-2-12,1-1 1,0 0-1,0-1 0,0 1 1,0-2-1,0 1 1,0-1-1,0 0 0,0 0 1,0-1-1,1 0 1,-1 0-1,1 0 0,0-1 1,0 0-1,-6-6 0,11 10-20,0-1 0,0 0-1,0 1 1,1-1-1,-1 0 1,0 0 0,1 0-1,-1 0 1,1 1-1,-1-1 1,1 0 0,-1 0-1,1 0 1,-1 0-1,1 0 1,0 0 0,0 0-1,0 0 1,-1 0 0,1 0-1,0 0 1,0 0-1,0-1 1,1 1 0,-1 0-1,0 0 1,0 0-1,1 0 1,-1 0 0,0 0-1,1 0 1,-1 0-1,1 1 1,-1-1 0,1 0-1,-1 0 1,1 0-1,0 0 1,-1 1 0,1-1-1,0 0 1,0 1-1,1-2 1,4-3 4,1 0-1,0 0 1,0 1 0,10-5-1,-12 6-3,21-10 20,-1 2 1,2 1-1,52-14 0,87-6 78,-164 30-99,85-24 288,-86 24-293,-1 0 0,0 0-1,1 0 1,-1 0 0,0 0-1,1 0 1,-1 0 0,0 0 0,1 0-1,-1 0 1,0 0 0,1 0 0,-1 0-1,0-1 1,1 1 0,-1 0-1,0 0 1,0 0 0,1 0 0,-1-1-1,0 1 1,0 0 0,1 0 0,-1-1-1,0 1 1,0 0 0,0-1-1,1 1 1,-1 0 0,0 0 0,0-1-1,0 1 1,0 0 0,0-1-1,0 1 1,0 0 0,0-1 0,0 1-1,0-1 1,0 1-295,0-1 0,-1 0 0,1 1 0,0-1 0,-1 1 0,1-1 0,-1 1 0,1-1 0,-1 1 0,1 0 0,-1-1 0,1 1 0,-1 0-1,1-1 1,-1 1 0,0 0 0,0-1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25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11352,'0'0'2121,"13"-1"-1792,164-8-45,193-22 2349,-307 22-1880,32-6 680,-90 13-1399,-1 0 1,1 0-1,0 0 1,-1-1-1,9-5 0,-2 1-2383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28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1 522 3616,'0'0'8618,"10"-14"-7956,1-3-473,66-97 1526,38-61 1868,-108 163-3248,1 1-1,1 0 1,0 0-1,1 0 1,-1 2-1,21-17 1,-29 26-293,0-1 0,0 1 0,0-1 0,0 1 0,-1-1 0,1 1 0,0 0 0,0-1 0,0 1 0,0 0 0,0 0-1,0 0 1,0 0 0,0 0 0,0 0 0,0 0 0,0 0 0,0 0 0,0 0 0,0 1 0,0-1 0,0 0 0,0 1 0,0-1 0,1 1 0,0 1 7,0-1-1,0 1 1,0 0-1,-1-1 1,1 1-1,-1 0 0,1 0 1,-1 0-1,1 1 1,0 1-1,1 4 45,1 0 0,-2 0 0,1 0-1,-1 0 1,2 14 0,-4-3 79,0 0 0,-2 21 1,-2 18 582,4-58-751,0 0-1,0 0 1,0 0-1,0 0 1,0 0 0,1 0-1,-1-1 1,0 1-1,0 0 1,0 0 0,0 0-1,0 0 1,0 0 0,0 0-1,0 0 1,0 0-1,0 0 1,0 0 0,0 0-1,0 0 1,0 0 0,0 0-1,0 0 1,0 0-1,1 0 1,-1 0 0,0 0-1,0 0 1,0 0-1,0 0 1,0 0 0,0 0-1,0 0 1,0 0 0,0 0-1,0 0 1,0 0-1,0 0 1,0 0 0,0 0-1,0 0 1,0 0-1,0 0 1,1 1 0,-1-1-1,0 0 1,0 0 0,0 0-1,0 0 1,0 0-1,0 0 1,0 0 0,0 0-1,0 0 1,0 0-1,0 0 1,0 0 0,0 0-1,0 0 1,0 0 0,0 0-1,0 1 1,0-1-1,0 0 1,0 0 0,0 0-1,0 0 1,0 0 0,0 0-1,5-7 103,7-10-16,3-9-23,1 1-1,1 1 1,1 0-1,2 1 1,0 2-1,1 0 1,28-22-1,-44 40-48,-1-1-1,1 1 1,0 0-1,0 0 1,0 1-1,1-1 1,-1 1-1,1 0 1,9-1-1,-13 2-6,0 1 0,0 0 0,0 0 0,-1 0 0,1 1-1,0-1 1,0 0 0,0 1 0,0-1 0,0 1-1,0 0 1,0 0 0,-1 0 0,1 0 0,0 0-1,-1 0 1,1 0 0,-1 0 0,1 0 0,-1 1 0,1-1-1,-1 1 1,0-1 0,0 1 0,0 0 0,0-1-1,0 1 1,0 0 0,0 0 0,-1-1 0,2 5 0,0 1 23,0 1 1,-1 0-1,0 0 1,0 0 0,-1 0-1,0 10 1,-1-7 34,2-1 0,-1 1 0,3 11 0,2-9 146,-4-13-207,0 0 0,0 0 1,-1 0-1,1-1 0,0 1 0,0 0 0,-1 0 0,1-1 0,0 1 0,-1 0 0,1-1 1,0 1-1,-1 0 0,1-1 0,-1 1 0,1-1 0,-1 1 0,1-1 0,-1 1 0,2-2 1,22-22 154,29-40 0,4-2 15,-52 61-145,1-1 1,1 1-1,12-8 1,-17 12-21,0 0 1,0 0-1,-1 0 1,1 0-1,0 0 1,1 0-1,-1 0 0,0 1 1,0-1-1,0 1 1,0-1-1,0 1 0,1 0 1,-1 0-1,0 0 1,0 0-1,4 1 0,-4 0-5,-1 0 0,1 0 0,-1 1 0,0-1 0,0 0 0,0 1 0,0-1 0,0 1 0,0-1 0,0 1-1,0-1 1,0 1 0,-1 0 0,1 0 0,-1-1 0,1 1 0,-1 3 0,5 37 22,-5-30-19,7 46 69,17 69-1,-24-124-70,0 0-1,1 0 1,0 0 0,0 0-1,0 0 1,0 0 0,1 0-1,-1-1 1,1 1 0,-1 0-1,1-1 1,0 1 0,0-1-1,0 0 1,0 1 0,0-1-1,1 0 1,-1 0 0,1-1-1,0 1 1,-1 0-1,1-1 1,0 0 0,0 0-1,0 0 1,0 0 0,0 0-1,0 0 1,0-1 0,0 1-1,0-1 1,0 0 0,0 0-1,0 0 1,0 0 0,0-1-1,0 1 1,0-1 0,0 0-1,0 0 1,0 0 0,0 0-1,0 0 1,0-1-1,-1 1 1,1-1 0,-1 0-1,5-3 1,19-19 46,0-2-1,-2 0 0,0-1 1,-2-2-1,33-56 1,-35 51-16,-6 9 51,24-33-1,-37 57-75,1-1 0,-1 1-1,0-1 1,1 1-1,-1 0 1,1 0 0,-1 0-1,1-1 1,-1 2 0,1-1-1,0 0 1,0 0-1,-1 0 1,1 1 0,0-1-1,0 1 1,0-1-1,0 1 1,0 0 0,0 0-1,-1 0 1,1 0-1,0 0 1,0 0 0,0 1-1,0-1 1,0 0-1,0 1 1,-1 0 0,1-1-1,0 1 1,0 0 0,-1 0-1,1 0 1,-1 0-1,3 2 1,6 5 22,0 0 0,-1 0 1,0 1-1,11 13 0,-12-12 7,3 3-1,-8-9-12,1 1 0,0-1 0,0 0-1,7 5 1,-11-9-25,0 0 0,0 0-1,0 0 1,0-1 0,1 1 0,-1 0-1,0 0 1,0 0 0,0-1 0,0 1-1,0 0 1,0 0 0,0-1 0,1 1-1,-1 0 1,0 0 0,0 0 0,0-1-1,0 1 1,0 0 0,0 0 0,0-1 0,0 1-1,0 0 1,0 0 0,0-1 0,-1 1-1,1 0 1,0 0 0,0-1 0,0 1-1,0 0 1,0 0 0,0 0 0,0-1-1,-1 1 1,1 0 0,0 0 0,-4-13 70,1 9-55,0 0-1,1 0 0,-1 0 1,0 1-1,-1-1 0,1 1 0,-1 0 1,1 0-1,-1 0 0,0 0 1,0 1-1,0-1 0,-8-2 0,8 4-10,1 0-1,0 0 0,0 0 0,-1 0 0,1 1 0,0-1 0,-1 1 0,1 0 0,0 0 0,-1 0 1,1 1-1,-1-1 0,1 1 0,0 0 0,0 0 0,-1 0 0,1 0 0,0 0 0,-5 4 0,2-1-1,0 1-1,0-1 0,1 1 1,-1 1-1,2-1 0,-1 1 1,0 0-1,1 0 0,0 0 0,1 0 1,-1 1-1,1 0 0,0-1 1,1 1-1,0 0 0,0 0 1,0 1-1,1-1 0,-1 8 1,2-3 0,-1 0 1,2 0 0,0 0 0,0 0 0,1-1-1,0 1 1,1 0 0,0-1 0,1 0 0,1 0 0,7 14-1,-12-24-2,1 0-1,-1 0 1,1 0-1,-1 0 1,1 0-1,0 0 0,0 0 1,-1 0-1,1 0 1,0-1-1,0 1 1,0 0-1,0-1 1,0 1-1,0 0 0,0-1 1,0 1-1,0-1 1,0 0-1,0 1 1,0-1-1,3 1 1,-2-2 2,0 1 0,-1 0 0,1 0 1,0-1-1,0 1 0,0-1 1,0 0-1,0 1 0,-1-1 0,1 0 1,0 0-1,2-2 0,3-3 16,-1 1-1,1-2 0,-1 1 0,10-14 0,-5 2 56,0 0 0,14-33-1,-15 29 55,22-37-1,-31 58-127,12-14-6,-12 15 0,-1 0 1,1 0-1,0 0 1,-1 0-1,1 0 1,-1 0-1,1 0 1,-1 0 0,1 0-1,0 0 1,-1 0-1,1 0 1,-1 0-1,1 1 1,-1-1 0,1 0-1,-1 1 1,1-1-1,-1 0 1,1 1-1,-1-1 1,0 0 0,1 1-1,-1-1 1,1 1-1,-1-1 1,0 1-1,0-1 1,1 0-1,-1 1 1,0 0 0,0-1-1,1 1 1,-1-1-1,0 1 1,0 0-1,28 61-59,-17-35 24,2 0-1,18 29 1,-30-55 39,-1 0 0,1 0 0,0 0 1,0 0-1,0-1 0,0 1 0,0 0 0,0 0 0,0-1 0,0 1 0,0-1 1,0 1-1,0-1 0,1 1 0,-1-1 0,0 0 0,0 1 0,0-1 1,1 0-1,-1 0 0,0 0 0,0 0 0,0 0 0,1 0 0,-1 0 0,0-1 1,0 1-1,1 0 0,-1-1 0,0 1 0,0-1 0,0 1 0,0-1 0,2 0 1,4-4 10,0 1 1,1-1 0,10-11-1,-13 12-1,121-122 213,-51 46-102,-69 73-116,-2 3-1,-1 0 0,1 0 1,1 1-1,-1-1 0,8-4 1,-12 8-7,1-1 1,0 1-1,0 0 0,0 0 1,-1-1-1,1 1 1,0 0-1,0 0 1,0 0-1,0 0 1,-1 0-1,1 0 1,0 0-1,0 0 1,0 0-1,-1 0 1,1 1-1,0-1 1,0 0-1,0 0 1,-1 1-1,1-1 1,0 1-1,0-1 1,-1 0-1,1 1 1,0-1-1,-1 1 1,1 0-1,-1-1 1,1 1-1,-1 0 1,1-1-1,-1 1 1,1 0-1,-1-1 1,0 1-1,1 0 1,-1 0-1,0-1 1,1 1-1,-1 0 1,0 0-1,0 0 0,0 0 1,2 7-2,0 0-1,-1 0 1,-1 0 0,1 0 0,-1 0-1,-1 14 1,0-10 4,0-1 0,3 20 0,-2-31-1,0 1 1,0-1-1,0 0 1,0 0-1,0 1 1,1-1-1,-1 0 1,0 0-1,0 1 1,0-1-1,0 0 0,1 0 1,-1 1-1,0-1 1,0 0-1,0 0 1,1 0-1,-1 0 1,0 1-1,0-1 0,1 0 1,-1 0-1,0 0 1,1 0-1,-1 0 1,0 0-1,0 0 1,1 0-1,-1 0 0,0 1 1,1-1-1,-1-1 1,0 1-1,0 0 1,1 0-1,-1 0 1,0 0-1,1 0 1,-1 0-1,0 0 0,0 0 1,1 0-1,-1 0 1,0-1-1,0 1 1,1 0-1,-1 0 1,0 0-1,0-1 0,1 1 1,-1 0-1,0 0 1,0 0-1,0-1 1,0 1-1,1 0 1,17-17 72,-13 12-50,22-21 74,-21 18-59,2 1-1,-1 0 1,1 0 0,0 0 0,0 1 0,13-6-1,-19 11-36,-1 0 0,1 1 0,0-1 0,0 1 0,0 0 0,-1-1 0,1 1 0,0 0 0,0 0 0,0 0 0,0 0 0,-1 1 0,1-1 0,0 0 0,0 1 0,0 0 0,-1-1 0,1 1-1,0 0 1,-1 0 0,1 0 0,0 0 0,-1 0 0,1 0 0,-1 0 0,0 0 0,1 1 0,-1-1 0,0 0 0,2 3 0,3 6-1,1-1 1,-1 1-1,8 21 0,-6-15 23,-4-8 8,0 0 1,1-1-1,0 0 1,0 0-1,1 0 1,10 9-1,-15-14-43,1-1 0,-1 0 0,1 1 0,-1-1 0,1 0 0,0 0-1,0 0 1,-1 0 0,1 0 0,0 0 0,0-1 0,0 1 0,0 0 0,0-1 0,0 0 0,0 1 0,0-1 0,0 0-1,0 0 1,0 0 0,0 0 0,0-1 0,0 1 0,0 0 0,0-1 0,0 1 0,-1-1 0,1 0 0,0 0-1,0 0 1,0 0 0,-1 0 0,1 0 0,2-3 0,8-8-4287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43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1142 4312,'0'0'6648,"10"2"-6346,-3 0-226,-4-1-55,-1-1 1,1 1 0,-1 0 0,1-1 0,-1 1 0,1-1 0,-1 0-1,1 0 1,0 0 0,-1 0 0,1 0 0,-1-1 0,1 1 0,-1-1 0,1 1-1,-1-1 1,1 0 0,-1 0 0,1 0 0,-1-1 0,0 1 0,0 0-1,4-4 1,4-7 218,-1-1-1,12-21 1,6-9 225,-21 33-269,0 0 0,0-1-1,-1 0 1,0 0 0,-1 0 0,4-17-1,1 0 499,-5 16-282,3-10 528,-7 21-817,4 27 407,4 13-340,7 28 57,-13-61-212,-1-1 1,2 1-1,-1-1 1,1 0-1,-1 1 1,2-1-1,-1 0 1,7 8-1,-7-11-18,1 0 0,-1-1 0,0 1 0,0-1 0,1 1 0,-1-1-1,1 0 1,-1 0 0,1-1 0,-1 1 0,1-1 0,0 0-1,-1 1 1,1-2 0,-1 1 0,6-1 0,5-1 45,0 0 0,26-8 1,-28 5-19,1-1 1,-1 0-1,0 0 1,0-2-1,-1 1 1,0-1-1,0-1 1,-1 0-1,0 0 0,16-21 1,-20 22-6,0 0-1,0-1 1,-1 1 0,0-1 0,0-1 0,-1 1-1,0 0 1,-1-1 0,0 0 0,0 0-1,-1 0 1,0 0 0,-1 0 0,0-20-1,-1 28-26,0 1 0,0-1-1,0 0 1,0 1 0,-1-1-1,1 1 1,0-1 0,-1 1-1,1-1 1,-1 1-1,0 0 1,1-1 0,-1 1-1,0-1 1,0 1 0,0 0-1,0 0 1,0 0 0,0-1-1,0 1 1,0 0 0,0 0-1,-1 1 1,1-1-1,0 0 1,-1 0 0,1 0-1,-3 0 1,2 1-4,0 0 1,0 0-1,0 0 0,0 0 0,-1 1 1,1-1-1,0 1 0,0-1 1,0 1-1,0 0 0,0 0 0,0-1 1,0 2-1,1-1 0,-1 0 1,0 0-1,0 0 0,1 1 1,-1-1-1,1 1 0,-2 2 0,-2 0 1,1 1 1,0 0-1,0 1 0,1-1 0,0 1 0,0 0 0,0 0 0,0 0 0,1 0 0,0 0 0,0 0 0,-1 13 1,2-7-5,1 1 1,0 0 0,1-1 0,1 1 0,4 20 0,-4-26-5,-1 0 0,1 0 1,0-1-1,1 1 1,0-1-1,4 8 0,-5-11 0,1 0 0,-1 0 0,1 0 0,0 0-1,0 0 1,0 0 0,0-1 0,1 0 0,-1 0-1,1 0 1,-1 0 0,7 2 0,-2-1 12,1 0 1,0-1 0,1 0-1,-1 0 1,0-1 0,0 0-1,1-1 1,-1 0 0,0-1-1,1 1 1,-1-2 0,0 1-1,0-2 1,0 1 0,0-1-1,0 0 1,0-1 0,-1 0-1,0 0 1,9-7 0,4-3 44,-1-1 1,0-1 0,-1-1-1,-1 0 1,-1-2-1,20-26 1,-12 10 63,-2 0 0,28-58-1,27-84 191,-73 165-296,8-19 34,-2 0 0,11-51 0,-19 69-28,-1-1-1,0 0 0,-1 1 0,-1-1 1,0 0-1,-1 0 0,0 0 0,-7-25 1,5 27 22,-5-16 25,8 27-62,0 0-1,-1 0 0,1 0 0,-1 0 0,1 1 0,-1-1 0,1 0 1,-1 0-1,1 1 0,-1-1 0,0 0 0,1 1 0,-1-1 0,0 1 1,1-1-1,-1 1 0,0-1 0,0 1 0,0 0 0,0-1 0,1 1 0,-1 0 1,0 0-1,0-1 0,-1 1 0,0 2 3,0 0 0,0 0 1,0 0-1,1 0 0,-1 0 0,1 0 1,0 1-1,-1-1 0,0 3 0,0 0 3,-14 23 3,1 1 0,2 0 1,1 1-1,1 0 0,-11 55 1,13-41-6,3 1 0,2 1 0,1 67 0,4-108-10,6 89 69,-6-85-55,0 0 0,1 0 0,1-1 0,-1 1 0,1-1 0,1 0 0,0 0 0,7 12 0,-8-17-7,0 0 0,0 0 0,0 0 0,0-1 0,1 0 0,-1 1 0,1-1 0,0 0 0,-1-1 0,1 1 0,0 0-1,0-1 1,0 0 0,0 0 0,0 0 0,0-1 0,1 0 0,-1 1 0,0-1 0,0-1 0,8 0 0,2-1 11,1 0-1,0-2 0,-1 1 0,25-11 1,-15 3 39,30-19 0,-40 21-11,0 1 0,0 1 1,1 0-1,0 0 0,1 2 0,29-8 0,-34 12-8,0-1 0,0 2 1,0 0-1,0 0 0,0 1 0,-1 0 0,1 0 1,15 5-1,-23-5-23,0 0 1,-1-1-1,1 0 1,0 0-1,0 0 0,0 0 1,0 0-1,3-1 1,-6 1-14,1 0-1,-1 0 1,0 0 0,0 0 0,0 0 0,0 0 0,0 0 0,0 0 0,1 0 0,-1 0 0,0 0 0,0 0 0,0 0 0,0 0 0,0 0-1,0 0 1,0 0 0,1 0 0,-1 0 0,0 0 0,0 0 0,0 0 0,0-1 0,0 1 0,0 0 0,0 0 0,0 0 0,0 0 0,1 0-1,-1 0 1,0 0 0,0 0 0,0-1 0,0 1 0,0 0 0,0 0 0,0 0 0,0 0 0,0 0 0,0 0 0,0-1 0,0 1-1,0 0 1,0 0 0,0 0 0,0 0 0,0 0 0,0 0 0,0-1 0,0 1 0,-15-6 57,7 4-47,-1 1 0,1 0 0,-1 1 0,0 0 0,1 0 0,-1 1 0,1 0 0,-1 1 0,1-1 0,0 2 0,-1-1 0,1 1 0,0 0 0,1 1 0,-1 0 0,1 0 0,-1 1 0,-10 9 0,14-11-16,1 1 1,0 0 0,0 0-1,0 0 1,0 0-1,1 1 1,-1-1-1,1 1 1,0 0-1,1-1 1,-1 1 0,1 0-1,0 0 1,0 0-1,1 0 1,-1 0-1,1 0 1,0 0-1,1 0 1,-1 0 0,1 0-1,0 0 1,3 8-1,-4-11 2,1 0 1,-1-1-1,1 1 0,-1-1 0,1 1 1,0 0-1,0-1 0,0 1 0,0-1 0,0 0 1,0 1-1,0-1 0,1 0 0,-1 0 0,0 0 1,1 0-1,-1 0 0,1 0 0,-1 0 0,1 0 1,-1 0-1,1-1 0,0 1 0,-1-1 1,1 1-1,0-1 0,-1 0 0,1 1 0,3-1 1,-2 0 1,0-1-1,1 1 1,-1-1 0,0 1 0,1-1 0,-1 0 0,0 0 0,0-1 0,0 1 0,0-1 0,0 1 0,0-1 0,0 0 0,3-3 0,6-7 14,-1-1 1,-1 0-1,0 0 1,12-21 0,-13 18 37,2 0 0,0 1 0,15-17 0,-25 32-49,-1-1 0,1 1 0,-1 0 1,1-1-1,-1 1 0,1 0 0,-1-1 0,1 1 0,0 0 1,-1 0-1,1 0 0,-1 0 0,1 0 0,-1 0 1,1-1-1,0 1 0,-1 0 0,1 1 0,0-1 0,-1 0 1,1 0-1,-1 0 0,1 0 0,-1 0 0,1 1 0,0-1 1,-1 0-1,1 0 0,-1 1 0,1-1 0,-1 0 0,1 1 1,-1-1-1,1 1 0,-1-1 0,0 1 0,1-1 1,-1 1-1,0-1 0,1 1 0,-1-1 0,0 1 0,0-1 1,1 1-1,15 32 12,-11-24-6,22 36-1,-24-42-2,0 1-1,-1-1 0,1 1 1,0-1-1,1 0 1,-1-1-1,0 1 0,1 0 1,7 3-1,-9-5-6,0-1 0,1 1 0,-1-1-1,0 0 1,0 0 0,1 0 0,-1 0-1,0-1 1,0 1 0,1-1 0,-1 1 0,0-1-1,0 0 1,0 1 0,3-3 0,29-17-5,-14 5 12,-1-2 1,0 0-1,-1-1 1,-1-1-1,-1-1 1,22-34-1,-5-1 24,37-82-1,-54 99-6,-2-2-1,18-72 1,0-87 112,-30 175-91,0-33 1,-2 49-26,-1 0-1,1-1 1,-2 1-1,1 0 1,-1 0-1,-1 0 0,-4-12 1,7 20-17,0 0-1,0-1 1,-1 1 0,1 0-1,0 0 1,0 0 0,-1 0-1,1-1 1,0 1 0,-1 0-1,1 0 1,0 0-1,0 0 1,-1 0 0,1 0-1,0 0 1,-1 0 0,1 0-1,0 0 1,0 0 0,-1 0-1,1 0 1,0 0 0,-1 0-1,1 0 1,0 0 0,-1 0-1,1 0 1,0 0 0,0 0-1,-1 1 1,1-1 0,0 0-1,0 0 1,-1 0 0,1 1-1,0-1 1,0 0 0,0 0-1,-1 0 1,1 1 0,0-1-1,0 0 1,0 0 0,0 1-1,0-1 1,-1 1 0,-8 12 15,3-2-12,2-1 1,-1 1-1,2 0 0,-1 0 0,-2 21 0,-4 62 1,5-39-24,-4 29 21,4 1 0,4 0 0,3 0 0,15 87 0,-16-160-1,0-7 17,-1 1 0,1 0 0,1-1 0,-1 1 0,1-1 0,2 6 0,-4-10-12,1 0 0,-1 0 1,1 0-1,0 0 0,0 0 0,-1 0 0,1-1 0,0 1 0,0 0 0,0 0 0,0-1 0,0 1 0,0-1 0,0 1 1,0-1-1,0 1 0,0-1 0,0 1 0,0-1 0,0 0 0,0 0 0,0 0 0,1 0 0,-1 0 0,0 0 0,0 0 0,0 0 1,0 0-1,0 0 0,1 0 0,-1-1 0,0 1 0,0 0 0,0-1 0,2 0 0,6-3 29,-1 0 0,1-1 0,-1 0 0,0 0 0,0 0-1,0-1 1,10-10 0,0-4 52,21-29 0,-8 10 36,-29 36-109,0 1 0,0-1 0,1 1-1,-1 0 1,1 0 0,-1 0 0,1 0 0,5-3 0,-7 5-12,0 0 0,-1-1 0,1 1 1,0 0-1,0 0 0,0 0 0,-1 0 0,1 0 0,0 0 0,0 0 1,-1 0-1,1 0 0,0 1 0,0-1 0,-1 0 0,1 0 0,0 1 1,0-1-1,-1 0 0,1 1 0,0-1 0,-1 1 0,1-1 1,-1 1-1,1-1 0,-1 1 0,1-1 0,-1 1 0,1 0 0,-1-1 1,1 1-1,-1 0 0,0-1 0,1 1 0,-1 0 0,0 0 0,1-1 1,-1 1-1,0 1 0,14 51 41,-13-46-41,0 1-1,1 0 1,0-1-1,0 1 0,0-1 1,1 0-1,1 0 1,-1 0-1,1 0 0,0 0 1,7 7-1,-10-12 1,1-1-1,0 0 1,-1 0 0,1-1-1,0 1 1,-1 0-1,1-1 1,0 1 0,0-1-1,0 1 1,0-1-1,0 0 1,0 0 0,-1 0-1,1 0 1,0 0-1,0 0 1,0 0-1,0-1 1,0 1 0,0-1-1,-1 1 1,1-1-1,0 0 1,0 0 0,2-1-1,5-3 12,0-1 1,0 1-1,12-11 0,18-19 97,-1-2-1,41-49 1,-61 67-63,-10 13-17,-8 6-29,0 0 0,0 0-1,0 0 1,0 0 0,0 0 0,0 0 0,0 0 0,0 0 0,0 0 0,0 0-1,0 0 1,0 0 0,0 0 0,0 0 0,0 0 0,0 0 0,0 0-1,0 0 1,0 0 0,0 1 0,0-1 0,0 0 0,0 0 0,0 0 0,0 0-1,0 0 1,0 0 0,0 0 0,0 0 0,0 0 0,0 0 0,0 0 0,0 0-1,0 0 1,0 0 0,0 0 0,1 0 0,-1 0 0,0 0 0,0 0 0,0 0-1,0 0 1,0 0 0,-3 8 16,0 1-1,1 0 0,0 0 1,0 0-1,1 0 0,-1 12 1,-1 13 31,2-28-38,1-1 0,0 0 0,0 0 0,0 1 0,0-1 0,1 0 0,0 0 0,0 1 0,1-1 0,3 9 0,-4-13-8,-1 1 0,1-1 0,0 0 1,-1 0-1,1 1 0,0-1 1,0 0-1,0 0 0,0 0 0,0 0 1,0 0-1,0 0 0,1 0 1,-1-1-1,0 1 0,0 0 0,1-1 1,-1 1-1,0-1 0,1 1 1,-1-1-1,1 0 0,-1 1 0,0-1 1,1 0-1,-1 0 0,1 0 1,-1 0-1,1 0 0,-1 0 0,0-1 1,1 1-1,-1 0 0,1-1 1,-1 1-1,0-1 0,1 1 0,-1-1 1,0 0-1,0 1 0,1-1 1,-1 0-1,2-2 0,1 0 8,0-1 0,-1 1 0,1-1 0,-1 0 0,0 0 0,0 0 1,0-1-1,-1 1 0,1-1 0,-1 1 0,3-10 0,0 0 12,-1-1 0,4-27 1,-8 37-14,0 0 1,-1 0 0,1-1-1,-1 1 1,0 0-1,0 0 1,-1 0-1,1 0 1,-1 0-1,-3-5 1,-7-24 39,12 31-43,0 3-7,1-1 1,-1 1-1,0-1 0,0 1 0,1-1 0,-1 1 1,0-1-1,1 1 0,-1 0 0,1-1 1,-1 1-1,0-1 0,1 1 0,-1 0 0,1 0 1,-1-1-1,1 1 0,-1 0 0,1 0 1,-1-1-1,1 1 0,-1 0 0,2 0 1,16-4 1,-15 3-2,8 0-4,-1 0-1,0 0 0,1 1 1,-1 0-1,1 0 1,16 4-1,-4 1-15,41 14 0,-60-17 18,-1 0-1,0 0 0,0 0 1,0 0-1,0 1 1,0-1-1,-1 1 0,1 0 1,-1 0-1,0 0 1,0 0-1,0 0 0,0 1 1,0-1-1,-1 0 1,1 1-1,-1-1 1,0 1-1,0 0 0,0 5 1,3 7 12,-2 0 1,0 1 0,-1 20-1,-2-24 0,1-9 8,-1 0-1,1 0 0,0 0 0,0 0 0,0 0 1,1 0-1,1 7 0,-2-11-14,1 0 0,-1 0 0,0 0 0,1 0 0,-1 0 0,1 0 0,-1 0 0,1 0 0,-1-1 0,0 1 0,1 0 0,-1 0 0,1 0 0,-1 0 0,0 0 0,1-1-1,-1 1 1,0 0 0,1 0 0,-1-1 0,0 1 0,1 0 0,-1-1 0,0 1 0,0 0 0,1-1 0,-1 1 0,0 0 0,1-1 0,11-13 21,-11 12-14,107-123 358,-107 124-355,0-1 0,1 1 0,-1-1 0,0 1 0,1 0 0,-1 0 0,1-1 0,0 1 0,-1 0 0,4-1 0,-4 2-10,0 0 1,0 0 0,0 0 0,-1 0 0,1 1-1,0-1 1,0 0 0,-1 1 0,1-1 0,0 0 0,-1 1-1,1-1 1,0 1 0,-1-1 0,1 1 0,-1-1 0,1 1-1,-1-1 1,1 1 0,-1 0 0,1-1 0,-1 1 0,1 0-1,-1-1 1,0 1 0,0 0 0,1 0 0,-1-1-1,0 1 1,0 1 0,14 41 79,-12-33-55,1 1 1,1-1-1,0 0 0,0 0 0,8 12 0,-6-9-78,4 6 171,0-14-4585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5416,'0'0'12849,"11"-1"-12667,81-10 340,-43 11-205,-3 0-60,-19-2 19,1 0 0,47 4 0,-71-1-277,15 3 479,-19-4-469,0 0 1,1 0-1,-1 0 1,0 1 0,0-1-1,1 0 1,-1 0-1,0 1 1,0-1 0,0 0-1,0 0 1,1 1-1,-1-1 1,0 0 0,0 1-1,0-1 1,0 0-1,0 1 1,0-1-1,0 0 1,0 1 0,0-1-1,0 0 1,0 0-1,0 1 1,0-1 0,0 0-1,0 1 1,0-1-1,0 0 1,0 1 0,0-1-1,-1 0 1,1 1-1,0-1 1,0 0-1,0 0 1,0 1 0,-1-1-1,1 0 1,0 0-1,0 0 1,-1 1 0,1-1-1,0 0 1,0 0-1,-1 0 1,1 0 0,0 1-1,-1-1 1,-6 2-888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44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12552,'0'0'720,"0"-2"-488,4-2-32,4 0 8,9-2-208,1-2 8,0-4-64,-4 0 16,2 2-56,-8 4 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44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8640,'0'0'336,"17"-6"2,42-12-82,152-46 532,321-33 1967,-462 87-2244,42 1 468,-35 4 11,-53 2-2415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44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9040,'0'0'2221,"10"-2"-1705,46-9 72,1 3 1,0 2-1,0 3 1,0 2-1,69 8 1,59 4 916,-151-11-1879,1-1 1,0-2-1,35-8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46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193 865 6016,'0'0'5186,"10"-13"-4692,136-201 1442,-2-52 507,-112 196-1028,45-140 0,-66 179-988,-8 24-223,0 0 0,-1 0 0,0-1 0,0 1 0,-1 0 1,2-10-1,-38 67 805,-221 450-170,139-264-586,34-63-52,-34 64 159,116-235-353,-3 4 27,1 1 0,0-1 0,0 1 0,0 0 0,-1 7 0,4-13-29,0-1 1,1 0-1,-1 0 0,0 0 1,0 1-1,0-1 0,1 0 0,-1 0 1,0 0-1,0 0 0,1 1 1,-1-1-1,0 0 0,0 0 1,1 0-1,-1 0 0,0 0 1,1 0-1,-1 0 0,0 0 0,0 0 1,1 0-1,-1 0 0,0 0 1,1 0-1,-1 0 0,0 0 1,0 0-1,1 0 0,-1 0 1,0 0-1,0 0 0,1 0 1,-1-1-1,0 1 0,0 0 0,1 0 1,-1 0-1,0 0 0,0-1 1,1 1-1,14-8 49,152-108 215,-100 65-200,231-166 233,-228 164-78,67-69-1,-129 112-98,1 0 0,-1-1 0,-1 0 0,9-17 0,-24 44-46,-1 0-1,-18 24 1,15-23-38,1 0 1,-9 18-1,10-15 4,1 1 0,1 0 0,-6 23-1,13-38-23,-1 1-1,1 0 0,0-1 0,1 1 0,0 0 0,0 0 0,0-1 1,0 1-1,1 0 0,1 0 0,-1-1 0,1 1 0,0-1 0,5 11 1,-7-16-17,1 0 0,-1 0 0,1-1 0,-1 1 0,1 0 0,-1-1 0,1 1 0,-1 0 0,1-1 0,0 1 1,-1 0-1,1-1 0,0 1 0,-1-1 0,1 0 0,0 1 0,0-1 0,0 1 0,-1-1 0,1 0 1,0 0-1,0 0 0,0 1 0,0-1 0,0 0 0,-1 0 0,1 0 0,0 0 0,0 0 0,0 0 0,0-1 1,0 1-1,-1 0 0,1 0 0,0-1 0,0 1 0,0 0 0,-1-1 0,1 1 0,0-1 0,0 1 0,-1-1 1,1 1-1,0-1 0,-1 1 0,1-1 0,0-1 0,4-3 20,0 0 1,-1-1-1,1 1 1,6-12-1,1-5 40,0 0 0,-1 0 0,-2-1 0,0-1 0,-1 0 0,-1 0 0,5-39 0,-12 57-49,1 0 0,0 0 0,0 0 0,0 0 0,1 0 0,0 1 0,0-1 0,0 1 0,1-1 0,-1 1 0,1 0 0,1 0 0,-1 0 0,1 1 0,0-1 0,0 1 0,0 0 0,1 0 0,-1 0 0,1 0 0,0 1 0,0 0 0,7-4 0,-1 2-6,1 1-1,-1 0 0,1 0 1,0 1-1,0 1 1,0 0-1,1 0 1,-1 1-1,0 1 1,1 0-1,-1 1 0,0 0 1,1 1-1,20 5 1,-25-3 0,-1 0 1,1 0-1,-1 1 1,0 0-1,0 0 1,0 0-1,0 1 1,-1 0 0,0 1-1,0-1 1,-1 1-1,0 0 1,0 0-1,-1 1 1,0 0-1,5 13 1,3 8 88,-3 1 1,0 0-1,5 39 1,-11-56-25,0-1 0,1 1 0,8 19 0,-10-27-39,0-1-1,1 1 1,-1-1-1,1 0 1,0 0-1,0 0 1,1 0-1,-1 0 1,1-1-1,0 1 1,8 5-1,-10-8-12,0-1-1,0 1 0,0 0 0,0-1 0,0 0 0,0 1 0,0-1 0,0 0 0,1 0 0,-1 0 0,0-1 0,0 1 0,0 0 0,0-1 1,0 1-1,0-1 0,0 0 0,0 0 0,3-1 0,35-25 178,-39 26-194,14-12-88,-1-2 1,-1 0 0,-1-1 0,21-33-1,-14 21-3277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50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1002 8536,'0'0'5880,"13"4"-5314,-2 1-389,1-2-1,18 4 1,-27-7-136,-1 0 1,0 0-1,1 0 1,-1-1 0,0 1-1,1-1 1,-1 1 0,0-1-1,0 0 1,1 0-1,-1 0 1,0 0 0,0 0-1,0-1 1,0 1 0,0-1-1,0 1 1,-1-1-1,3-2 1,2-3 156,-1 0 0,1-1 0,5-9 0,-9 13-109,-1 1-19,1 0 1,-1 0 0,1-1-1,-1 1 1,0 0 0,0-1-1,0 1 1,-1 0 0,1-1-1,-1 1 1,0-1 0,0 1-1,-1-6 1,1 8-42,0 0 0,0 1 0,-1-1 0,1 0 1,0 0-1,-1 0 0,1 0 0,-1 0 0,1 0 0,-1 0 0,0 0 1,1 1-1,-1-1 0,0 0 0,1 0 0,-1 1 0,0-1 0,0 1 1,-1-2-1,1 2 5,-1-1 0,1 1 0,-1 0 0,0-1 0,1 1 0,-1 0 1,1 0-1,-1 0 0,0 0 0,1 0 0,-1 1 0,1-1 0,-1 0 0,1 1 1,-1-1-1,-1 1 0,-5 3 55,0 0 0,0 0 0,0 1 0,1 0 0,0 1 1,0-1-1,0 1 0,1 0 0,-1 1 0,2 0 0,-1 0 0,1 0 0,0 0 1,0 1-1,-3 8 0,3-5 13,0 0 1,0 0-1,1 0 0,1 0 1,0 1-1,1-1 0,0 1 1,0 0-1,2 0 0,0 23 1,0-31-66,1 1 0,-1-1 1,1 1-1,0-1 0,0 0 1,1 0-1,-1 0 1,1 0-1,0 0 0,0 0 1,0 0-1,1 0 0,-1-1 1,1 1-1,0-1 1,0 0-1,0 0 0,0 0 1,1 0-1,-1 0 0,1-1 1,-1 1-1,1-1 0,0 0 1,0 0-1,0-1 1,0 1-1,1-1 0,-1 0 1,0 0-1,1 0 0,-1-1 1,0 1-1,1-1 0,-1 0 1,1-1-1,-1 1 1,8-2-1,11-4 43,-2 0 0,1-2 0,-1 0 0,0-1 0,-1-2-1,25-15 1,-5-1 101,71-63 0,-76 56-45,-1-2 0,34-47 0,51-87 268,-108 154-364,16-27 75,-1 0 0,-3-1-1,-2-2 1,-1 0 0,-3-1-1,-2-1 1,-2-1 0,-2 0-1,-2 0 1,2-52 0,-10 91-77,0 1 1,-1-1 0,-1 0-1,1 1 1,-1-1 0,-1 1-1,0-1 1,-5-15 0,6 25-34,1-1 0,-1 1 0,1-1 0,0 1 0,-1 0 0,1-1 0,-1 1 0,1-1 0,-1 1 0,1 0 0,-1 0 0,1-1 0,-1 1 0,1 0 0,-1 0 0,0-1 0,1 1 0,-1 0 0,1 0 0,-1 0 0,0 0 0,1 0 0,-1 0 0,1 0 0,-1 0 0,0 0 0,1 0 0,-1 0 0,1 1 0,-1-1 0,0 0 0,1 0 0,-1 1 0,1-1 0,-1 0 0,1 1 0,-1-1 0,1 0 0,-1 1 0,1-1 0,-1 1 0,1-1 0,-1 1 0,-23 23 73,23-22-68,-15 17 16,1 1 0,2 1 0,0 0 1,-14 31-1,7-7 2,-16 59-1,18-40 22,-16 100 1,29-124-37,1 0 1,2 1 0,7 70-1,-3-94-10,2-1 0,-1 0-1,2 1 1,1-2 0,0 1 0,10 19-1,-14-31 6,0 0 1,1 0-1,0-1 0,-1 1 1,1 0-1,1-1 0,-1 0 1,0 0-1,1 0 0,-1 0 1,1 0-1,0-1 0,0 1 0,0-1 1,1 0-1,-1-1 0,0 1 1,1-1-1,5 2 0,-3-2 6,1 0 0,0-1 0,0 0-1,0 0 1,0-1 0,-1 0 0,1 0-1,0-1 1,0 0 0,9-4-1,17-6 29,0-2 0,-2-2-1,0 0 1,0-2-1,-2-2 1,0-1 0,-2-1-1,0-1 1,43-48-1,-65 63-11,0 1 0,0-2 0,8-16-1,-12 22-11,-1 0-1,0 0 0,0 0 0,0 0 0,0 0 0,0 0 0,-1 0 0,0 0 0,1 0 0,-1 0 0,0-1 0,0 1 0,-1 0 0,1 0 0,-2-6 0,1 8-7,0 0 0,0 0 0,0 0-1,0 0 1,0 0 0,0 1-1,0-1 1,-1 0 0,1 1-1,0-1 1,0 1 0,-1-1 0,1 1-1,0-1 1,-1 1 0,1 0-1,-1 0 1,1 0 0,0 0-1,-1 0 1,1 0 0,0 0 0,-1 0-1,-2 1 1,-36 7 69,23-1-61,0 0 0,0 1 1,1 1-1,0 0 0,1 1 0,-26 23 1,36-29-13,1 1 0,0 0 0,0 0 0,0 1 0,1-1-1,0 1 1,0 0 0,0 0 0,0 0 0,1 0 0,0 0 0,1 0 0,-1 1 0,1-1 0,0 1 0,1-1 0,0 1 0,0-1 0,0 1 0,1-1 0,-1 1 0,2-1 0,1 7-1,0-7 5,1-1 0,0 0-1,0 0 1,0 0-1,0 0 1,1-1 0,0 1-1,0-1 1,0-1-1,1 1 1,-1-1 0,1 0-1,0 0 1,7 3-1,-5-4 9,0 0 0,1 0 0,0-1 0,-1 0 0,1 0 0,0-1 0,-1 0 0,1-1 0,0 0 0,14-3 0,-4-1 24,1-1 1,-2 0-1,29-14 0,88-48 158,124-57 39,-246 118-226,-10 6-9,0-1 1,1 0-1,-1 1 0,0 0 0,0 0 0,0 0 0,1 0 0,4 0 0,-26 24 11,5-9 8,1 0 0,0 1 1,1 1-1,-10 18 0,17-26-17,0 0 0,1 0 1,0 1-1,0-1 0,0 1 1,2 0-1,-1 0 0,1 0 1,0 0-1,1 16 0,0-24-5,0 1-1,0-1 1,0 1-1,1-1 0,-1 0 1,0 1-1,1-1 0,-1 0 1,1 1-1,0-1 1,-1 0-1,1 1 0,0-1 1,0 0-1,0 0 1,0 0-1,0 0 0,0 0 1,0 0-1,0 0 0,0 0 1,2 1-1,-1-1 2,1 0 0,0 0-1,0 0 1,0-1 0,-1 1-1,1-1 1,0 1 0,0-1-1,0 0 1,4 0 0,5-2 4,-1 1-1,1-2 1,-1 0 0,16-6-1,-1-3 4,-2-1 0,0-1-1,0-1 1,33-29-1,-34 26 5,10-9 11,-2-2-1,0-1 0,-2-1 0,-2-1 1,-1-2-1,22-36 0,-8 2 22,-3-1 0,37-97 0,-58 128 5,-2-1 1,-1-1 0,13-76-1,-25 114-47,-1 0-1,0 0 0,0 0 1,0 0-1,0 0 0,0 0 0,-1 0 1,1 0-1,-1-1 0,1 1 1,-1 0-1,0 0 0,0 1 1,0-1-1,-2-3 0,3 4-1,-1 1-1,0-1 1,1 1 0,-1-1-1,0 1 1,0-1-1,0 1 1,1 0 0,-1-1-1,0 1 1,0 0 0,0 0-1,0 0 1,0 0-1,0 0 1,0 0 0,1 0-1,-1 0 1,0 0-1,0 0 1,0 0 0,0 0-1,0 0 1,0 1-1,1-1 1,-1 0 0,0 1-1,0-1 1,0 1 0,1-1-1,-1 1 1,0-1-1,1 1 1,-1 0 0,0-1-1,1 1 1,-1 0-1,1-1 1,-1 2 0,-13 13 3,1 2 0,0-1 0,1 2 0,1 0 1,1 0-1,-9 24 0,-1 4-16,2 2 0,2 0 0,-16 83 0,27-97-3,0 1 0,3 0 1,1-1-1,1 1 0,2 0 0,8 43 0,-8-66 20,1 0-1,0 0 1,1 0 0,0 0-1,1-1 1,0 0-1,8 12 1,-11-20 0,0 0-1,0 0 1,0 0 0,0-1 0,1 1-1,-1-1 1,1 0 0,-1 1 0,1-1-1,0 0 1,0-1 0,0 1 0,0-1-1,0 1 1,1-1 0,-1 0 0,0 0-1,1 0 1,-1 0 0,0-1 0,1 1-1,-1-1 1,1 0 0,-1 0 0,1-1-1,-1 1 1,1 0 0,-1-1 0,0 0-1,4-1 1,11-5 35,0 0-1,-1-1 1,0-1-1,-1-1 1,18-12 0,72-65 194,-101 82-225,5-5 36,1-1 1,-1 0-1,-1-1 0,0-1 0,9-15 0,-12 20 18,0 0 0,1 1 0,0-1 0,0 2 0,11-10 0,-15 14-40,-2 1-16,-1 1 0,1-1 1,0 1-1,-1-1 0,1 1 0,0 0 0,0-1 0,-1 1 0,1 0 0,0-1 0,0 1 0,0 0 0,-1 0 0,1 0 0,0 0 0,0 0 0,0 0 0,0 0 0,0 0 0,-1 0 1,1 0-1,0 0 0,0 0 0,0 1 0,-1-1 0,1 0 0,0 0 0,0 1 0,-1-1 0,1 1 0,0-1 0,0 1 0,-1-1 0,1 1 0,-1-1 0,1 1 0,0 0 0,-1-1 0,1 1 1,-1 0-1,0-1 0,1 1 0,-1 0 0,1 0 0,-1 1 0,2 2 12,0 0 0,0 0 0,-1 0 0,1 0 0,-1 1 0,0-1 1,0 7-1,-1 15 3,-4 34 0,2-45-26,0 0 0,1-1 0,1 1-1,0 0 1,1 0 0,1 0 0,0-1 0,7 22-1,-8-33 5,0-1 0,0 1 1,0-1-1,0 0 0,1 0 0,-1 1 0,1-1 0,0 0 0,0-1 0,-1 1 0,1 0 0,0 0 0,1-1 0,-1 1 0,0-1 0,3 2 0,-1-2 2,1 1-1,-1 0 0,1-1 1,0 0-1,0 0 1,0 0-1,-1-1 0,6 0 1,5 0 2,0-1 0,-1-1 0,0-1 1,25-7-1,107-44-4,-117 42 0,0-1 0,-1-2 0,27-18 0,7-4 0,-56 35 0,1-2 0,-9 4 0,-1 2 0,-1 0 0,1 1 0,0-1 0,0 1 0,0-1 0,0 1 0,0 0 0,1 0 0,-4 4 0,1 0 0,1-1 0,0 0 0,0 0 0,1 1 0,0 0 0,0 0 0,1 0 0,-1 0 0,2 0 0,-1 0 0,1 0 0,0 1 0,0-1 0,1 0 0,0 1 0,0-1 0,2 9 0,-1-14 0,-1 0 0,0-1 0,0 1 0,1 0 0,-1-1 0,1 1 0,0-1 0,-1 1 0,1-1 0,0 1 0,0-1 0,0 1 0,0-1 0,0 0 0,0 1 0,1-1 0,-1 0 0,0 0 0,1 0 0,-1 0 0,0 0 0,1 0 0,-1-1 0,1 1 0,0 0 0,-1-1 0,1 1 0,-1-1 0,1 0 0,0 1 0,-1-1 0,1 0 0,2 0 0,1 0 0,1 0 0,-1 0 0,0 0 0,0-1 0,0 0 0,0 0 0,1 0 0,-2-1 0,10-3 0,-4-1 0,0 0 0,0 0 0,-1-1 0,0 0 0,-1 0 0,1-1 0,-1 0 0,10-14 0,-15 17 0,1 0 0,-1 0 0,0-1 0,0 1 0,-1-1 0,1 0 0,-1 0 0,-1 0 0,1 0 0,-1 0 0,0 0 0,0 0 0,-1-1 0,1 1 0,-2 0 0,1 0 0,-2-8 0,2 10 0,0 1 0,-1-1 0,0 0 0,0 0 0,0 0 0,0 1 0,-1-1 0,1 0 0,-1 1 0,0-1 0,0 1 0,0 0 0,-1 0 0,1 0 0,-1 0 0,0 0 0,0 0 0,0 1 0,0-1 0,0 1 0,0 0 0,-7-3 0,4 0 0,7 2 0,14 1 0,22 3 0,16 7 0,19 3 0,69 20 0,-136-30 0,-1 1 0,0-1 0,1 1 0,-1 0 0,0 0 0,0 1 0,0-1 0,-1 1 0,1 0 0,-1 0 0,1 0 0,-1 1 0,0-1 0,0 1 0,0-1 0,-1 1 0,3 5 0,1 4 0,-1 0 0,0 0 0,-1 1 0,2 16 0,5 15 0,-11-44 0,1-1 0,-1 1 0,0 0 0,0-1 0,1 1 0,-1-1 0,1 1 0,-1 0 0,0-1 0,1 1 0,-1-1 0,1 0 0,-1 1 0,1-1 0,-1 1 0,1-1 0,0 0 0,-1 1 0,1-1 0,0 0 0,-1 0 0,1 1 0,-1-1 0,1 0 0,0 0 0,-1 0 0,1 0 0,0 0 0,-1 0 0,1 0 0,0 0 0,0 0 0,-1 0 0,1 0 0,-1-1 0,1 1 0,0 0 0,-1 0 0,1-1 0,0 1 0,0-1 0,31-17 0,-24 12 0,94-70 0,-11 6 0,-73 57 0,-16 10 0,1 0 0,1 0 0,-1 1 0,0 0 0,0-1 0,1 1 0,0 0 0,-1 1 0,1-1 0,0 1 0,0-1 0,0 1 0,0 0 0,0 1 0,5-1 0,-8 1 0,-1 1 0,1-1 0,0 1 0,0-1 0,0 1 0,-1 0 0,1-1 0,0 1 0,-1 0 0,1-1 0,0 1 0,-1 0 0,1 0 0,-1 0 0,1 0 0,-1 0 0,0 0 0,1-1 0,-1 1 0,0 0 0,0 0 0,1 2 0,3 29 0,-3-23 0,0-3 0,1 10 0,1 1 0,0-1 0,1 0 0,1 0 0,9 20 0,-13-33 0,1-1 0,-1 1 0,1 0 0,0 0 0,0-1 0,0 1 0,0-1 0,0 1 0,0-1 0,1 0 0,-1 0 0,1 0 0,0 0 0,-1-1 0,1 1 0,0-1 0,0 1 0,0-1 0,0 0 0,0 0 0,0-1 0,1 1 0,-1 0 0,0-1 0,0 0 0,0 0 0,1 0 0,-1 0 0,0-1 0,0 1 0,0-1 0,1 1 0,-1-1 0,4-2 0,10-3 0,1-1 0,-1-1 0,-1 0 0,1-1 0,-2-1 0,1 0 0,25-23 0,-14 9 0,68-67 0,-86 82 0,2-5 0,23-19 0,-40 67 0,6-31 0,-55 212 0,48-187 0,6-20 0,-1-1 0,0 0 0,0 0 0,0 0 0,-7 12 0,9-19 0,0 0 0,0 1 0,0-1 0,0 0 0,0 0 0,0 0 0,0 0 0,0 0 0,0 0 0,0 1 0,0-1 0,0 0 0,0 0 0,0 0 0,0 0 0,0 0 0,0 0 0,0 0 0,-1 1 0,1-1 0,0 0 0,0 0 0,0 0 0,0 0 0,0 0 0,0 0 0,0 0 0,-1 0 0,1 0 0,0 0 0,0 0 0,0 0 0,0 0 0,0 0 0,0 0 0,-1 0 0,1 0 0,0 0 0,0 0 0,0 0 0,0 0 0,0 0 0,0 0 0,-1 0 0,1 0 0,0 0 0,0 0 0,0 0 0,0 0 0,0 0 0,0 0 0,0 0 0,-1 0 0,1 0 0,0-1 0,-2-9 0,1-18 0,1 26 0,-1-13 0,0 10 0,1 1 0,0 0 0,-1 0 0,2-1 0,-1 1 0,0 0 0,2-6 0,19 33 0,-12-15 0,1-1 0,0 0 0,0-1 0,0 0 0,1-1 0,0 0 0,13 4 0,84 19 0,-93-25 0,21 3 0,0-2 0,40 0 0,-54-4 0,-12 1 0,1-1 0,-1 0 0,1-1 0,14-3 0,-23 4 0,0-1 0,0 1 0,0-1 0,0 1 0,0-1 0,0 0 0,0 0 0,-1 0 0,1 0 0,0 0 0,-1 0 0,1 0 0,-1 0 0,1-1 0,-1 1 0,1-1 0,-1 1 0,0-1 0,0 1 0,0-1 0,0 0 0,0 0 0,0 1 0,0-1 0,-1 0 0,1 0 0,-1 0 0,1 0 0,-1 0 0,1-4 0,-6-22 982,1 11-3145,3 12-591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51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21103,'0'0'3472,"16"0"-3818,157 11 575,-92-4-102,289 11 799,-286-16-440,0-4 1,94-13-1,-119 2-301,-39 7-3065,-20 6 2631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54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8536,'0'0'8006,"3"11"-7654,7 26 213,9 57 1,2 56 506,-6-58 123,3 139 0,-11-117 1755,0-149-2201,-2 18-613,47-254 1024,-45 228-906,2 2 0,2-1 0,1 1 0,29-62 0,-34 89-61,1 1-1,0 0 0,12-14 0,-16 22-115,0 1-1,0-1 1,0 1-1,0 0 1,1 1-1,-1-1 1,1 1-1,0 0 1,1 0-1,-1 0 1,7-2-1,-11 5-49,1 0-1,-1 0 1,0 0-1,1 1 1,-1-1-1,0 0 1,0 1-1,1-1 1,-1 1-1,0-1 1,0 1 0,0-1-1,0 1 1,0 0-1,2 1 1,18 16 174,-17-14-132,1 1-16,0 1 1,0 0-1,-1 0 1,1 0-1,-2 0 1,1 0-1,-1 1 0,1 0 1,-2 0-1,1 0 1,1 10-1,2 10 153,3 46 0,-7-56-127,7 161 649,3-10 37,-5-65-765,-4-78 0,-2-25 0,-1 0 0,0 0 0,0-1 0,0 1 0,0 0 0,0 0 0,0 0 0,0 0 0,0 0 0,1 0 0,-1 0 0,0-1 0,0 1 0,0 0 0,0 0 0,0 0 0,0 0 0,1 0 0,-1 0 0,0 0 0,0 0 0,0 0 0,0 0 0,1 0 0,-1 0 0,0 0 0,0 0 0,0 0 0,0 0 0,1 0 0,-1 0 0,0 0 0,0 0 0,0 0 0,0 0 0,1 0 0,-1 0 0,0 0 0,0 0 0,0 0 0,0 0 0,0 0 0,0 1 0,1-1 0,-1 0 0,0 0 0,0 0 0,0 0 0,0 0 0,0 0 0,0 1 0,0-1 0,0 0 0,1 0 0,-1 0 0,0 0 0,0 0 0,0 1 0,0-1 0,0 0 0,0 0 0,0 0 0,0 0 0,0 1 0,0-1 0,0 0 0,0 0 0,0 0 0,0 1 0,9-14 0,-1-7 965,-4 8-3835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6:5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1 167 20095,'0'0'4419,"10"1"-4456,34 3 185,-31-3 109,0-1 1,20-2-1,-1 0 288,-25 3-421,-1-1 0,0 0 1,1-1-1,-1 1 0,0-1 1,0 0-1,0-1 0,1 0 1,-1 0-1,-1 0 0,1-1 1,10-5-1,-6 0 88,-8 7-164,0 0-1,0-1 0,0 1 0,0-1 0,0 0 1,0 0-1,0 0 0,-1 0 0,1 0 0,-1 0 1,1 0-1,-1 0 0,0 0 0,0-1 0,0 1 1,0-1-1,0 1 0,0-4 0,0 1 4,0 0-1,-1 1 0,0-1 1,0 0-1,0 1 1,0-1-1,-1 0 0,0 1 1,0-1-1,0 1 1,0-1-1,-1 1 0,0-1 1,-2-4-1,3 7-24,0 0-1,0 1 1,-1-1-1,1 0 1,0 1-1,0 0 1,-1-1-1,1 1 1,-1 0-1,1 0 1,-1 0-1,1 0 1,-1 0-1,0 0 1,1 0-1,-1 0 1,0 1-1,0-1 1,0 1-1,0-1 1,0 1-1,1 0 1,-1-1-1,0 1 1,0 0-1,0 1 1,0-1-1,0 0 1,0 0-1,0 1 1,0-1-1,1 1 1,-1 0-1,0-1 1,0 1-1,1 0 1,-3 1-1,-8 5 64,0 1-1,0-1 0,1 2 1,0 0-1,0 0 0,-16 20 1,21-23-45,1 1 0,0 0 0,1 0 0,0 0 0,0 1 0,0-1 0,1 1 0,0 0 0,1 0 0,0 0 0,0 0 0,0 0 0,0 11 0,2-3 41,0 1 1,0 0-1,2-1 0,0 1 0,1-1 1,5 19-1,-5-29-57,-1 0 0,1 1 0,0-1 1,0 0-1,0-1 0,1 1 0,0-1 0,0 1 0,1-1 1,-1 0-1,1-1 0,0 1 0,0-1 0,1 0 0,-1 0 1,1-1-1,0 0 0,9 4 0,-3-2-28,0-1 0,1-1 0,-1 0 0,1-1 0,0 0 0,-1 0 0,1-2 0,0 0 0,0 0 0,0-1 0,0-1 0,16-3 0,-18 2 0,0 0 0,-1-1 0,0 0 0,1-1 0,-2 0 0,1 0 0,0-1 0,-1-1 0,0 1 0,-1-1 0,1-1 0,-1 0 0,-1 0 0,11-14 0,11-27 852,-15 19-5651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25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8936,'0'0'12599,"0"13"-12388,12 200 626,-9-170-691,5 63 228,9 160 724,-8-160-238,2 2 880,-11-100-1672,1-1 685,7-9-4334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0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9536,'0'0'11867,"10"9"-11637,-3-3-188,-3-2-14,0 0-1,1 0 1,0 0-1,0-1 1,0 1-1,0-1 1,0 0-1,1-1 1,-1 1-1,1-1 0,0 0 1,0-1-1,0 1 1,7 0-1,53 0 451,0-3 0,0-2-1,106-20 1,18-11 1243,-179 33-1511,0 1-1,0-1 1,0 2 0,19 2-1,-29-3-182,0 0 1,0 1-1,0-1 0,0 0 1,0 0-1,1 1 0,-1-1 0,0 1 1,0-1-1,0 1 0,-1-1 0,1 1 1,0-1-1,0 1 0,0 0 0,0-1 1,0 1-1,-1 0 0,1 0 1,0 0-1,-1 0 0,1 0 0,-1 0 1,1 0-1,-1 0 0,1 0 0,-1 0 1,0 0-1,1 0 0,-1 1 0,0-1-30,0-1 0,0 0 0,0 0 0,0 0 0,0 1 0,0-1-1,-1 0 1,1 0 0,0 0 0,0 1 0,0-1 0,0 0 0,-1 0-1,1 0 1,0 0 0,0 0 0,0 0 0,-1 1 0,1-1-1,0 0 1,0 0 0,0 0 0,-1 0 0,1 0 0,0 0 0,0 0-1,0 0 1,-1 0 0,1 0 0,0 0 0,0 0 0,-1 0-1,1 0 1,0 0 0,0 0 0,0 0 0,-1 0 0,1 0 0,0-1-1,0 1 1,0 0 0,-1 0 0,-4 0-3171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310 398 5520,'0'0'3964,"-14"-1"-3334,-3 0-431,-8 0 318,0 1 0,-35 3 1,41 0-102,3-1 79,0 0 1,0 1 0,0 1-1,0 0 1,1 1 0,-1 1 0,-17 9-1,33-15-461,-1 1-1,1-1 1,0 0-1,-1 0 1,1 1-1,0-1 1,-1 0-1,1 1 0,0-1 1,0 0-1,-1 1 1,1-1-1,0 0 1,0 1-1,0-1 1,-1 1-1,1-1 1,0 0-1,0 1 1,0-1-1,0 1 1,0-1-1,0 1 1,0-1-1,0 0 1,0 1-1,0-1 1,0 1-1,0-1 1,0 1-1,10 13 525,-8-11-502,0-1 0,1 0 0,-1 0 0,1 0 0,0-1-1,-1 1 1,1 0 0,0-1 0,4 2 0,6-1 64,0-1 0,0 0-1,0 0 1,0-1 0,0-1 0,0 0 0,0-1 0,0 0 0,-1-1 0,1-1 0,-1 0 0,1 0-1,15-9 1,-22 9-63,-1 0-1,0 0 0,0-1 1,-1 1-1,1-1 0,-1 0 0,0 0 1,0-1-1,0 1 0,-1-1 1,0 0-1,0 0 0,-1 0 1,4-11-1,-2 1 61,0 0 1,-1 1-1,-1-1 1,1-31-1,-3 37-62,-1 0 0,-1 0 0,1 1-1,-1-1 1,-1 0 0,0 1 0,0-1 0,-1 1-1,0 0 1,-11-17 0,-2 3 180,0 0 0,-30-30 0,41 48-210,1 1 0,-1 0 0,0 0 0,0 1 0,0 0 0,-1 0 0,1 0-1,-1 1 1,1 0 0,-1 0 0,0 1 0,0-1 0,0 2 0,1-1 0,-1 1 0,0 0-1,0 0 1,0 1 0,0 0 0,0 0 0,0 0 0,0 1 0,-7 3 0,13-5-35,1 1 1,-1-1 0,1 0 0,-1 0-1,1 1 1,0-1 0,-1 0-1,1 1 1,-1-1 0,1 0 0,0 1-1,-1-1 1,1 1 0,0-1 0,-1 1-1,1-1 1,0 0 0,-1 1 0,1-1-1,0 1 1,0-1 0,0 1 0,0 0-1,0-1 1,-1 1 0,1-1-1,0 1 1,0-1 0,0 1 0,0-1-1,1 1 1,-1-1 0,0 1 0,0-1-1,0 1 1,0-1 0,0 1 0,1-1-1,-1 1 1,0-1 0,0 1-1,1-1 1,-1 1 0,0-1 0,1 1-1,-1-1 1,1 0 0,-1 1 0,22 18-515,-3-9-2558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0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17583,'0'0'6914,"13"-4"-6737,27-9 89,1 3 0,60-9 1,327 6 2196,-367 7-1936,-34 2-134,-24 3-335,0-1-1,0 1 0,-1 0 0,1-1 1,0 0-1,-1 0 0,0 0 0,1 0 0,3-4 1,2-3-3824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3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0 224 11448,'0'0'3688,"5"-11"-3444,25-66 592,-17 167 2093,19 224-833,-26-246-1470,-3 9 1642,-13-103-1340,5-41-387,3 48-394,0 0 1,3-38-1,4 9 156,3 0 0,25-90 0,-24 113-189,0 0-1,2 0 1,0 2-1,2-1 1,1 1-1,32-41 1,-41 58-56,0 0 1,1 0-1,-1 1 1,1 0-1,0 0 1,1 0-1,8-4 1,-13 8-33,1-1-1,0 1 1,-1 1 0,1-1 0,0 0-1,0 1 1,0-1 0,-1 1 0,1 0 0,0 0-1,0 0 1,0 0 0,0 1 0,-1-1-1,1 1 1,0 0 0,0 0 0,-1 0 0,1 0-1,-1 0 1,1 0 0,-1 1 0,4 1-1,0 2 16,0-1 0,-1 1 0,0 0-1,0 0 1,0 1 0,-1 0-1,1 0 1,-2 0 0,1 0 0,5 13-1,1 4 108,10 44 0,-11-34-54,-2-2 17,-1 0 1,-2 0-1,-1 0 1,-3 54-1,0-40 101,7 57 0,2-19 220,-7-73-319,-1 0-1,-1 0 1,0 0-1,0 0 1,-3 14-1,0 18 501,3-34-399,1-24-44,0 9 7,1 1 0,-1-1 0,2 1 0,4-11 0,4-3-5158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3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19799,'0'0'4891,"-3"14"-5022,-2 12 159,-2-1 5,2 2 1,1-1-1,-1 32 1,5-49 4,1-1-1,-1 1 1,1-1 0,1 0 0,0 1-1,4 10 1,-5-15 0,1 0-1,0 0 1,0 0-1,1 0 1,-1 0 0,1-1-1,-1 1 1,1-1-1,1 0 1,-1 0-1,0 0 1,1 0 0,4 3-1,-6-5-13,1 0 1,0 1-1,0-1 0,0 0 0,0-1 0,0 1 1,0 0-1,0-1 0,0 0 0,0 0 0,0 0 1,1 0-1,-1 0 0,0-1 0,0 1 0,0-1 1,0 0-1,0 0 0,0 0 0,-1 0 0,1 0 1,0-1-1,2-1 0,2-1 19,0 0-1,-1-1 1,0 0 0,0 0 0,0-1-1,0 0 1,7-10 0,9-16 272,28-52 1,-48 80-279,-1 0 1,1-1 0,-1 1 0,0-1 0,0 1 0,0-1 0,0 1 0,-1-1 0,0 0 0,0 1 0,0-1 0,-1 1 0,1-1-1,-1 0 1,0 1 0,0 0 0,-1-1 0,-2-5 0,3 8-20,0 0 0,0 0 0,-1 0 0,1 0 0,-1 0 0,1 0 0,-1 1 0,1-1 1,-1 1-1,0-1 0,0 1 0,0-1 0,0 1 0,0 0 0,0 0 0,0 0 0,0 0 0,0 1 0,0-1 0,-1 0 0,1 1 0,0 0 0,-1-1 0,1 1 0,0 0 0,0 0 1,-1 0-1,1 0 0,0 1 0,-1-1 0,1 1 0,0-1 0,0 1 0,-1 0 0,1 0 0,0 0 0,-2 2 0,-3 0 17,1 0-1,0 1 0,0 0 1,0 0-1,0 1 1,1 0-1,0 0 0,0 0 1,0 0-1,0 1 1,1 0-1,0 0 0,1 0 1,-1 0-1,1 1 1,0-1-1,0 1 0,1 0 1,0 0-1,0 0 1,1 0-1,0 0 1,0 0-1,1 0 0,0 11 1,0-18-39,0 1 0,0-1 0,0 0-1,1 0 1,-1 0 0,0 0 0,0 1 0,0-1 0,0 0 0,1 0 0,-1 0 0,0 0 0,0 0 0,0 0 0,1 0 0,-1 1 0,0-1 0,0 0-1,1 0 1,-1 0 0,0 0 0,0 0 0,0 0 0,1 0 0,-1 0 0,0 0 0,0 0 0,1 0 0,-1 0 0,0 0 0,0-1 0,0 1 0,1 0-1,-1 0 1,0 0 0,0 0 0,0 0 0,1 0 0,-1 0 0,0-1 0,0 1 0,0 0 0,0 0 0,1 0 0,7-6-3438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5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170 225 11352,'0'0'9770,"10"4"-9450,5 2-178,1-1-1,-1 0 1,1-1-1,0-1 0,0 0 1,0-2-1,19 1 1,-17-3 76,0-1 0,1-1 0,-1 0 0,-1-2 0,1 0 0,-1-1 0,24-11 0,-34 14-120,-1-1-1,0 1 1,1-1-1,-2-1 1,1 1-1,0-1 1,-1 0-1,0 0 1,0 0-1,-1-1 1,0 0-1,1 0 1,-2 0-1,1 0 1,-1-1-1,0 1 1,0-1-1,-1 0 1,0 0-1,0 0 1,1-11-1,-3 16-26,0-1-1,0 1 0,0-1 1,0 0-1,0 1 1,0-1-1,-1 0 1,1 1-1,-1-1 0,0 1 1,0-1-1,0 1 1,0-1-1,0 1 1,0 0-1,-1 0 0,1-1 1,-1 1-1,-2-2 1,0 1-3,1 0 0,-1 0 1,0 0-1,0 1 0,0 0 1,-1 0-1,1 0 0,0 0 0,-1 1 1,-5-2-1,-4 0 59,0 1 0,-1 1 0,1 0-1,0 1 1,0 1 0,-20 2 0,-5 6 193,-48 16-1,87-25-317,-18 8 115,0 0 0,0 2-1,1 0 1,1 1-1,0 0 1,-28 27-1,23-20 46,8-7 28,-1 2 0,2 0 0,0 0 1,1 1-1,-15 23 0,23-31-169,0 0-1,1 0 1,0 0-1,0 1 1,0-1-1,1 0 1,0 1-1,0-1 1,1 1-1,0 0 1,0-1-1,0 1 1,1-1-1,3 11 1,-2-7-3,0-1 0,1 0 0,0 0 0,1 0 0,0-1 0,0 1 0,1-1 0,0 0 0,10 11 0,-8-11-18,1-1 0,0 0 0,0-1 0,0 0 0,1 0 0,0 0 0,1-1 0,-1-1 0,1 0 0,0 0 0,0-1 0,15 4 0,10-1 0,1-2 0,47 1 0,-45-4 0,218-7 0,-243 6 0,-1-2 0,0 1 0,0-1 0,1-1 0,-2-1 0,1 1 0,0-2 0,-1 1 0,1-2 0,-1 0 0,-1 0 0,1-1 0,-1 0 0,0 0 0,-1-1 0,0-1 0,9-9 0,21-34 850,-18 23-5635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08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9440,'0'0'12375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0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10152,'0'0'5512,"5"-11"-5144,14-35 6,-17 43-296,0 0-1,1 0 1,-1 1-1,1-1 1,0 1 0,0 0-1,0 0 1,0 0-1,0 0 1,0 0-1,1 1 1,-1-1-1,0 1 1,1 0 0,-1 0-1,1 0 1,0 0-1,-1 1 1,1 0-1,-1 0 1,1 0 0,6 0-1,-7 1 14,0-1 1,0 1-1,0 0 0,0 0 0,0 0 0,-1 0 1,1 0-1,0 1 0,-1-1 0,1 1 0,-1 0 1,1-1-1,-1 1 0,0 0 0,1 1 1,-1-1-1,0 0 0,-1 1 0,1-1 0,0 1 1,-1-1-1,1 1 0,-1 0 0,0 0 0,2 5 1,1 7 214,0 0 0,-1 0-1,2 27 1,-4-35-226,23 156 1718,-17-132-1315,1-1 0,2 0-1,15 35 1,-15-42-219,-4-9 44,0-1 0,12 21 0,-16-31-233,0 0 1,0 0 0,0 0 0,1-1-1,-1 1 1,0-1 0,1 0 0,0 1 0,-1-1-1,1-1 1,0 1 0,0 0 0,0-1-1,0 1 1,1-1 0,5 2 0,-5-3-32,0 0 1,-1 0-1,1 0 1,0 0-1,0-1 1,-1 1-1,1-1 1,-1 0 0,1 0-1,0-1 1,-1 1-1,0-1 1,1 1-1,-1-1 1,0 0-1,0 0 1,0-1-1,0 1 1,0-1-1,-1 1 1,1-1-1,-1 0 1,1 0-1,3-6 1,2-5-1009,0 0 1,-1 0-1,11-29 1,-17 40 519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0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666 1 17791,'0'0'5035,"-10"9"-4992,-142 128 193,49-52-23,-34 30 150,55-41-95,31-30 126,-58 66 0,90-82-114,18-27-271,1-1 0,0 1 0,0-1 0,-1 1 0,1-1 0,0 1 0,0 0 0,0-1 0,0 1 0,0-1 0,0 1 0,0-1 0,0 1 0,0 0 0,0-1 0,0 1 0,0-1 0,0 1 0,0-1 0,1 2 0,-1-2-1,1 0-1,-1 1 1,1-1-1,-1 1 1,1-1-1,0 0 1,-1 0-1,1 1 1,0-1-1,-1 0 1,1 0-1,0 0 1,-1 0 0,1 0-1,0 0 1,-1 0-1,1 0 1,0 0-1,-1 0 1,1 0-1,0 0 1,0-1-1,26-6-384,0-2 0,-1 0 0,49-27 0,-65 31-1053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1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113 166 21831,'0'0'359,"-1"13"-388,-7 81 54,-11 242 378,11 105 2134,-3-688-1578,3 122-635,-21-129 287,5 73-64,21 155-383,2-1 0,1-34 0,1 55-110,-1-1 0,1 1-1,0-1 1,1 1 0,-1-1 0,1 1 0,1 0-1,-1 0 1,1 0 0,0 0 0,0 0-1,1 1 1,0-1 0,7-8 0,-6 11-17,-1 0 1,0 0 0,1 0-1,0 1 1,-1 0 0,1 0-1,0 0 1,0 0-1,0 1 1,1 0 0,4-1-1,3 1 30,0 0-1,-1 0 1,18 2-1,-18 1-15,-1 0 1,1 1-1,0 0 0,-1 0 1,0 2-1,0-1 0,0 1 0,0 1 1,-1 0-1,0 0 0,0 1 1,15 14-1,-13-10 19,-1 1 0,0 0 0,-1 1 0,0 0-1,-1 0 1,-1 1 0,0 0 0,11 27 0,-17-34-34,1-1 0,-1 0 0,-1 1 1,1-1-1,-1 1 0,0-1 0,-1 1 0,0 0 0,0-1 0,0 1 1,-1 0-1,0-1 0,0 1 0,0-1 0,-1 1 0,0-1 0,-1 0 1,1 0-1,-1 0 0,0 0 0,-1 0 0,1 0 0,-1-1 0,0 0 1,0 0-1,-1 0 0,-5 4 0,0 2 59,-1-1-1,0 0 1,-1-1-1,-18 11 1,25-17-67,-1-1 0,1 1 1,-1-1-1,0 0 0,1 0 0,-1-1 1,0 0-1,0 0 0,0 0 0,0-1 0,0 0 1,0 0-1,-10-1 0,4-1-28,-21-5 0,32 6 0,0 1 0,0-1 0,0 1 0,0-1 0,0 1 0,0-1 0,1 0 0,-1 0 0,0 1 0,0-1 0,1 0 0,-1 0 0,0 0 0,1 0 0,-1 0 0,1 0 0,-1 0 0,1 0 0,0 0 0,-1 0 0,1 0 0,0 0 0,0 0 0,-1 0 0,1 0 0,0-2 0,0-4-4039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4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15904,'0'0'14995,"10"1"-14879,32 0-3,2-7 501,54-6 403,78 24-1017,-111-6 0,-63-6 0,-27-7 0,-31 5 0,-91 9 0,37-6 0,60-2 0,437-27 0,-286 11 0,-66 6 0,-30 11-3935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7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9144,'0'0'14346,"15"8"-14149,48 23 3,-59-29-165,1-1-1,0 1 1,0-1-1,0 0 1,0-1-1,0 1 1,0-1-1,0 0 1,0 0-1,0 0 1,0-1-1,6-1 1,12-1 128,113 3 2640,-136 0-2711,-2 0 59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9536,'0'0'3286,"3"13"-2819,5 20-194,6 19 503,7 64 0,11 135 2552,-29-224-2387,-3-23-186,-3-19-238,-41-171 219,32 149-569,9 28-113,0 0 1,0 0 0,1 0 0,0 0-1,0-1 1,1 1 0,1-1-1,-1 1 1,2-13 0,4-39 306,-5 46-233,1-1 0,1 0 0,4-18 0,-5 29-84,1-1-1,0 1 1,0 0-1,1-1 1,0 1-1,-1 0 0,2 1 1,-1-1-1,0 0 1,1 1-1,0 0 1,8-7-1,-7 7-21,0 1 1,1-1-1,-1 1 0,1 0 0,0 0 0,0 1 0,0 0 0,0 0 1,1 0-1,-1 1 0,0 0 0,1 0 0,-1 0 0,1 1 0,-1 0 1,7 1-1,-4 0-16,-1 0 1,1 1 0,-1 0 0,0 1-1,0 0 1,0 0 0,0 0 0,-1 1-1,1 0 1,-1 1 0,12 10 0,-17-13 0,0 0 0,0 1 1,-1-1-1,1 0 0,-1 1 1,0 0-1,0-1 1,0 1-1,0 0 0,0 0 1,0-1-1,-1 1 0,0 0 1,1 0-1,-1 0 0,0 0 1,0 0-1,-1 0 1,1-1-1,-1 1 0,1 0 1,-1 0-1,0 0 0,-1 2 1,-1 4 15,0 1 0,-1-1 1,0-1-1,-1 1 1,0-1-1,-6 9 1,4-9-1,-1-1 0,1 0 1,-1 0-1,0-1 0,-15 9 1,4-2 37,17-12-47,1 0 0,0 0 0,-1 0 0,1 0 0,0 0 0,-1 0 0,1 1 0,0-1 0,0 0 0,-1 3 0,2-4-9,-1 1-1,1-1 1,0 0-1,0 1 1,0-1-1,0 0 0,0 1 1,0-1-1,0 0 1,0 0-1,0 1 1,0-1-1,0 0 1,0 1-1,1-1 1,-1 0-1,0 1 0,0-1 1,0 0-1,0 0 1,0 1-1,1-1 1,-1 0-1,0 0 1,0 1-1,0-1 1,1 0-1,-1 0 0,0 1 1,0-1-1,1 0 1,-1 0-1,4 2 13,0-1 0,0 1 0,0-1 0,0-1 0,0 1 0,6 0 0,-5 0-34,8 1 8,0 2 1,0 0 0,0 0 0,0 1-1,-1 0 1,1 2 0,-1-1 0,-1 1-1,1 1 1,-2 0 0,1 0 0,-1 2 0,0-1-1,-1 1 1,0 0 0,15 22 0,-23-30 9,1 1 1,-1-1-1,0 0 1,0 0-1,0 0 1,-1 1 0,1-1-1,0 0 1,-1 1-1,0-1 1,1 0-1,-1 1 1,0-1 0,0 1-1,-1-1 1,1 0-1,0 1 1,-1-1-1,1 0 1,-1 1 0,0-1-1,0 0 1,0 0-1,0 0 1,0 1-1,0-1 1,-1 0 0,1-1-1,-1 1 1,1 0-1,-1 0 1,0-1-1,1 1 1,-1-1 0,0 1-1,0-1 1,-3 2-1,-5 3 12,0-1 0,-1 0 0,1 0-1,-1-1 1,0-1 0,-15 4 0,9-4 0,1-1 0,-1-1 0,0 0 0,0-1 1,0-1-1,0-1 0,0 0 0,0-1 0,1-1 0,-1-1 0,1 0 1,0-1-1,-20-10 0,36 16-54,0 0 0,0 0 1,0 0-1,-1-1 0,1 1 1,0 0-1,0 0 0,0 0 0,0 0 1,0 0-1,0 0 0,0 0 1,0 0-1,-1 0 0,1-1 1,0 1-1,0 0 0,0 0 0,0 0 1,0 0-1,0 0 0,0 0 1,0-1-1,0 1 0,0 0 0,0 0 1,0 0-1,0 0 0,0 0 1,0 0-1,0-1 0,0 1 0,0 0 1,0 0-1,0 0 0,0 0 1,0 0-1,0 0 0,0-1 0,0 1 1,0 0-1,0 0 0,1 0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7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30 116 18391,'0'0'5576,"9"10"-5278,26 32-122,-31-37-145,1-1 1,-1 0 0,1 0 0,0-1 0,1 1 0,-1-1 0,0 0 0,1 0 0,0-1 0,-1 0 0,1 0-1,0 0 1,0-1 0,13 2 0,-16-3-10,1 0 0,0 0 0,-1 0 0,1-1-1,0 1 1,-1-1 0,1 0 0,-1 0 0,1 0 0,-1 0-1,0-1 1,1 1 0,-1-1 0,0 0 0,0 0 0,0 0-1,0 0 1,-1-1 0,5-3 0,-4 2 12,0 0-1,0-1 1,0 1-1,-1-1 1,0 1-1,0-1 1,0 0 0,0 1-1,-1-1 1,0 0-1,0 0 1,1-10 0,-2 9-1,0 1 1,0 0-1,0-1 1,-1 1 0,0 0-1,0-1 1,0 1-1,-1 0 1,1 0 0,-1 0-1,-1 0 1,-3-6 0,4 8-11,0-1 0,0 1 0,-1 1 0,0-1 0,1 0 0,-1 1 0,0-1 0,0 1 0,0 0 0,-1 0 0,1 0 0,0 0 0,-1 1 0,1-1 0,-1 1 0,0 0 0,1 0 0,-8-1 0,5 2 1,-1 0-1,1 1 1,0-1-1,-1 1 1,1 0 0,0 1-1,-1-1 1,1 1-1,0 1 1,0-1-1,1 1 1,-1 0-1,0 0 1,1 1 0,-9 7-1,6-5 5,2 0 0,-1 0 0,0 1-1,1 0 1,1 1 0,-1-1 0,1 1-1,0 0 1,1 0 0,-6 13 0,9-17-16,0 0 0,-1 0 0,2 1-1,-1-1 1,0 0 0,1 0 0,0 1 0,0-1 0,0 0 0,0 0 0,1 1 0,0-1 0,0 0 0,0 0 0,0 0 0,2 5-1,0-4 7,1 1 0,-1-1-1,1 0 1,0 0 0,0 0-1,0 0 1,1-1 0,-1 0-1,1 0 1,5 4 0,5 0 41,0 1 0,0-2 0,0 0 1,1-1-1,0 0 0,0-1 0,22 3 0,-11-5 169,0-1-1,0-2 0,0 0 1,0-2-1,32-6 0,-54 7-169,0 0 0,1-1 0,-1 1 0,0-1 0,0 0 0,9-6 0,1-2-3835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 14672,'0'0'3289,"-10"11"-3920,1-1 631,-2 2 7,-1 0 0,-1-1 0,-24 19 0,15-15 63,2 2-1,0 0 1,1 2-1,0 0 1,2 1-1,0 0 1,2 2-1,0 0 1,-19 40-1,26-47-13,1 1 0,1 1 0,1-1 0,0 1 0,1 0 0,1 0 0,0 0 0,2 0 0,0 0 0,1 1 0,0-1 0,1 0 0,1 0 0,1 0 0,9 30 0,-7-34 5,1 1 0,1-1 0,0-1 1,0 1-1,1-1 0,1-1 0,0 0 1,14 13-1,-8-9 140,2 0 0,0-2 0,0 0 0,36 19 0,-47-28-147,3 1 237,0-1 1,0 0 0,18 6 0,-24-9-221,0-1 1,0 1-1,0-1 1,0 0-1,0 0 1,0 0-1,0 0 1,0-1-1,0 1 1,0-1-1,0 1 1,0-1-1,0 0 1,-1 0-1,1-1 1,0 1-1,3-2 1,28-27-653,-29 25-1436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19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15376,'0'0'4687,"8"10"-4544,4 5-90,1-1 0,0 0 0,24 19 0,-2-6 67,-1 2-1,-2 2 1,0 0-1,-3 2 1,34 48-1,29 68 277,-80-125-307,-1 0 0,-2 0 0,0 1 0,8 41-1,-12-43-9,-1 0 0,-1 0 0,-1 0 0,-2 1 0,-1 25 0,0-41-39,0-1 1,0 1 0,-1-1 0,0 0 0,0 0-1,-1 0 1,0 0 0,0 0 0,-1-1 0,1 1-1,-1-1 1,-1 0 0,1 0 0,-1 0 0,0-1-1,-1 1 1,1-1 0,-1-1 0,-11 8 0,6-5 59,7-4-44,0 0-1,0 0 1,0-1 0,-1 0 0,1 0-1,0 0 1,-1 0 0,1-1-1,-1 1 1,0-1 0,1 0 0,-1-1-1,0 1 1,-6-1 0,10 0-50,1 0-1,0 0 1,-1 0 0,1 0 0,0 0 0,0 0 0,-1 0 0,1 0 0,0-1 0,-1 1 0,1 0 0,0 0 0,0 0 0,-1 0 0,1 0-1,0-1 1,0 1 0,0 0 0,-1 0 0,1 0 0,0-1 0,0 1 0,0 0 0,-1 0 0,1-1 0,0 1 0,0 0 0,0 0 0,0-1-1,0 1 1,0 0 0,0-1 0,0 1 0,-1 0 0,1 0 0,0-1 0,0 1 0,0 0 0,0-1 0,1 1 0,-1 0 0,0 0 0,0-1 0,0 1-1,0 0 1,0-1 0,0 1 0,0 0 0,7-12-2039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2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15072,'0'0'4031,"-11"3"-3892,-95 25 482,94-24-451,-1 1 0,1 1 0,-16 9-1,-14 6 339,32-16-288,0 1 1,1 0-1,0 0 0,0 1 1,0 0-1,1 0 0,0 1 1,-13 17-1,2-5 177,15-12-250,-1-1-1,1 0 1,0 1 0,0 0-1,1 0 1,0 0 0,1 0-1,0 1 1,0-1 0,1 1-1,-1-1 1,2 14 0,0-6 34,1 1 0,0 0 0,2-1 0,0 0 0,1 1 0,0-1 1,1 0-1,1-1 0,12 23 0,-13-29-87,1 0 0,0 0 0,0 0 0,1-1 0,0 0 0,1 0 0,-1-1 0,1 0 0,1 0 0,0-1 0,0 0 0,0-1 0,0 1 0,1-2 0,17 7 0,-15-8-34,-1-1 0,1 0-1,0-1 1,-1 0-1,1-1 1,0 0 0,0-1-1,-1 0 1,21-5-1,8-4 130,54-23 0,-66 23-112,5-2 76,-1-2 0,0-1 0,50-32 0,-69 38-38,0 0 0,-1-1-1,-1 0 1,1-1 0,-1 0-1,-1-1 1,0 0-1,-1-1 1,-1 0 0,13-24-1,-19 29-57,0-1-1,0 1 0,0-1 1,-1 1-1,-1-1 0,0 0 1,0 1-1,0-1 0,-1 0 1,0 1-1,-1-1 0,0 1 0,0 0 1,-1 0-1,0-1 0,-1 2 1,1-1-1,-2 0 0,1 1 1,-9-12-1,4 12-56,-1 0 0,0 1 0,0 0 0,-1 0 0,1 1 0,-1 1 0,-15-5 0,15 5 0,-5-1 0,1 1 0,-1 0 0,0 2 0,0-1 0,-24 1 0,-79 8 0,6-1 0,106-6 861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36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0 210 10448,'0'0'16261,"1"10"-15883,-1-4-299,0-2-48,1-1 0,-1 1 0,1 0 0,-1 0 0,1-1 0,1 5 0,-1-8-16,-1 1 0,0 0 0,1 0 0,-1 0 0,1 0 0,0 0 0,-1 0 0,1 0 0,0-1 0,0 1 0,-1 0 0,1 0-1,0-1 1,0 1 0,0-1 0,0 1 0,0-1 0,0 1 0,0-1 0,0 0 0,0 1 0,0-1 0,0 0 0,0 0 0,0 1-1,0-1 1,0 0 0,0 0 0,2-1 0,168-8 1901,116-12 303,86-12-1756,61-8-133,-296 19-330,198-26 0,-19 6 0,-51 5 0,-217 29 0,-33 5 0,-1 0 0,1 1 0,0 1 0,-1 0 0,1 1 0,19 3 0,-34-3 0,-1 0 0,1 0 0,0 0 0,0 0 0,0 0 0,-1 0 0,1 0 0,0 1 0,0-1 0,0 0 0,-1 1 0,1-1 0,0 1 0,-1-1 0,1 0 0,0 1 0,-1 0 0,1-1 0,-1 1 0,1-1 0,0 1 0,-1 0 0,0-1 0,1 1 0,-1 0 0,1-1 0,-1 1 0,0 0 0,1 1 0,-1 0 0,-1-1 0,1 1 0,0-1 0,-1 1 0,1-1 0,-1 1 0,0-1 0,1 1 0,-1-1 0,0 0 0,0 1 0,0-1 0,0 0 0,-1 2 0,-6 5 0,-1-1 0,1 1 0,-13 7 0,3-4-3964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38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10040,'0'0'10390,"3"19"-9746,-3-18-630,13 153 1249,6 387 3794,-14-411 294,-15-201-5351,4 35 0,6 32 0,0 0 0,0 1 0,-1-1 0,1 0 0,-1 1 0,0-1 0,-2-5 0,-3 1 0,5 8 0,1 0 0,0 0 0,-1 0 0,1-1 0,0 1 0,0 0 0,-1-1 0,1 1 0,0 0 0,0 0 0,-1-1 0,1 1 0,0 0 0,0-1 0,0 1 0,0-1 0,0 1 0,-1 0 0,1-1 0,0 1 0,0 0 0,0-1 0,0 1 0,0-1 0,0 1 0,0-1 0,1-9 189,0 0 1,1 0-1,0 0 1,4-12-1,5-12-3870,-9 30 2404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3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0 381 13360,'0'0'5185,"13"-1"-4687,-3 0-394,0 0 0,0-1 0,0 0-1,0 0 1,0-1 0,-1 0 0,1-1-1,-1 0 1,0-1 0,9-5 0,43-30 610,18-13 612,86-73 0,-127 95-345,0 1-1,47-26 1,-72 49-52,-13 10-42,-21 18-177,-53 46 27,15-12 187,-103 73-1,-44 2 233,192-120-1156,14-9 0,-1-1 0,1 0 0,0 0 0,0 0 0,0 0 0,0 0 0,0 0 0,0 0 0,0 0 0,-1 0 0,1 0 0,0 1 0,0-1 0,0 0 0,0 0 0,0 0 0,0 0 0,0 0 0,0 1 0,0-1 0,0 0 0,0 0 0,0 0 0,0 0 0,0 0 0,0 0 0,0 1 0,0-1 0,0 0 0,0 0 0,0 0 0,0 0 0,0 0 0,0 1 0,0-1 0,0 0 0,0 0 0,0 0 0,0 0 0,0 0 0,0 0 0,1 1 0,-1-1 0,0 0 0,0 0 0,0 0 0,0 0 0,0 0 0,0 0 0,0 0 0,1 0 0,-1 0 0,0 0 0,0 0 0,0 1 0,0-1 0,0 0 0,1 0 0,-1 0 0,0 0 0,0 0 0,0 0 0,0 0 0,1 0 0,9 2 0,34 3 0,76 19 0,-106-20 0,1 0 0,-2 2 0,1-1 0,0 2 0,-1 0 0,20 14 0,-23-12 0,-1 0 0,0 1 0,9 12 0,4 5 0,-17-21 0,0 0 0,-1 0 0,0 1 0,0 0 0,0 0 0,2 9 0,-5-16 0,-1 1 0,0-1 0,0 1 0,1-1 0,-1 1 0,0-1 0,1 1 0,-1-1 0,0 1 0,1-1 0,-1 1 0,1-1 0,-1 0 0,0 1 0,1-1 0,-1 0 0,1 1 0,-1-1 0,1 0 0,0 0 0,-1 0 0,1 1 0,-1-1 0,1 0 0,-1 0 0,1 0 0,0 0 0,-1 0 0,1 0 0,-1 0 0,1 0 0,-1 0 0,1 0 0,0 0 0,-1-1 0,1 1 0,-1 0 0,1 0 0,-1-1 0,1 1 0,-1 0 0,1 0 0,0-2 0,25-14 0,-25 15 0,46-36 851,-22 16-5643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39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13056,'0'0'5930,"3"10"-5043,5 14-227,-2 0 0,-1 1 0,3 33 0,-15 226 3494,-2-66 1266,7-184-4748,1-30-672,-1-6 0,2-8 0,8-29 1006,-2 10-6063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39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14672,'0'0'6081,"14"2"-5388,42 2 280,0-3 1,73-8-1,-35-3 95,-22 1 341,-1 4 0,108 4-1,-156 7 87,-20-4-1294,0-1-1,0 0 1,0 0-1,0-1 1,0 1-1,0 0 1,5-1-1,-4 5 666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40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62 11552,'0'0'6526,"-1"10"-6019,-3 30 35,4-39-493,0 0 0,0 1-1,0-1 1,0 0-1,1 0 1,-1 0 0,0 1-1,1-1 1,-1 0-1,1 0 1,-1 0 0,1 0-1,0 0 1,-1 0-1,1 0 1,0 0 0,0 0-1,0-1 1,0 1-1,0 0 1,0 0-1,0-1 1,0 1 0,0 0-1,0-1 1,0 1-1,0-1 1,0 0 0,0 1-1,1-1 1,0 0-1,4 3 153,3 1 80,1-1-1,-1 1 0,1-2 1,-1 1-1,1-1 0,0-1 1,0 1-1,0-2 0,0 1 1,0-2-1,0 1 1,13-3-1,-15 1 4,0 0 1,0 0 0,0 0-1,0-1 1,-1 0 0,1-1-1,-1 1 1,1-1-1,-1-1 1,-1 0 0,1 0-1,-1 0 1,0 0 0,0-1-1,7-9 1,-11 13-213,-1 0 0,0 0 0,1 0 0,-1 0 0,0 0 0,0 0 1,0 0-1,0 0 0,-1 0 0,1 0 0,-1-1 0,1 1 0,-1 0 0,0 0 0,0-1 0,1 1 1,-2 0-1,1-1 0,0 1 0,0 0 0,-1 0 0,1-1 0,-1 1 0,0 0 0,0 0 0,0 0 1,0 0-1,0 0 0,0 0 0,0 0 0,-1 0 0,1 0 0,-1 0 0,1 1 0,-1-1 1,0 1-1,0-1 0,0 1 0,0 0 0,0 0 0,0 0 0,0 0 0,0 0 0,0 0 0,0 0 1,0 0-1,-1 1 0,1 0 0,0-1 0,-5 1 0,-3 0-72,0 0 0,0 0 0,0 1 0,-1 1 0,1 0 0,0 0 0,1 1 0,-1 0 0,0 1 0,1 0 0,0 0 0,-13 8 0,12-6 0,1 0 0,1 1 0,-1 0 0,1 0 0,0 0 0,0 1 0,1 1 0,0-1 0,1 1 0,0 0 0,-9 18 0,12-19 0,0 0 0,1 1 0,0-1 0,0 1 0,1-1 0,0 1 0,1 0 0,0-1 0,0 1 0,1 0 0,0-1 0,0 1 0,1 0 0,1-1 0,-1 0 0,1 1 0,0-1 0,1 0 0,0-1 0,0 1 0,1-1 0,0 0 0,0 0 0,1 0 0,-1 0 0,2-1 0,-1 0 0,1-1 0,-1 1 0,2-1 0,-1 0 0,0-1 0,1 0 0,0 0 0,0-1 0,0 0 0,12 3 0,-5-3 0,-1-1 0,1 0 0,0-1 0,-1-1 0,26-2 0,-31 1 0,0 0 0,0-1 0,-1 0 0,1 0 0,0-1 0,-1 0 0,0-1 0,1 0 0,-1 0 0,11-8 0,4-9 212,0 0 1,-1-2-1,34-46 1,6-27-4998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12256,'0'0'462,"10"0"-227,296-9 575,-32-1-279,12 5 1199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6928,'0'0'5784,"10"2"-5358,25 4 17,0-1-1,1-2 1,51-2-1,116-22 1264,-187 18-1825,-1 1 0,1 1 1,-1 0-1,1 1 0,22 3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42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1 8032,'0'0'11831,"-3"11"-11373,-28 78 971,19-62-921,-24 56 1059,-43 147 1,56-126-971,5 1 1,4 0-1,5 1 1,6 131 0,66 422 1701,-44-550-1913,4-1 1,55 151-1,115 193 534,-143-357-920,110 154 0,-154-241 0,-3-3 0,0-1 0,0 1 0,0-1 0,0 0 0,1 0 0,0-1 0,-1 1 0,1-1 0,8 6 0,-6-19 850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43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11256,'0'0'8797,"8"11"-8419,6 9-185,-1 0-1,0 1 0,13 32 1,91 190 1087,-24-56-435,-74-145-660,130 303 1303,-124-277-1050,-4 2 0,-2 0 0,11 85 0,-19-52 297,-4 1-1,-4 0 1,-20 185 0,-18-47 799,-69 245 1,59-341-1535,-5-1 0,-98 193 0,143-327 0,3-4 0,-1-1 0,-1 1 0,1 0 0,-1-1 0,0 0 0,-1 0 0,-6 7 0,11-20 0,14-59-246,-11 52-3444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47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8432,'0'0'13499,"10"4"-13037,2 1-309,-7-2-81,0-1 0,0 0 0,1 0 0,-1-1 0,0 0 0,1 0 0,-1 0 0,1 0 0,-1-1 0,9 0 0,18 0 1006,60 8-1,18 2 598,54-4 236,-126-5-1447,-26 0-207,1 0 0,-1-1 1,22-3-1,-19 2-70,-13 2-167,0-1 1,0 0-1,-1 0 1,1 0-1,0-1 1,-1 1-1,1 0 1,0 0-1,-1-1 0,1 1 1,0-1-1,-1 0 1,1 0-1,-1 1 1,1-1-1,-1 0 1,3-2-1,6-9-3912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54.9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0 259 9440,'0'0'12631,"12"-10"-12508,-10 8-116,10-9 27,1 0-1,1 1 1,-1 1-1,2 0 1,21-10-1,13-2 76,140-55 191,-156 65-176,1 1 0,0 2 0,63-6 0,-94 13-103,-1 1 0,1 0 0,0 0 0,-1 0 0,1 1 0,0-1 0,-1 1 0,1-1 0,-1 1 0,1 0 0,4 2 0,-6-3-8,0 1-1,0 0 0,0 0 1,-1-1-1,1 1 1,0 0-1,0 0 0,-1 0 1,1 0-1,0 0 1,-1 0-1,1 0 0,-1 1 1,1-1-1,-1 0 1,0 0-1,1 0 0,-1 0 1,0 1-1,0-1 1,0 0-1,0 0 0,0 0 1,0 1-1,0-1 1,-1 2-1,-2 9 62,0 1 0,-1-1 0,-6 13 0,7-18-36,-1 1 1,2-1-1,-1 1 1,1 0 0,0 0-1,0 0 1,1 1-1,0-1 1,1 0-1,0 10 1,0-16-29,1 1-1,0-1 1,-1 0-1,1 0 1,0 0 0,0 0-1,0 0 1,1 0 0,-1 0-1,0-1 1,1 1 0,-1 0-1,1-1 1,0 1 0,0-1-1,-1 1 1,1-1-1,0 0 1,0 0 0,0 0-1,0 0 1,0 0 0,1 0-1,3 0 1,5 2 23,1-1 1,0 0-1,18 0 1,-29-2-33,53 0 81,1-2 0,0-2 0,68-15 1,163-48 126,-271 63-199,27-7 18,387-85 309,79 34 429,-438 54-580,23 0 523,-202 11-667,37 0-3842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56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0 346 11256,'0'0'8702,"14"-11"-8269,88-68 401,-70 52-339,31-33 0,14-14 397,8 9 506,-67 57-1007,-17 8-343,0 0 0,1-1 1,-1 1-1,0-1 0,1 1 1,-1-1-1,0 0 0,1 1 1,-1-1-1,0 0 0,0 0 1,0 0-1,0 0 0,0 0 1,0 0-1,0 0 0,0 0 1,1-2-1,1-2 606,-7 14-363,0-3-249,0-1 0,0 0 0,-1 0-1,1 0 1,-7 5 0,-10 10 37,-16 24 62,15-17-32,-1-1 0,0-2 0,-35 28 0,-68 32 550,125-83-650,-1-1 11,1 1 0,0 0 1,0-1-1,-1 1 0,1-1 1,0 0-1,-1 1 0,1-1 1,0 0-1,-1 0 0,1 0 0,0 0 1,-3 0-1,0 0 104,4 0-23,-5 0 308,8 0-75,2 0-303,-1-1 1,1 0-1,-1 0 0,1 0 1,-1 0-1,5-3 1,10-3 17,28-3 81,51-4-1,-58 9-25,-1-1 1,61-18-1,-98 24-94,1-1-1,0 0 1,0 0-1,0-1 1,-1 1-1,1-1 1,0 1-1,-1-1 1,0 0-1,1 0 1,-1 0-1,0 0 1,0 0-1,0 0 1,0-1-1,1-2 1,-2 2-2,0 1 0,0-1 0,0 0 0,-1 0 0,1 1 0,-1-1 0,0 0 0,0 0 0,0 0 0,0 0 0,0 1 0,-1-1 0,1 0 1,-1 0-1,0 0 0,0 1 0,-1-4 0,-2-3 33,0 0 1,-1 1 0,0-1 0,-1 1-1,0 0 1,0 1 0,0 0 0,-1 0 0,0 0-1,0 1 1,-1-1 0,0 2 0,0-1-1,0 1 1,-1 1 0,0-1 0,0 2-1,-18-7 1,21 8-36,0 0-514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7:59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1 165 9944,'0'0'5161,"13"4"-4774,8 3-149,0-2 0,1 0 1,-1-2-1,1 0 1,29 0-1,-39-4-34,-1-1-1,1 0 1,0 0-1,0-1 0,-1-1 1,1 0-1,-1 0 1,17-11-1,-23 13-97,-1-1 0,0 1 0,0-1-1,-1 0 1,1 0 0,0-1-1,-1 1 1,0-1 0,0 0 0,0 0-1,0 0 1,-1 0 0,1 0 0,-1 0-1,0-1 1,-1 1 0,1-1 0,-1 0-1,0 1 1,0-1 0,0 0-1,0 0 1,-1 0 0,0-5 0,0 8-65,0 0 1,0 0 0,0-1 0,0 1-1,-1 0 1,1 0 0,-1 0 0,1 0-1,-1 0 1,0 0 0,0 0 0,0 0-1,0 0 1,0 0 0,0 0 0,-1 0-1,1 1 1,-1-1 0,1 0 0,-1 1-1,0-1 1,1 1 0,-1 0 0,0 0-1,0-1 1,0 1 0,0 0 0,0 1-1,0-1 1,0 0 0,0 1 0,0-1-1,0 1 1,-1-1 0,-3 1 0,1 0 11,0 1 0,1-1 0,-1 1 1,0 0-1,0 0 0,0 1 0,1 0 0,-1-1 1,1 2-1,-1-1 0,1 0 0,0 1 1,0 0-1,0 0 0,-6 5 0,2 0 18,1 0 0,-1 1 0,2 0-1,-1 0 1,-8 16 0,12-19-39,1-1 0,0 1 0,0 0 0,0 0 0,1 0 0,0 0 0,0 0 0,1 1 0,-1-1 0,1 0 0,1 0 1,0 7-1,1-1 43,0 0 0,1 0 0,1 0 0,-1-1 0,2 1 0,0-1 0,0 0 0,9 13 0,-12-20-40,0-1 1,1 0-1,-1 0 1,1 0-1,0 0 1,0-1-1,0 1 1,0-1-1,0 1 1,0-1 0,1 0-1,-1 0 1,1-1-1,-1 1 1,1-1-1,0 1 1,-1-1-1,1 0 1,0-1-1,0 1 1,0-1 0,0 0-1,0 0 1,0 0-1,0 0 1,0 0-1,-1-1 1,1 0-1,7-2 1,1-2 36,-1 1 0,0-2 0,0 1 0,-1-2 0,1 1 0,12-12 0,52-54 280,-10 9-23,-39 40-87,1 1 0,1 2 0,47-25 0,-58 39 12,-16 6-242,-1 0 0,0 0 0,1 0 0,-1 0 0,0 0-1,1 0 1,-1 0 0,0 0 0,1 0 0,-1 0 0,0 0 0,1 0 0,-1 1 0,0-1 0,1 0 0,-1 0 0,0 0-1,1 1 1,-1-1 0,0 0 0,0 0 0,1 1 0,-1-1 0,0 0 0,1 1 0,-1 2 28,1-1-1,-1 0 1,0 1 0,0 0-1,0-1 1,0 1 0,0-1-1,0 1 1,-1 2 0,0 2-49,-27 140 504,19-106-294,3-26 10,4-12-12,8-9-69,17-16 107,25-32-1,-29 30-29,30-27 0,-34 37-75,-9 8-3,0 0 1,0 1 0,0-1-1,1 1 1,0 1 0,0-1-1,12-5 1,-18 10-129,0 0 0,0 0 0,0 0 0,-1 0 0,1 0 0,0 1 0,0-1 0,-1 0 0,1 0 0,0 1 0,0-1 0,-1 0 0,1 1 0,0-1 0,-1 1 0,1-1 0,0 1 0,-1-1 0,1 1 1,-1-1-1,1 1 0,-1 0 0,1-1 0,-1 1 0,0 0 0,1-1 0,-1 1 0,0 0 0,1 0 0,-1-1 0,0 1 0,0 0 0,0 1 0,9 33-8,-8-31 7,5 43 0,-3-21 0,8 27 0,-10-46 0,1 0 0,1 0 0,-1-1 0,1 1 0,0-1 0,1 0 0,0 0 0,8 11 0,-10-15 0,1 1 0,0-1 0,0 1 0,1-1 0,-1 0 0,0 0 0,1 0 0,-1 0 0,1-1 0,-1 0 0,1 1 0,0-1 0,0-1 0,-1 1 0,1 0 0,0-1 0,0 0 0,0 0 0,0 0 0,0 0 0,-1-1 0,1 0 0,0 1 0,0-1 0,-1-1 0,1 1 0,0 0 0,3-3 0,4-1 0,0-1 0,0 0 0,-1-1 0,0 0 0,-1-1 0,1 1 0,12-15 0,-7 5 0,-1-1 0,16-25 0,-26 37 0,0 0 0,-1 0 0,0 0 0,0-1 0,-1 1 0,0-1 0,0 0 0,0 1 0,-1-1 0,0 0 0,0-13 0,-1 18 0,0 0 0,0 1 0,-1-1 0,1 0 0,0 1 0,-1-1 0,1 1 0,-1-1 0,0 1 0,1-1 0,-1 1 0,-1-2 0,1 3 0,1-1 0,0 1 0,-1-1 0,0 1 0,1-1 0,-1 1 0,1 0 0,-1-1 0,1 1 0,-1 0 0,0 0 0,1-1 0,-1 1 0,0 0 0,1 0 0,-1 0 0,0 0 0,1 0 0,-1 0 0,-1 0 0,0 0 0,-1 1 0,1 0 0,-1 0 0,1 0 0,-1 0 0,1 0 0,0 1 0,-1-1 0,1 1 0,0-1 0,0 1 0,-3 3 0,0 1 0,0 0 0,1 0 0,-1 0 0,2 0 0,-1 1 0,1 0 0,-1-1 0,2 1 0,-1 1 0,1-1 0,0 0 0,-1 11 0,2-5 0,0 1 0,0 0 0,1-1 0,1 1 0,4 25 0,-4-37 0,-1 0 0,1 1 0,-1-2 0,1 1 0,0 0 0,0 0 0,0 0 0,0 0 0,0 0 0,0-1 0,0 1 0,1 0 0,-1-1 0,1 1 0,-1-1 0,1 0 0,3 3 0,-2-3 0,0 1 0,1-1 0,-1 1 0,1-1 0,-1 0 0,1-1 0,0 1 0,-1-1 0,6 1 0,4-2 0,-1 1 0,1-2 0,-1 0 0,24-7 0,-19 3 0,1-1 0,-1-1 0,-1 0 0,30-21 0,57-50 0,-101 78 0,39-37 0,-29 26 0,1 0 0,1 1 0,23-16 0,-37 27 0,1-1 0,-1 1 0,1 0 0,0-1 0,-1 1 0,1 0 0,-1-1 0,1 1 0,0 0 0,-1 0 0,1-1 0,0 1 0,-1 0 0,1 0 0,0 0 0,-1 0 0,1 0 0,0 0 0,-1 0 0,1 0 0,0 0 0,0 1 0,7 12 0,-6-7 0,14 41 0,-12-31 0,1-1 0,0 0 0,1-1 0,1 1 0,10 15 0,-15-27 0,1 0 0,-1 0 0,1 0 0,0-1 0,0 1 0,0-1 0,0 0 0,0 0 0,0 0 0,0 0 0,1 0 0,-1 0 0,1-1 0,0 0 0,4 1 0,-2-1 0,0 0 0,0-1 0,0 1 0,0-2 0,0 1 0,0-1 0,0 0 0,11-3 0,2-2 0,1-2 0,-1-1 0,-1 0 0,26-17 0,102-62 0,-112 67 0,-22 14 0,0 0 0,0-1 0,17-15 0,-29 23 0,1 0 0,-1 0 0,0 0 0,0 0 0,0 0 0,0 0 0,0 0 0,1 0 0,-1 0 0,0 0 0,0 0 0,0 0 0,0 0 0,0 0 0,1 0 0,-1-1 0,0 1 0,0 0 0,0 0 0,0 0 0,0 0 0,0 0 0,0 0 0,0-1 0,1 1 0,-1 0 0,0 0 0,0 0 0,0 0 0,0-1 0,0 1 0,0 0 0,0 0 0,0 0 0,0 0 0,0 0 0,0-1 0,0 1 0,0 0 0,0 0 0,0 0 0,0 0 0,0-1 0,0 1 0,-1 0 0,1 0 0,0 0 0,0 0 0,0 0 0,0-1 0,0 1 0,0 0 0,0 0 0,0 0 0,-1 0 0,1 0 0,0 0 0,0 0 0,0 0 0,0-1 0,0 1 0,0 0 0,-1 0 0,1 0 0,0 0 0,0 0 0,-1 0 0,-12 3 0,-2 4 0,0 2 0,1-1 0,0 2 0,0 0 0,1 1 0,-15 15 0,7-4 0,1 0 0,-28 44 0,42-58 0,1-1 0,1 1 0,-1 0 0,1 1 0,1-1 0,-1 1 0,1 0 0,1-1 0,0 1 0,0 1 0,0-1 0,2 0 0,-1 15 0,1-23 0,0 0 0,0 0 0,0 0 0,0 0 0,0 0 0,1 0 0,-1-1 0,0 1 0,1 0 0,-1 0 0,0 0 0,1 0 0,-1-1 0,1 1 0,-1 0 0,1 0 0,0-1 0,-1 1 0,1 0 0,0-1 0,-1 1 0,1-1 0,0 1 0,0-1 0,0 1 0,-1-1 0,1 1 0,0-1 0,0 0 0,0 0 0,0 1 0,0-1 0,0 0 0,-1 0 0,1 0 0,0 0 0,0 0 0,0 0 0,0 0 0,0 0 0,0 0 0,0-1 0,0 1 0,0 0 0,-1-1 0,1 1 0,1-1 0,4-1 0,-1 0 0,0-1 0,0 0 0,0 0 0,0 0 0,4-4 0,1-4 0,1 0 0,-2 0 0,0-1 0,0-1 0,-1 0 0,-1 0 0,9-19 0,-6 10 0,24-34 0,-27 45 0,-11 15 0,-11 20 0,-9 37 0,-21 89 0,9-25 0,-56 120 0,92-244 0,-17 41 0,16-39 0,-1 0 0,1 1 0,-1-1 0,0 0 0,0 0 0,0-1 0,-1 1 0,1 0 0,-5 3 0,7-6 0,-1 0 0,1 1 0,0-1 0,-1 0 0,1 1 0,-1-1 0,1 0 0,-1 0 0,1 1 0,-1-1 0,1 0 0,-1 0 0,1 0 0,-1 0 0,1 0 0,-1 0 0,1 0 0,-1 0 0,1 0 0,-1 0 0,1 0 0,-1 0 0,1 0 0,-1 0 0,1 0 0,-1-1 0,1 1 0,-1 0 0,1 0 0,-1-1 0,1 1 0,-1-1 0,0 0 0,0 0 0,1 0 0,-1 0 0,0-1 0,0 1 0,1 0 0,-1-1 0,1 1 0,0 0 0,-1-1 0,1-1 0,-1-4 0,0 1 0,1 0 0,0 0 0,2-11 0,1 4 0,1-1 0,1 1 0,0-1 0,1 1 0,0 1 0,1-1 0,0 1 0,1 0 0,0 1 0,1 0 0,18-17 0,9-4 0,0 1 0,48-28 0,-28 20 0,11-8 0,-28 21 0,68-60 0,-106 86 0,101-104 0,-86 85 0,-1 1 0,0-2 0,22-41 0,-34 56 0,-2 4 0,0 0 0,0-1 0,0 1 0,0-1 0,-1 1 0,1-1 0,0 1 0,-1-1 0,1 0 0,-1 1 0,0-1 0,1 0 0,-1 1 0,0-1 0,0-2 0,-14 28 0,12-19 0,1-1 0,-1 0 0,1 1 0,-1-1 0,1 1 0,1 0 0,-1-1 0,1 1 0,-1 0 0,1 0 0,1-1 0,-1 1 0,1 0 0,0-1 0,0 1 0,0-1 0,2 6 0,-2-10 0,-1 1 0,1 0 0,0 0 0,-1-1 0,1 1 0,0-1 0,0 1 0,-1 0 0,1-1 0,0 0 0,0 1 0,0-1 0,0 1 0,0-1 0,0 0 0,0 0 0,0 1 0,0-1 0,0 0 0,0 0 0,0 0 0,0 0 0,0 0 0,0 0 0,0-1 0,1 1 0,27-9 0,21-19 0,-39 20 0,0 2 0,0-1 0,14-5 0,-24 12 0,0 0 0,-1-1 0,1 1 0,0 0 0,0 0 0,-1-1 0,1 1 0,0 0 0,0 0 0,-1 0 0,1 0 0,0 0 0,0 0 0,0 0 0,-1 0 0,1 1 0,0-1 0,0 0 0,-1 0 0,1 1 0,0-1 0,0 0 0,-1 1 0,1-1 0,0 0 0,-1 1 0,1-1 0,-1 1 0,2 0 0,-1 1 0,-1 0 0,1-1 0,0 1 0,0 0 0,-1 0 0,1 0 0,-1 0 0,1-1 0,-1 1 0,0 0 0,0 4 0,0 6 0,-1 0 0,-5 24 0,6-34 0,-22 87 0,-3-1 0,-53 122 0,67-182 0,-2-2 0,-2 0 0,0 0 0,-19 23 0,32-47 0,0 1 0,-1 0 0,1-1 0,-1 1 0,0-1 0,1 0 0,-1 0 0,0 0 0,-4 2 0,6-4 0,0 1 0,0-1 0,0 0 0,0 0 0,0 1 0,0-1 0,0 0 0,0 0 0,0 0 0,0 0 0,0-1 0,0 1 0,0 0 0,1 0 0,-1 0 0,0-1 0,0 1 0,0-1 0,0 1 0,0 0 0,0-1 0,1 1 0,-1-1 0,0 0 0,0 1 0,1-1 0,-1 0 0,0 1 0,1-1 0,-1 0 0,1 0 0,-1 0 0,1 1 0,-1-1 0,1 0 0,0 0 0,-1-1 0,-1-4 0,-1 0 0,2-1 0,-1 1 0,1 0 0,0 0 0,0-1 0,1 1 0,-1-1 0,1 1 0,1 0 0,-1-1 0,1 1 0,1-1 0,-1 1 0,1 0 0,0 0 0,0 0 0,1 0 0,-1 0 0,2 1 0,-1-1 0,0 1 0,6-6 0,1-2 0,0 1 0,1 1 0,0 0 0,1 0 0,0 1 0,0 1 0,1 0 0,19-10 0,0 5 290,0 1 0,44-11 0,19-7-5095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01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237 490 10656,'0'0'8223,"-11"1"-7743,-1 0-351,1 0-1,-1 1 0,1 0 0,0 1 0,-1 0 1,-16 9-1,18-8-11,-11 7 264,-25 17 0,42-25-295,-1 0 0,1 0 0,0 1-1,0-1 1,0 1 0,1 0 0,-1 0 0,1 1 0,0-1-1,0 0 1,-4 9 0,6-10-46,0 0-1,1 0 1,-1 0 0,1 0-1,0 0 1,0 0-1,0-1 1,0 1 0,0 0-1,1 0 1,-1 0 0,1 0-1,0 0 1,0-1 0,0 1-1,0 0 1,0-1 0,0 1-1,1 0 1,0-1 0,-1 0-1,1 1 1,0-1-1,0 0 1,0 0 0,0 0-1,1 0 1,-1 0 0,0-1-1,1 1 1,2 1 0,4 2 38,-1-1 1,1 0 0,0 0 0,0-1 0,0 0 0,0-1 0,1 0 0,12 2 0,-14-4 19,0 0 0,0-1 0,0 1 0,0-1 1,0-1-1,-1 0 0,1 0 0,0 0 0,-1-1 1,1 0-1,-1-1 0,0 1 0,0-1 0,0-1 1,-1 0-1,1 1 0,-1-2 0,0 1 1,-1-1-1,1 0 0,-1 0 0,0 0 0,-1-1 1,0 0-1,0 0 0,0 0 0,-1 0 0,0-1 1,0 1-1,0-1 0,1-13 0,-4 17 0,0 0 1,0 0-1,0 0 0,-1 1 0,1-1 0,-1 0 1,0 0-1,0 0 0,-1 1 0,1-1 0,-4-5 1,5 7-48,-1 0 0,0 1 0,-1-1 0,1 0 0,0 0 0,0 1 0,-1-1 0,1 1 0,-1-1 0,1 1 0,-1-1 0,0 1 0,0 0 0,1 0 0,-1 0 0,0 0 0,0 0 0,0 0 0,0 1 0,0-1 0,0 1 0,-3-1 0,5 1-41,0 0 1,0 1-1,-1-1 1,1 0-1,0 0 0,0 1 1,0-1-1,0 0 1,0 1-1,0-1 0,0 0 1,0 0-1,-1 1 0,1-1 1,0 0-1,0 1 1,0-1-1,1 0 0,-1 1 1,0-1-1,0 0 1,0 1-1,0-1 0,0 0 1,0 0-1,0 1 0,0-1 1,1 0-1,-1 0 1,0 1-1,0-1 0,1 1 1,1-1-5,0 1-1,0-1 1,0 1 0,0-1 0,0 0 0,0 0-1,0 0 1,0 0 0,0 0 0,1 0 0,-1-1 0,0 1-1,2-1 1,31-11 58,-24 7-21,0 1-1,0 0-1,-1-1 1,0-1 0,0 1 0,-1-2 0,1 1 0,-1-1-1,14-15 1,-9 6 44,0-1 1,-1-1-1,18-31 0,-31 48-84,108-172 584,-63 99-210,-25 37-69,8 6 275,-30 33-579,1 1-1,-1 0 0,1 0 0,0-1 0,0 1 1,0 0-1,-1 5 0,-4 14-5,-103 348 3,29-87 0,54-198 0,-14 47 0,-58 126 0,55-153 0,44-147 0,3 18 0,2 0 0,0 1 0,2 0 0,0 1 0,2 0 0,1 0 0,0 1 0,1 0 0,2 1 0,29-36 0,-32 46 0,0 1 0,1 0 0,0 1 0,1 0 0,0 0 0,0 2 0,0-1 0,1 2 0,0 0 0,0 0 0,1 2 0,-1 0 0,1 0 0,-1 1 0,1 1 0,22 1 0,26-3 0,-35 1 0,45 3 0,-11 1 859,-26-5-5693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04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1132 14776,'0'0'5807,"11"10"-5361,41 30 23,-49-38-404,1 0-1,-1-1 1,1 0 0,-1 1-1,1-1 1,0 0-1,0-1 1,-1 1 0,1-1-1,0 0 1,0 1 0,0-2-1,0 1 1,0 0-1,-1-1 1,1 0 0,0 0-1,0 0 1,-1 0 0,6-3-1,-7 3-25,5-1 119,-1-1 0,1-1 0,-1 1 0,0-1 0,0 0 0,-1 0 0,1-1 0,7-7 0,-11 10-77,0-1 1,0 1-1,0 0 1,0 0-1,-1-1 1,1 1 0,-1-1-1,0 1 1,0-1-1,1 0 1,-2 0-1,1 1 1,0-1-1,-1 0 1,1 0-1,-1 0 1,0 0-1,0 0 1,0 0-1,0 0 1,0 1-1,-1-1 1,0-4 0,0 6-53,1 0 0,-1 0 1,1 0-1,-1 0 1,0 1-1,1-1 0,-1 0 1,0 1-1,1-1 1,-1 0-1,0 1 1,0-1-1,0 1 0,0-1 1,1 1-1,-1-1 1,0 1-1,0 0 1,0 0-1,0-1 0,0 1 1,0 0-1,0 0 1,0 0-1,0 0 1,0 0-1,0 0 0,0 0 1,0 0-1,0 1 1,0-1-1,0 0 0,0 0 1,0 1-1,1-1 1,-3 2-1,-37 18 394,34-17-335,-8 5 73,0 1-1,0 1 0,1 0 1,-18 16-1,28-22-113,-1 0 0,1 0 1,0 0-1,0 0 0,0 1 0,0-1 0,1 1 1,0-1-1,0 1 0,0 0 0,1 0 1,-1 0-1,1 0 0,0 1 0,1-1 0,-1 0 1,1 0-1,1 9 0,0-7-2,0 0 0,1 0 1,0 0-1,0 0 0,1 0 0,0-1 0,0 1 1,1-1-1,-1 0 0,1 0 0,1 0 0,-1 0 1,1-1-1,0 0 0,0 0 0,1 0 0,-1-1 0,1 1 1,0-1-1,12 6 0,-8-6 9,0 1 0,0-1 1,1-1-1,-1 0 0,1 0 0,-1-1 1,1 0-1,0-1 0,0 0 0,0-1 0,0 0 1,0-1-1,16-3 0,-5-2 68,0-1-1,0-1 1,-1-1 0,0 0-1,32-21 1,93-74 511,-99 66-607,-3-2 1,-1-2 0,44-55-1,-35 29-20,72-120-1,-73 100-5,46-111 0,-82 161 0,-1-1 0,-2 0 0,-1-1 0,-3 0 0,7-77 0,-15 113 0,1-43 0,-1 44 0,-1 0 0,1 0 0,0 0 0,-1 0 0,0 0 0,0 0 0,0 0 0,0 0 0,0 0 0,0 0 0,-4-4 0,4 6 0,0 0 0,0 0 0,0 0 0,0 1 0,0-1 0,0 1 0,0-1 0,-1 1 0,1-1 0,0 1 0,0-1 0,-1 1 0,1 0 0,0 0 0,0 0 0,-1 0 0,1 0 0,0 0 0,0 0 0,-1 0 0,1 0 0,0 1 0,0-1 0,-1 0 0,1 1 0,0-1 0,0 1 0,0-1 0,0 1 0,-2 1 0,-3 1 0,1 1 0,-1 0 0,1 0 0,-8 8 0,-17 20 0,1 2 0,2 2 0,1 0 0,1 2 0,3 0 0,-22 51 0,20-32 0,3 0 0,2 1 0,3 1 0,-9 62 0,17-56 0,2 1 0,4 0 0,8 105 0,-5-161 0,1-1 0,0 0 0,0 0 0,0 0 0,1-1 0,0 1 0,1-1 0,0 1 0,1-1 0,-1-1 0,1 1 0,12 13 0,-13-16 0,1-1 0,0 1 0,0-1 0,0 0 0,1-1 0,-1 1 0,1-1 0,0 0 0,0 0 0,0-1 0,0 0 0,0 0 0,1 0 0,-1-1 0,1 0 0,-1 0 0,1-1 0,10 0 0,-1-2 0,1 0 0,-1-1 0,0-1 0,0-1 0,0 0 0,-1-1 0,0-1 0,23-13 0,-21 10 0,0-2 0,-1 0 0,0 0 0,-1-2 0,-1 0 0,22-26 0,-27 29 0,-1-1 0,13-25 0,-19 34 0,-1 0 0,1 0 0,-1 0 0,0 0 0,0 0 0,0-1 0,-1 1 0,1 0 0,-1-1 0,1 1 0,-1 0 0,0-1 0,-1 1 0,1-1 0,0 1 0,-1 0 0,0 0 0,-1-4 0,2 6 0,-1 0 0,1 0 0,-1 1 0,0-1 0,1 1 0,-1-1 0,0 0 0,1 1 0,-1-1 0,0 1 0,1 0 0,-1-1 0,0 1 0,0 0 0,1-1 0,-1 1 0,0 0 0,0 0 0,0-1 0,0 1 0,1 0 0,-1 0 0,0 0 0,0 0 0,0 0 0,0 0 0,0 1 0,1-1 0,-1 0 0,0 0 0,0 1 0,0-1 0,1 0 0,-1 1 0,0-1 0,0 1 0,-32 20 0,27-17 0,0 1 0,0 0 0,0 1 0,0 0 0,0 0 0,1 1 0,0 0 0,0 0 0,1 0 0,0 0 0,0 0 0,1 1 0,-1 0 0,2 0 0,-1 0 0,-1 11 0,3-12 0,0 0 0,0 0 0,1 0 0,-1 1 0,2-1 0,-1 0 0,1 0 0,0 0 0,1 0 0,-1 0 0,1 0 0,1 0 0,-1-1 0,1 1 0,1-1 0,-1 1 0,1-1 0,4 6 0,-6-10 0,0-1 0,0 1 0,0 0 0,0-1 0,0 1 0,0-1 0,0 0 0,0 1 0,1-1 0,-1 0 0,0 0 0,1-1 0,-1 1 0,1 0 0,-1-1 0,1 1 0,-1-1 0,1 0 0,0 0 0,-1 0 0,4-1 0,4 0 0,0-2 0,1 1 0,17-8 0,-16 6 0,243-91 0,0-28 0,-145 66 0,-91 49 0,-15 10 0,-9 6 0,-38 37 0,19-22 0,-31 42 0,49-57 0,1 0 0,0 0 0,0 0 0,1 1 0,0 0 0,1 0 0,-1 0 0,2 0 0,-1 0 0,0 10 0,3-16 0,-1-1 0,1 1 0,0-1 0,0 1 0,0-1 0,0 1 0,0-1 0,1 1 0,-1-1 0,1 0 0,0 1 0,-1-1 0,1 0 0,0 1 0,0-1 0,1 0 0,-1 0 0,0 0 0,1 0 0,2 3 0,-2-3 0,1-1 0,-1 0 0,0 1 0,1-1 0,-1 0 0,1 0 0,-1-1 0,1 1 0,0-1 0,-1 1 0,1-1 0,-1 0 0,1 1 0,0-2 0,-1 1 0,1 0 0,0 0 0,4-2 0,11-2 0,-1-2 0,1 0 0,-1 0 0,0-2 0,0 0 0,-1-1 0,0-1 0,26-21 0,-3-2 0,-2-1 0,35-42 0,-17 9 0,-2-1 0,55-97 0,68-162 0,-150 276 0,-3-2 0,-1-1 0,28-111 0,-43 138 0,-5 21 0,0 0 0,0 0 0,-1 0 0,1-1 0,-2 1 0,1 0 0,0-1 0,-1 1 0,-1-1 0,0-7 0,1 13 0,-1 1 0,1-1 0,-1 1 0,1-1 0,0 1 0,-1 0 0,1-1 0,-1 1 0,1 0 0,-1-1 0,0 1 0,1 0 0,-1-1 0,1 1 0,-1 0 0,1 0 0,-1 0 0,0 0 0,1 0 0,-1 0 0,0-1 0,1 1 0,-1 1 0,1-1 0,-1 0 0,0 0 0,1 0 0,-1 0 0,1 0 0,-1 0 0,0 1 0,1-1 0,-1 0 0,1 1 0,-1-1 0,1 0 0,-1 1 0,1-1 0,-1 1 0,-26 18 0,24-17 0,-19 16 0,2 2 0,0 0 0,1 0 0,1 2 0,1 0 0,-21 38 0,-70 155 0,85-158 0,3 1 0,2 0 0,3 2 0,3 0 0,-8 84 0,20-144 0,-2 21 0,1 1 0,0 0 0,2 0 0,4 31 0,-4-48 0,-1 0 0,2 0 0,-1-1 0,0 1 0,1 0 0,0-1 0,0 1 0,1-1 0,-1 0 0,1 0 0,0 0 0,0 0 0,0 0 0,0-1 0,1 1 0,0-1 0,-1 0 0,1 0 0,0 0 0,1-1 0,-1 1 0,0-1 0,1 0 0,-1 0 0,10 2 0,-3-2 0,0-1 0,0 0 0,0 0 0,0-2 0,0 1 0,-1-1 0,1-1 0,11-2 0,13-5 0,37-15 0,-38 11 0,0-2 0,-1-2 0,-1-1 0,30-23 0,-49 29 0,-10 9 0,-1 1 0,0-1 0,1 1 0,0 0 0,-1 0 0,1 0 0,0 0 0,0 0 0,6-2 0,-4 2 0,-4 2 0,-1-1 0,0 1 0,1 0 0,-1 0 0,0 0 0,1 0 0,-1-1 0,0 1 0,1 0 0,-1 0 0,0 0 0,1 0 0,-1 0 0,0 0 0,1 0 0,-1 0 0,0 0 0,1 0 0,-1 0 0,0 0 0,1 0 0,-1 1 0,0-1 0,1 0 0,-1 0 0,0 0 0,1 0 0,-1 0 0,0 1 0,0-1 0,1 0 0,-1 0 0,0 1 0,0-1 0,1 0 0,-1 0 0,0 1 0,0-1 0,3 3 0,0 0 0,0 1 0,0-1 0,-1 1 0,0-1 0,1 1 0,-1 0 0,-1-1 0,3 8 0,11 40 0,-9-27 0,-3-14 0,3 13 0,1 0 0,13 27 0,-18-47 0,0-1 0,0 1 0,0-1 0,0 1 0,0-1 0,0 0 0,0 0 0,1 0 0,-1 0 0,1 0 0,0-1 0,-1 1 0,1-1 0,0 0 0,0 1 0,0-1 0,0-1 0,0 1 0,0 0 0,0-1 0,0 1 0,0-1 0,0 0 0,0 0 0,1 0 0,4-2 0,8 0 0,-1-1 0,1-1 0,25-9 0,3-6 0,-1-1 0,56-37 0,-51 29 0,6-4 0,-58 38 0,1 0 0,-1 1 0,1-1 0,1 1 0,-1 0 0,-2 10 0,4-12 0,-1 2 0,0 0 0,1 0 0,0 0 0,0 0 0,1 0 0,0 0 0,0 0 0,2 12 0,-2-18 0,1 1 0,-1 0 0,0 0 0,1-1 0,-1 1 0,1 0 0,-1-1 0,1 1 0,0 0 0,0-1 0,0 1 0,0-1 0,0 1 0,0-1 0,0 0 0,1 0 0,-1 1 0,0-1 0,1 0 0,-1 0 0,1 0 0,-1 0 0,1 0 0,-1-1 0,1 1 0,0 0 0,-1-1 0,1 1 0,0-1 0,0 0 0,-1 1 0,1-1 0,0 0 0,0 0 0,-1 0 0,1 0 0,0-1 0,3 0 0,-2 0 0,0 0 0,0 0 0,0-1 0,-1 1 0,1-1 0,0 0 0,-1 0 0,1 0 0,-1 0 0,0 0 0,0-1 0,4-4 0,20-33 0,-24 36 0,0 0 0,-1-1 0,1 1 0,-1 0 0,1-1 0,-1 1 0,-1 0 0,1-1 0,-1 1 0,0-1 0,0 1 0,0-1 0,0 1 0,-1-1 0,0 1 0,0-1 0,0 1 0,0 0 0,-1-1 0,1 1 0,-1 0 0,0 0 0,-1 0 0,-2-4 0,4 7 0,1 1 0,0 0 0,1 0 0,-1 0 0,0 0 0,0 0 0,0 0 0,0 0 0,0 0 0,0 0 0,0 0 0,0 0 0,0 0 0,1 0 0,-1 0 0,0 0 0,0 0 0,0-1 0,0 1 0,0 0 0,0 0 0,0 0 0,0 0 0,0 0 0,0 0 0,0 0 0,0 0 0,0 0 0,1 0 0,-1-1 0,0 1 0,0 0 0,0 0 0,0 0 0,0 0 0,0 0 0,0 0 0,0 0 0,0 0 0,0-1 0,0 1 0,0 0 0,0 0 0,0 0 0,0 0 0,0 0 0,-1 0 0,1 0 0,0 0 0,0-1 0,0 1 0,0 0 0,0 0 0,0 0 0,0 0 0,0 0 0,0 0 0,0 0 0,0 0 0,0 0 0,0 0 0,-1 0 0,1 0 0,0 0 0,0-1 0,6 0 0,3-1 0,-1 0 0,0 0 0,1 0 0,-1 1 0,0 1 0,1-1 0,-1 2 0,1-1 0,-1 1 0,1 0 0,-1 1 0,0 0 0,1 0 0,-1 0 0,0 1 0,0 1 0,-1-1 0,1 1 0,-1 1 0,0-1 0,0 1 0,0 1 0,-1-1 0,0 1 0,0 0 0,7 9 0,-3-1 0,-6-9 0,-1 0 0,0 0 0,1-1 0,0 0 0,7 6 0,-9-8 0,1-1 0,-1 1 0,0-1 0,1 0 0,0 0 0,-1 0 0,1-1 0,-1 1 0,1-1 0,0 1 0,0-1 0,-1 0 0,1 0 0,0 0 0,4-1 0,45-7 0,87-26 0,-78 17 0,-46 13 0,-12 2 0,1 1 0,0 0 0,-1 0 0,1 1 0,0-1 0,5 1 0,-8 0 0,1 0 0,0 1 0,-1-1 0,1 0 0,-1 1 0,1 0 0,0-1 0,-1 1 0,1 0 0,-1 0 0,0 0 0,1 0 0,-1 0 0,0 0 0,1 0 0,-1 1 0,2 1 0,21 33 0,-20-30 0,0 1 0,0-1 0,1 0 0,-1 0 0,1 0 0,1-1 0,-1 0 0,9 6 0,-8-7 0,1-1 0,-1 0 0,1 0 0,0 0 0,0-1 0,0 0 0,0 0 0,1-1 0,-1 0 0,0 0 0,1-1 0,-1 0 0,1 0 0,-1-1 0,8-1 0,-11 1 0,1 0 0,-1 0 0,1 0 0,-1 0 0,1-1 0,-1 0 0,0 0 0,0 0 0,0-1 0,0 1 0,-1-1 0,1 0 0,-1 0 0,1 0 0,-1 0 0,0-1 0,0 1 0,0-1 0,-1 0 0,1 0 0,-1 0 0,0 0 0,0 0 0,-1 0 0,3-7 0,-1-13-3935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04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20399,'0'0'3072,"123"6"-2480,-24-4 0,26 4-448,6-2 8,-5-4-152,-9-4 8,-4-2-104,-10-2 8,-4-8-16,-15-2 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06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1 498 14272,'0'0'3654,"10"-5"-3563,21-10 18,-1-1 1,-1-2-1,-1-1 0,34-29 1,-18 10 355,73-85 0,-98 98-61,30-50 1,-14 17 310,-32 54-623,-1 0 1,0-1-1,0 1 0,-1-1 1,1 1-1,-1-1 1,0 0-1,-1 0 0,1 1 1,-1-8-1,0 12-84,0 0 1,0 0-1,0 0 0,0 0 0,0 0 1,0 0-1,0 0 0,0 0 1,0 1-1,0-1 0,0 0 1,0 0-1,0 0 0,0 0 1,0 0-1,0 0 0,-1 0 0,1 0 1,0 0-1,0 0 0,0 0 1,0 0-1,0 0 0,0 0 1,0 1-1,0-1 0,0 0 0,0 0 1,-1 0-1,1 0 0,0 0 1,0 0-1,0 0 0,0 0 1,0 0-1,0 0 0,0 0 0,0 0 1,0 0-1,-1 0 0,1 0 1,0-1-1,0 1 0,0 0 1,0 0-1,0 0 0,0 0 0,0 0 1,0 0-1,0 0 0,0 0 1,0 0-1,-1 0 0,1 0 1,0 0-1,-5 9 64,-3 19 30,0 1 0,2-1 0,1 1 0,1 0 0,0 40 0,4-67-87,0 1-1,0-1 1,1 1-1,-1-1 1,1 1-1,-1-1 1,1 0-1,0 1 1,0-1-1,0 0 1,0 1-1,0-1 1,0 0-1,1 0 1,-1 0-1,1 0 1,0 0-1,2 2 1,-2-3-3,0 0-1,0 0 1,0 0 0,0 0-1,1 0 1,-1 0 0,0-1 0,0 1-1,1-1 1,-1 0 0,0 0 0,1 0-1,-1 0 1,1 0 0,3-1 0,6-2 18,1 0 1,-1-1 0,0 0 0,0-1-1,15-9 1,26-18 123,-1-3 0,89-76-1,-127 99-110,-12 11-27,-1-1-1,1 1 1,0-1-1,0 1 1,-1 0-1,1 0 0,0 0 1,0 0-1,0 0 1,0 0-1,0 1 1,3-1-1,-4 1-8,-1 0-1,0 0 0,1 0 1,-1 0-1,0 0 0,1 0 1,-1 0-1,0 0 0,1 1 1,-1-1-1,0 0 0,1 0 1,-1 0-1,0 1 0,1-1 1,-1 0-1,0 0 0,0 1 1,1-1-1,-1 0 0,0 0 1,0 1-1,0-1 0,1 1 1,1 15 65,-4 4-1,-1 0 0,-11 38 0,8-36 24,1 0-1,-3 23 0,8-45-89,0 1-1,0 0 0,0 0 0,0-1 1,0 1-1,0 0 0,0 0 1,0 0-1,0-1 0,1 1 0,-1 0 1,0 0-1,0-1 0,1 1 1,-1 0-1,0-1 0,1 1 0,-1 0 1,1-1-1,-1 1 0,1 0 1,-1-1-1,1 1 0,0-1 0,-1 1 1,1-1-1,-1 0 0,1 1 1,0-1-1,0 1 0,-1-1 0,1 0 1,0 0-1,0 1 0,-1-1 1,1 0-1,0 0 0,0 0 0,-1 0 1,1 0-1,0 0 0,0 0 1,0 0-1,-1 0 0,1 0 0,0-1 1,1 1-1,6-2 11,1 0 0,-1 0 0,14-6-1,-13 4 3,81-35 85,-59 25 6,0 0-1,58-15 1,-87 28-96,0 0 0,1 1-1,-1-1 1,1 1 0,-1 0 0,1 0 0,-1 0-1,0 0 1,1 0 0,-1 1 0,1-1 0,-1 1 0,0-1-1,1 1 1,-1 0 0,4 2 0,-3-1 7,0 1 1,0 0 0,0-1-1,-1 1 1,1 0 0,-1 0-1,0 1 1,1-1 0,2 7-1,4 10 47,0 1 1,-1 0-1,-1 1 0,-1 0 0,4 22 0,-5 18-3513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7024,'0'0'10690,"14"3"-10379,-5 0-251,3 0 15,0 0 0,0-1 0,0 0-1,1-1 1,-1 0 0,17-1 0,55-11 357,-42 5-157,51-1 0,-63 7-164,46 0 361,122 14 0,-114-8 188,-62-2-267,-13-5-185,-9 1-306,1 0 1,-1 0-1,0 0 1,1 0-1,-1 0 0,1 0 1,-1 0-1,0-1 0,1 1 1,-1 0-1,0 0 1,1 0-1,-1 1 0,1-1 1,-1 0-1,0 0 0,1 0 1,-1 0-1,0 0 1,1 0-1,-1 0 0,0 1 1,1-1-1,-1 0 0,0 0 1,0 1-1,1-1 1,-1 0-1,0 0 0,1 1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06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17687,'0'0'4384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0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187 298 10952,'0'0'2564,"-3"20"-2304,-50 238 586,5-89-221,-22 91 590,67-250-1045,1 1 0,0 0 0,0 13 0,-1-16 273,3-18-61,21-80 53,50-176 410,-54 217-637,1 0 0,3 1-1,33-58 1,-47 95-139,-1 0 1,2 1-1,0-1 1,0 2-1,1-1 1,0 1-1,0 0 1,1 1-1,0 0 0,1 0 1,20-10-1,-27 17-48,-1 0-1,1 0 0,0 1 0,0 0 1,0-1-1,0 1 0,0 0 1,0 1-1,0-1 0,0 1 0,0 0 1,0 0-1,0 0 0,0 0 1,-1 1-1,1-1 0,-1 1 0,1 0 1,-1 0-1,1 0 0,-1 1 1,0-1-1,4 5 0,1 0 9,-1 0-1,0 1 0,0-1 0,0 2 1,-1-1-1,0 1 0,9 18 1,-12-19-15,0-1 0,-1 1 0,0 0 0,0 0 0,-1 0 0,0 0 0,0 1 0,-1-1 1,1 0-1,-2 0 0,0 0 0,0 1 0,0-1 0,-1 0 0,0 0 0,0-1 0,-1 1 0,0 0 1,-1-1-1,0 0 0,0 1 0,0-1 0,-1-1 0,0 1 0,-7 7 0,1-3 19,0-1 0,0 0 0,-1-1 0,0-1-1,-1 1 1,-13 5 0,15-9 76,0-1 0,0 0-1,0-1 1,-1 0 0,1-1 0,-1-1 0,1 1 0,-17-2 0,73 7 504,21-5-462,0-2 0,108-15 0,130-49 256,-282 60-342,-18 4-38,0 0 0,0-1 0,0 0 0,0 0 1,0 0-1,0 0 0,0-1 0,6-3 0,-39 33 183,0 2-1,-35 48 0,49-60-147,12-14-49,0 0 0,0 0 1,0 0-1,1 0 1,-1 1-1,1-1 0,0 1 1,0 0-1,1-1 1,-2 7-1,3-9-7,0-1 0,0 1-1,0 0 1,0 0 0,0 0 0,1 0 0,-1 0-1,1 0 1,-1 0 0,1-1 0,0 1 0,-1 0-1,1 0 1,0-1 0,0 1 0,0 0-1,0-1 1,1 1 0,-1-1 0,0 0 0,1 1-1,-1-1 1,1 0 0,-1 0 0,1 0 0,-1 0-1,1 0 1,0 0 0,2 1 0,1-1 5,-1 1 0,0-1 0,1-1 0,-1 1 0,1 0 0,-1-1 1,1 0-1,-1 0 0,0-1 0,1 1 0,-1-1 0,1 0 0,-1 0 0,0 0 0,1-1 0,-1 1 0,0-1 1,0 0-1,0 0 0,0-1 0,6-4 0,0 0 16,-1-1-1,1 0 1,-1-1 0,0 0-1,-1 0 1,13-18 0,-12 11 4,-1 1 1,-1-1 0,0 0 0,-1 0 0,-1-1 0,0 0 0,-1 0 0,-1 0 0,-1-1 0,0 1 0,-1 0 0,-1-1-1,-1 1 1,-1-1 0,-6-30 0,8 47-16,0 1 0,-1-1 0,1 0-1,0 0 1,-1 0 0,1 0 0,-1 1 0,1-1-1,-1 0 1,0 1 0,1-1 0,-1 0 0,0 1-1,1-1 1,-1 1 0,-1-1 0,-2 2 162,7 8-110,0-3-56,1-1 0,-1 0 1,1 0-1,0 0 0,0 0 0,0-1 1,1 1-1,0-1 0,-1 0 1,1-1-1,1 1 0,-1-1 0,1 0 1,-1 0-1,8 2 0,-4-2-3,0-1 0,0 0 1,0 0-1,1-1 0,-1-1 0,1 1 0,-1-1 0,1-1 1,12-2-1,-5 0-1,1-2 0,-1 0 0,0 0 0,-1-2 0,1 0 0,-1-1 1,-1 0-1,1-2 0,-2 0 0,21-16 0,-13 4 24,-1-1 1,0 0-1,-2-2 0,-1 0 0,-1-1 1,-1-1-1,-1 0 0,-2-1 1,15-45-1,-15 42 39,-9 24-22,-1-1 0,0 1 1,4-16-1,-31 54 132,7 6-143,2 1 0,1 1 0,1 0 0,-10 63 0,19-75-30,1 0 0,1 0 0,1 1 0,2-1 0,0 0 0,2 0 1,12 50-1,-13-69-4,1-1 0,0 1 0,0-1 0,0 0 0,1 0 0,0 0 0,0-1 0,1 1 0,0-1 0,0 0 0,0 0 0,1-1 1,6 6-1,-7-8 0,0 1 0,0-1 0,0-1 0,1 1 0,-1-1 0,1 0 0,0 0 0,-1 0 1,1-1-1,0 0 0,0 0 0,0 0 0,0-1 0,0 0 0,0 0 0,0-1 0,9-1 0,-3-1 7,0 0-1,-1-2 1,1 1-1,-1-1 0,0-1 1,0 0-1,0 0 0,-1-1 1,0 0-1,12-13 0,-8 7 9,-1 0 0,-1-1 0,-1-1-1,0 0 1,0 0 0,9-22 0,-19 35-17,0 1 1,0-1-1,-1 1 1,1-1-1,-1 0 0,1 1 1,-1-1-1,0 0 1,0 1-1,0-1 1,1 0-1,-2 1 1,1-1-1,0 0 1,-1-3-1,1 5-1,0 0 0,0-1 0,0 1 1,-1 0-1,1-1 0,0 1 0,0 0 0,-1-1 0,1 1 0,0 0 0,-1-1 1,1 1-1,0 0 0,0 0 0,-1 0 0,1-1 0,-1 1 0,1 0 0,0 0 1,-1 0-1,1 0 0,-1-1 0,1 1 0,-1 0 0,-15 6 41,10-2-34,1 0 0,0 0 1,0 1-1,0-1 0,1 1 0,-1 0 0,1 1 0,0-1 0,1 1 1,0 0-1,-1-1 0,2 2 0,-1-1 0,1 0 0,0 0 0,0 1 1,0-1-1,1 1 0,0 0 0,1-1 0,0 1 0,0 0 1,0-1-1,0 1 0,1-1 0,3 13 0,-3-15-5,1-1 1,-1 0-1,1 0 1,0 0-1,0 0 0,0 0 1,0-1-1,0 1 0,0 0 1,1-1-1,-1 0 0,1 1 1,0-1-1,-1 0 1,1-1-1,0 1 0,1 0 1,-1-1-1,0 1 0,0-1 1,0 0-1,1 0 0,-1-1 1,1 1-1,-1-1 0,6 1 1,4-1 4,1 0-1,0-1 1,-1 0 0,1-1 0,17-5-1,12-5 36,57-26 0,-63 22-1,0 2 0,53-12-1,-88 26-36,0-1 0,0 1-1,0-1 1,1 1 0,-1 0 0,0 0 0,0 0 0,0 0-1,0 0 1,0 0 0,1 1 0,-1-1 0,0 1-1,0 0 1,0-1 0,0 1 0,0 0 0,0 0-1,0 0 1,-1 0 0,1 1 0,0-1 0,2 2-1,-2 1 4,0-1-1,1 1 1,-1 0-1,-1 0 1,1 0-1,0 0 1,-1 0-1,0 0 0,0 0 1,0 6-1,1 3 16,-1-8-7,-1 0-1,1 0 0,0 0 0,0-1 0,0 1 0,1 0 1,0 0-1,0-1 0,4 7 0,-5-10-11,0 0 1,1 0-1,-1-1 1,1 1-1,-1-1 1,1 1-1,0-1 0,-1 0 1,1 1-1,-1-1 1,1 0-1,0 0 0,-1 0 1,1-1-1,0 1 1,-1 0-1,1 0 0,-1-1 1,1 1-1,-1-1 1,1 0-1,1 0 1,35-18 21,-21 9-20,-5 2 10,0 1 0,1 0 1,-1 1-1,1 0 0,0 1 0,15-3 0,-24 8-13,1 0 0,-1 1 1,0-1-1,0 1 0,1 0 0,-1 1 1,0-1-1,0 1 0,0-1 1,0 1-1,0 0 0,0 1 1,-1-1-1,1 1 0,3 3 0,28 15 3,-24-17 0,1 0 0,-1 0 0,1-1 0,0-1 0,-1 0-1,1-1 1,0 0 0,0-1 0,0 0 0,0-1 0,0 0-1,0-1 1,0 0 0,0-1 0,16-6 0,-7 1 1,-1-1 0,0-1 1,-1-1-1,0-1 1,0 0-1,-2-2 0,1 0 1,-2 0-1,0-2 1,-1 0-1,0-1 0,14-22 1,11-21 48,-3-3 1,39-89-1,-47 85 68,-3-2 0,18-75 0,-43 141-114,0 2-5,-1 0 1,1 0 0,-1 0-1,0 0 1,1 0 0,-1 0-1,0 0 1,0 0-1,0 0 1,0 0 0,0 0-1,0 0 1,0 0 0,0 0-1,0 0 1,0 0 0,0 0-1,-1 0 1,1 0 0,0 0-1,-1 0 1,1 1-1,-1-1 1,1 0 0,-1 0-1,1 0 1,-1 0 0,0-1-1,0 3-2,0-1 0,0 1 0,1-1 0,-1 1 0,0 0-1,1-1 1,-1 1 0,0 0 0,1-1 0,-1 1 0,1 0-1,-1 0 1,1-1 0,0 1 0,-1 0 0,1 0 0,0 0-1,-1 0 1,1 1 0,-2 3 6,-14 29 23,2 2 0,2 0 0,0 0 0,3 1-1,-5 39 1,-10 190 78,23-242-99,1-1 0,3 26 0,-2-39 0,1 0 0,0 1 0,1-1 0,0 0 0,0-1 0,1 1 0,6 9 0,-9-16-6,1-1-1,0 0 1,0 0-1,0 0 1,0 0-1,0 0 0,0-1 1,0 1-1,1-1 1,-1 1-1,1-1 1,-1 0-1,1 0 1,-1 0-1,1 0 0,0 0 1,-1 0-1,1-1 1,0 0-1,0 1 1,0-1-1,-1 0 1,1 0-1,0 0 0,3-1 1,4-1 1,-1 0 1,1 0-1,-1 0 1,0-1 0,0-1-1,10-4 1,1-4 14,0 0 0,-1-1 0,23-19 0,51-53 78,-65 57-42,24-24 243,-52 52-300,0-1 1,0 1 0,0 0-1,0 0 1,0 0 0,0 0-1,0 0 1,0-1 0,1 1-1,-1 0 1,0 0 0,0 0-1,0 0 1,0 0 0,0 0 0,0-1-1,0 1 1,1 0 0,-1 0-1,0 0 1,0 0 0,0 0-1,0 0 1,0 0 0,1 0-1,-1 0 1,0 0 0,0 0-1,0 0 1,0 0 0,1 0-1,-1 0 1,0 0 0,0 0-1,0 0 1,0 0 0,0 0-1,1 0 1,-1 0 0,0 0-1,0 0 1,0 0 0,0 0-1,1 0 1,-1 0 0,0 0 0,2 10 24,-4 14-1,-3 3-24,2 1 0,1 0 0,1 0 0,4 37 0,-2-61 0,-1 0 0,1-1 0,0 1 0,0-1 0,1 1 0,-1-1 0,1 0 0,-1 1 0,1-1 0,0 0 0,0 0 0,1 0 0,-1 0 0,0-1 0,1 1 0,0-1 0,0 1 0,-1-1 0,1 0 0,1 0 0,-1 0 0,0 0 0,0-1 0,1 1 0,-1-1 0,1 0 0,-1 0 0,1 0 0,0-1 0,-1 1 0,6-1 0,6 1 0,-1-1 0,1-1 0,-1-1 0,1 0 0,-1 0 0,25-9 0,336-127 0,-335 121 0,-3-4 0,-48 37 0,-15 6 0,0 1 0,2 2 0,-28 34 0,41-45 0,-13 16 0,24-29 0,-1 0 0,0 0 0,1 0 0,-1 0 0,1 0 0,0 0 0,-1 1 0,1-1 0,0 0 0,0 0 0,0 0 0,-1 0 0,1 1 0,1-1 0,-1 0 0,0 0 0,0 0 0,0 1 0,0-1 0,1 0 0,-1 0 0,1 0 0,-1 0 0,1 0 0,0 2 0,0-2 0,0 0 0,0-1 0,0 1 0,0 0 0,0-1 0,0 1 0,0 0 0,0-1 0,0 0 0,0 1 0,0-1 0,0 0 0,0 1 0,1-1 0,-1 0 0,0 0 0,0 0 0,0 0 0,0 0 0,0 0 0,1 0 0,-1 0 0,0-1 0,0 1 0,2-1 0,32-13 0,-25 9 0,52-20 0,44-20 0,-103 43 0,0 1 0,1 0 0,-1 0 0,0 0 0,1 0 0,-1 0 0,0 1 0,1 0 0,-1-1 0,1 1 0,-1 1 0,1-1 0,-1 0 0,0 1 0,1-1 0,-1 1 0,5 2 0,5 2 0,-1 1 0,0 1 0,14 8 0,5 4 0,-22-15 0,0 0 0,1-1 0,-1 0 0,1 0 0,0-1 0,-1 0 0,1-1 0,0 0 0,0-1 0,0 0 0,0 0 0,0-1 0,0-1 0,0 0 0,18-5 0,-12 2 0,-1-1 0,0-1 0,0 0 0,-1-1 0,0 0 0,0-1 0,-1-1 0,0 0 0,12-13 0,7-11 0,-1-2 0,-2-1 0,-2-1 0,38-70 0,66-176 0,-123 265 0,-8 19 0,11-33 0,-12 19 0,0 14 0,1 0 0,0-1 0,-1 1 0,1 0 0,-1 0 0,1 0 0,0-1 0,-1 1 0,1 0 0,-1 0 0,1 0 0,-1 0 0,1 0 0,-1 0 0,1 0 0,-1 0 0,1 0 0,0 0 0,-1 0 0,1 0 0,-1 0 0,1 0 0,-1 1 0,1-1 0,0 0 0,-1 0 0,1 0 0,-1 1 0,1-1 0,-1 1 0,-9 5 0,-1 1 0,2 0 0,-1 0 0,1 1 0,0 0 0,1 1 0,0 0 0,0 0 0,1 1 0,-6 10 0,-5 10 0,2-1 0,-17 46 0,24-49 0,1-1 0,0 2 0,2-1 0,2 0 0,-3 47 0,6-53 0,1 0 0,1 0 0,1 0 0,1 0 0,1-1 0,0 1 0,2-1 0,10 26 0,-13-39 0,0-1 0,1 0 0,-1 1 0,1-1 0,0-1 0,0 1 0,0 0 0,10 6 0,-9-8 871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0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 20399,'0'0'4672,"82"-21"-4616,-55 15 0,-5 0-200,-8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1.1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85 15472,'0'0'2166,"11"-1"-1441,435-29 1235,-16 1-1505,-410 28-418,19-2 26,-36 3-56,-1-1-1,1 1 1,-1-1 0,0 1-1,1-1 1,-1 0 0,0 0-1,0 0 1,1 0 0,-1-1-1,3-1 1,-5 2-10,0 1 0,0 0-1,0 0 1,0 0 0,0-1 0,0 1-1,0 0 1,0 0 0,0 0 0,0-1-1,0 1 1,0 0 0,0 0 0,0 0-1,0-1 1,0 1 0,0 0 0,0 0-1,0 0 1,0-1 0,0 1 0,-1 0-1,1 0 1,0 0 0,0 0 0,0-1-1,0 1 1,0 0 0,-1 0 0,1 0-1,0 0 1,0 0 0,0 0 0,-1 0-1,1-1 1,0 1 0,0 0 0,0 0-1,-1 0 1,1 0 0,0 0 0,0 0-1,0 0 1,-1 0 0,1 0 0,0 0-1,0 0 1,0 0 0,-1 0 0,1 0-1,0 0 1,-10-1-2505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1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13672,'0'0'1904,"66"24"-1216,45 0-217,26-2 17,17-8-240,27-14 16,32-14-120,-37-4 0,-57-2-16,6-6 0,18-19-16,-16 1-8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2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654 203 11448,'0'0'3513,"-11"-5"-3358,0 1-137,-1 0 0,0 0 0,0 1 0,0 0 0,0 1 1,-1 1-1,-14 0 0,-2 3 10,0 1 1,1 2-1,0 1 1,0 1 0,-48 19-1,33-8 102,0 3 0,-70 45 0,101-58-46,1 1-1,-1 0 0,1 0 1,1 1-1,0 1 0,0 0 1,-13 18-1,21-26-54,0 0 0,0 0 0,1 1 0,-1-1 0,1 0 0,0 1 0,0-1 0,0 1-1,0-1 1,0 1 0,1-1 0,-1 1 0,1-1 0,0 1 0,0 0 0,1-1 0,-1 1 0,1-1 0,0 1 0,0-1-1,0 1 1,0-1 0,0 0 0,1 1 0,-1-1 0,1 0 0,0 0 0,0 0 0,0 0 0,1 0 0,-1-1-1,1 1 1,-1-1 0,1 1 0,3 1 0,6 4 32,-1-1 1,1 0-1,0-1 0,1-1 1,-1 0-1,1 0 0,0-2 1,0 1-1,1-2 0,15 2 1,9 0 81,1-2 0,53-5 0,-46-1-17,0-2 1,-1-3-1,0-1 0,0-2 0,-1-3 1,-1-1-1,0-2 0,-1-2 0,41-26 1,-66 35-50,-1-1 0,0 0 0,-1-2 1,0 1-1,-1-2 0,0 0 0,-1 0 0,15-27 1,-23 34-39,0 0-1,-1 0 1,0-1 0,0 1 0,-1-1 0,0 0 0,-1 0-1,0 0 1,0-1 0,-1 1 0,0 0 0,0-1 0,-1 1-1,-1 0 1,0-1 0,0 1 0,-1 0 0,0 0 0,0-1 0,-4-8-1,2 11-5,1 1-1,-1 0 1,0 0-1,0 0 1,-1 0 0,0 0-1,0 1 1,0 0-1,0 0 1,-1 1-1,0-1 1,0 1-1,0 1 1,-1-1-1,1 1 1,-1 0-1,0 0 1,0 1-1,0 0 1,0 0 0,0 1-1,-11-2 1,-2 1 38,-1 1 0,1 1 1,-1 1-1,1 1 1,-1 0-1,-33 10 0,28-4 7,-1 2 0,1 1 0,1 2 0,-27 16 0,25-14-57,12-5 574,9-3-4114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12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0 15272,'0'0'1454,"-5"16"-661,-14 45-173,-134 514 1618,143-522-2164,-44 289 364,54-335-428,-4 80 119,4-80-109,1 1 0,-1-1 0,1 0 0,1 0 0,-1 0 0,1 0 0,1 0 0,-1-1-1,5 9 1,-6-14-59,-1 0 0,0-1-1,1 1 1,-1 0 0,1-1-1,-1 1 1,1 0 0,-1-1-1,1 1 1,-1-1 0,1 1-1,-1-1 1,1 1 0,0-1-1,-1 0 1,1 1 0,0-1-1,-1 0 1,1 0 0,0 1-1,0-1 1,-1 0 0,1 0-1,0 0 1,0 0 0,-1 0-1,1 0 1,0 0 0,0 0-1,-1 0 1,1 0 0,0 0-1,0 0 1,-1-1 0,1 1-1,0 0 1,0-1 0,-1 1-1,1 0 1,-1-1 0,1 1-1,0-1 1,-1 1 0,1-1-1,-1 1 1,1-1 0,-1 1-1,1-1 1,-1 0 0,1 1-1,-1-1 1,1-1 0,0 1-383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27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 7832,'0'0'4545,"13"-6"-4124,75-33 578,104-31 0,-105 48-463,1 3 1,1 5 0,0 3 0,133 1-1,-213 10-481,1 0 59,0 0 0,1 1 0,-1 0 1,13 4-1,-21-4-80,0-1 0,0 1 0,0 0 0,0 0-1,0 0 1,0 0 0,0 0 0,0 0 0,0 0 0,0 1 0,-1-1 0,1 1 0,-1-1-1,1 1 1,-1 0 0,1 0 0,-1-1 0,0 1 0,0 0 0,0 0 0,0 0 0,0 0-1,-1 0 1,1 1 0,0 2 0,0 47 405,-2-41-303,1-1 0,0 1 0,2 16 0,-1-24-111,0-1 0,0 1 0,0-1 0,0 1 1,1-1-1,-1 1 0,1-1 0,-1 0 0,1 1 0,0-1 0,0 0 1,0 0-1,0 0 0,0-1 0,1 1 0,-1 0 0,4 1 1,5 3 36,0-1 0,20 6 0,-25-9-36,34 10 85,0-1 0,2-3 0,-1-1 0,79 2 0,171-18 258,-268 8-338,-8 0-14,91-5 264,193-35 1,-234 29-131,8-2 91,-70 14-223,-1-1 0,1 0 0,-1 0 0,1 0 0,-1 0 1,1 0-1,-1 0 0,0-1 0,1 1 0,-1-1 0,0 1 0,0-1 0,3-4 0,-4 5-11,0-1 0,-1 1 0,1-1 0,-1 1 0,1-1 0,-1 1 0,0-1 0,0 1 1,0-1-1,1 0 0,-2 1 0,1-1 0,0 1 0,0-1 0,0 1 0,-1-1 0,1 1 0,-1-1 0,1 1 0,-1-1 0,1 1 0,-1 0 0,-1-3 0,-52-79-88,34 56-2735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28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0 405 14776,'0'0'3785,"11"1"-3684,17-1-79,-1 0-1,1-2 1,-1 0-1,46-12 1,-37 4 118,-1-1 0,64-31 0,-81 33-5,0-2 0,-1 0 0,0 0 0,-1-2 0,0 0 0,26-29 0,65-90 940,-93 115-899,-7 9-4,0 0 0,-1 0 0,9-16 0,-4 7 564,-16 28-670,0 0-1,-1 0 1,-1-1 0,0 0-1,0 0 1,-1-1 0,0 1 0,-12 9-1,0 3 20,-23 23 86,-1-1 1,-2-3-1,-61 43 0,93-74-78,0-2 0,0 0 1,-1 0-1,0-1 0,-23 6 0,37-12-78,0-1 1,0 0 0,0 0-1,0 1 1,0-1-1,0 0 1,0 0-1,0 0 1,0 0-1,0 0 1,-1 0-1,1-1 1,0 1-1,0 0 1,0 0-1,0-1 1,0 1-1,0-1 1,0 1 0,0-1-1,1 1 1,-1-1-1,0 0 1,0 1-1,-1-2 1,2 1-6,0 1 1,0-1 0,0 0 0,-1 0 0,1 0-1,0 0 1,0 1 0,0-1 0,0 0 0,0 0-1,1 0 1,-1 0 0,0 1 0,0-1 0,1 0-1,-1 0 1,0 1 0,1-1 0,-1 0-1,0 0 1,1 1 0,-1-1 0,1 0 0,0 1-1,-1-1 1,1 1 0,-1-1 0,1 1 0,0-1-1,-1 1 1,1-1 0,0 1 0,0-1-1,1 1 1,16-11 32,0 0 0,1 2-1,0 0 1,0 1 0,1 1 0,0 1-1,1 1 1,-1 1 0,1 0 0,0 2-1,0 0 1,0 2 0,0 0 0,0 1-1,30 6 1,-42-5-29,0-1 16,-1 0 0,0 1 0,1 0 1,-1 1-1,0 0 0,0 0 0,0 1 0,11 7 1,-18-11-24,0 1 12,0 0 0,1 0 0,-1 0 0,1 0 1,-1 0-1,1 0 0,0 0 0,-1-1 0,1 1 0,0-1 1,2 1-1,-3-32 129,-1 18-117,-1-12 18,1 0 1,2 1-1,0-1 1,9-36 0,-10 59-55,-1 1 1,1 0 0,-1 0 0,1 0-1,-1 1 1,1-1 0,0 0 0,-1 0-1,1 0 1,0 0 0,0 0 0,-1 1-1,1-1 1,0 0 0,0 1 0,0-1-1,0 1 1,0-1 0,0 1 0,0-1-1,2 1 1,6-2-3368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29.6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1 11656,'0'0'5630,"-8"12"-5294,-18 29-105,-104 171 1361,104-159-1006,-34 91 0,47-109-346,8-26-154,1 1 1,0 0-1,1 0 0,0 0 0,1 0 1,0 0-1,0 1 0,1-1 0,1 22 0,0-30-67,1 1 0,0-1 0,0 0-1,0 0 1,0 1 0,1-1 0,-1 0-1,1 0 1,-1 0 0,1 0 0,0 0 0,-1-1-1,1 1 1,0 0 0,0-1 0,0 0-1,0 1 1,1-1 0,-1 0 0,0 0-1,1 0 1,-1 0 0,0-1 0,1 1 0,-1 0-1,5-1 1,7 3 41,-1-2-1,1 0 1,18-1 0,-12 0 11,27-1 220,0-1 0,77-15 0,-119 16-239,-1 0 1,1-1 0,-1 1-1,1-1 1,-1 0-1,0 0 1,0-1 0,0 1-1,6-5 1,-9 5-45,1 1-1,-1-1 1,0 1 0,1-1-1,-1 0 1,0 1 0,0-1-1,0 0 1,0 0 0,0 0-1,-1 0 1,1 0 0,-1 0-1,1 0 1,-1 0 0,1 0 0,-1 0-1,0 0 1,0 0 0,0 0-1,0 0 1,-1 0 0,0-3-1,-1-7-3063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277 424 7736,'0'0'5501,"-11"0"-5081,8 0-390,-12 1 120,1 0 1,-1 1 0,1 0 0,-1 1 0,1 1-1,0 0 1,-16 7 0,6 2 307,-23 18 0,40-26-254,0 0 0,0 1 1,1 0-1,0 0 0,0 0 1,0 1-1,-7 12 0,12-18-161,1 1-1,0-1 1,-1 0-1,1 1 1,0-1-1,0 0 1,0 1-1,0-1 1,0 0-1,0 1 0,0-1 1,0 0-1,1 1 1,-1-1-1,1 0 1,-1 0-1,0 1 1,1-1-1,0 0 0,-1 0 1,1 0-1,0 0 1,0 0-1,-1 0 1,1 0-1,0 0 1,0 0-1,0 0 0,0 0 1,0 0-1,1-1 1,-1 1-1,2 0 1,3 4 97,1-1 0,0-1 0,0 1 0,10 2 0,-8-3-50,1-1-1,-1 0 0,0-1 1,1 0-1,-1 0 1,1-1-1,-1 0 0,1-1 1,-1 0-1,1 0 0,-1-1 1,0-1-1,0 1 0,0-1 1,0-1-1,0 0 0,0 0 1,12-9-1,-14 8-23,0 0 0,1-1 1,-2 0-1,1 0 0,-1 0 0,0-1 0,0 0 0,0 0 0,-1-1 0,-1 0 0,1 0 0,-1 0 1,0 0-1,-1 0 0,0-1 0,0 0 0,-1 0 0,0 1 0,1-16 0,-4 0 22,0 0 0,-1 0 0,-2 0 0,0 1 0,-2 0 0,0 0 0,-1 0 0,-2 0 0,0 1 0,-2 1 0,-20-33 0,24 43-31,0 1-1,0 1 1,-1-1-1,0 1 0,0 1 1,-1-1-1,-1 2 1,1-1-1,-1 1 0,0 1 1,-1 0-1,-17-8 1,27 13-51,0 1 0,0-1-1,0 1 1,-1-1 0,1 1 0,0-1 0,-1 1 0,1 0 0,0 0 0,0-1 0,-1 1 0,1 0 0,0 0 0,-1 0 0,1 1 0,0-1 0,-1 0 0,1 0 0,0 1 0,-1-1 0,1 1 0,0-1 0,0 1 0,0-1 0,0 1 0,-1 0-1,1 0 1,0 0 0,0-1 0,0 1 0,1 0 0,-1 0 0,0 0 0,-1 2 0,2-2-22,-1 1 0,1 0 0,0-1 0,-1 1 0,1 0-1,0 0 1,0 0 0,0-1 0,1 1 0,-1 0 0,0 0 0,1-1 0,-1 1-1,1 0 1,-1-1 0,1 1 0,0 0 0,0-1 0,-1 1 0,1-1 0,0 1-1,1-1 1,-1 0 0,0 1 0,2 1 0,50 38-3621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29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 15976,'0'0'2271,"11"-1"-1493,97-11-30,1-4 0,131-37 0,-200 41-676,36-11-2794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32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315 68 13768,'0'0'2032,"-2"10"-1347,-8 49-76,-3 0 1,-35 96 0,-62 119-196,90-226-292,-87 170 398,107-217-513,0-1 0,-1 0 0,1 1 0,-1-1 0,1 1-1,0-1 1,-1 1 0,1 0 0,0-1 0,0 1 0,0-1 0,-1 1 0,1-1-1,0 1 1,0 0 0,0-1 0,0 1 0,0-1 0,0 1 0,0 0 0,0-1 0,0 1-1,0-1 1,1 1 0,-1 0 0,0-1 0,0 1 0,1 0 0,0-1 1,-1 1 0,1-1 0,0 0 0,0 0-1,0 0 1,-1 0 0,1 1 0,0-1 0,0 0 0,0 0 0,0-1 0,0 1 0,-1 0 0,1 0 0,0 0 0,0 0 0,0-1 0,7-2 27,-1 1 1,0-2-1,11-6 0,54-46 113,-14 9-8,62-50 255,-114 94-343,-1-1 0,1 1 0,0 0 0,0 0 0,1 1 0,-1 0 0,0 0 0,13-2 0,-17 4-27,1-1-1,-1 1 1,0 0 0,0 0 0,0 0-1,0 0 1,0 0 0,0 1-1,0-1 1,0 1 0,0-1 0,0 1-1,0 0 1,0 0 0,0-1 0,0 1-1,0 1 1,-1-1 0,1 0 0,0 0-1,-1 1 1,1-1 0,-1 1 0,0-1-1,1 1 1,-1 0 0,0-1 0,0 1-1,0 0 1,0 0 0,1 3 0,6 24 179,-1 0 0,2 36 1,2 5 158,-10-66-331,-1 0 0,1-1 0,0 1 0,0 0 0,1-1 0,-1 1 0,1 0 0,0-1 0,0 0 0,0 1 0,0-1 0,0 0 0,1 0 0,-1 0 0,1-1 0,0 1 0,0-1 0,0 1 0,0-1 0,0 0 0,1 0 0,-1 0 0,1-1 0,4 3 0,-1-3 0,-1 0 0,0 0 0,0-1 0,1 0 0,-1 0 1,0 0-1,0-1 0,1 0 0,-1 0 0,0-1 1,0 0-1,0 0 0,0 0 0,6-4 0,15-6 50,-1-2-1,0 0 1,-1-2 0,29-24-1,-47 33-55,1 1-1,-1-1 0,-1 0 1,1-1-1,-1 0 0,-1 0 1,1 0-1,-1 0 0,-1-1 1,1 0-1,-2 0 0,1 0 1,-1 0-1,-1-1 0,1 1 1,1-19-1,-4 26-14,0 0 0,0-1 0,0 1 1,0 0-1,0 0 0,-1 0 0,1-1 0,-1 1 0,1 0 1,-1 0-1,0 0 0,0 0 0,0 0 0,0 0 0,0 0 1,-2-2-1,2 3-3,0 0 1,-1-1-1,1 1 1,-1 0-1,1 1 1,-1-1-1,1 0 1,-1 0-1,0 1 1,1-1-1,-1 1 1,0-1-1,1 1 1,-1 0-1,0-1 1,-2 1-1,-2 1 7,1-1 0,-1 1 0,1 0 0,-1 0 0,1 1 0,-1 0 0,1 0 0,0 0 0,0 0-1,0 1 1,-6 3 0,-1 3 15,1-1-1,0 1 0,0 1 1,0 0-1,2 1 1,-1 0-1,1 0 0,-11 20 1,17-27-17,1 0-1,0 0 1,0 1 0,1-1 0,-1 1 0,1-1-1,0 1 1,0 0 0,0-1 0,1 1-1,0 0 1,0 0 0,0-1 0,0 1 0,1 0-1,0 0 1,0-1 0,0 1 0,0-1-1,1 1 1,0-1 0,0 0 0,0 1 0,0-1-1,1 0 1,0 0 0,-1 0 0,1-1-1,7 7 1,-3-4 4,-1 0 1,1-1-1,0 0 0,0 0 0,1-1 0,0 0 0,-1 0 0,1-1 1,1 0-1,-1 0 0,0-1 0,1 0 0,-1 0 0,1-1 1,0 0-1,-1 0 0,1-1 0,0-1 0,-1 1 0,1-1 1,12-4-1,0 0 29,0-1 0,-1-2 0,1 0 0,-2-1 0,1 0 0,-1-2 0,28-21 0,-23 14 65,-1-1 0,-1-2 0,-1 0 0,0-1 0,-2-1 0,0-1 0,-2-1 0,27-51 0,-42 73-38,0-1 0,-1 0 0,1 0 0,-1 0 0,0 0 0,0 0 0,0 0 0,0-6-1,-1 9 34,-1 7 100,-3 13-132,1 1-1,1 0 1,1 0-1,0 0 1,2 0-1,0 0 1,1 0-1,1-1 1,8 30-1,-10-46-60,-1-1 0,1 0 0,0 1 0,0-1 0,0 0 0,0 0 0,0 0 0,1 0 0,-1 0 0,1 0 0,-1 0 0,1 0 0,0 0 0,-1-1 0,1 1 0,0-1 0,0 1 0,0-1 0,1 0 0,-1 0 0,4 2 0,-2-2 2,1-1 0,-1 1 1,0-1-1,1 0 0,-1 0 1,0 0-1,1-1 1,-1 1-1,0-1 0,0 0 1,6-2-1,8-4 21,0-1-1,0 0 1,-1-2-1,19-13 1,222-174 357,-207 156-282,-47 38-79,0-1 0,0 1 0,1 0 0,-1 0 0,1 1 0,0 0 0,-1-1 0,1 1 0,0 1 0,0-1 0,7-1 0,-12 4-25,1-1 0,-1 0 0,0 0 0,1 0 0,-1 1 0,1-1 0,-1 0 0,0 1 0,1-1 0,-1 0 0,0 1 0,1-1 0,-1 0 0,0 1 0,0-1 0,1 1 0,-1-1 0,0 1 0,0-1 0,0 0 0,0 1 0,0-1 0,1 1 0,-1-1 0,0 1 0,0-1 0,0 1 0,0-1 0,0 1 0,0-1 0,-1 1 0,1-1 0,0 1 0,-3 21 94,3-19-79,-30 163 449,29-162-441,0 0 0,0 0-1,1 0 1,0 0 0,0 0 0,0 0 0,0 0 0,0 0-1,2 4 1,-2-7-20,0-1 0,1 1 0,-1 0 1,0-1-1,0 1 0,1-1 0,-1 1 0,0-1 0,1 1 0,-1-1 0,1 0 0,-1 1 0,1-1 0,-1 1 1,1-1-1,-1 0 0,1 1 0,-1-1 0,1 0 0,-1 0 0,1 1 0,-1-1 0,2 0 0,0 0 1,0 0 0,-1 0 0,1 0-1,0-1 1,-1 1 0,1 0 0,0-1-1,-1 1 1,1-1 0,-1 0 0,1 0-1,2-1 1,20-14 44,0-1-1,30-29 1,-2 1-11,-44 39-44,-3 1 0,0 1 0,1 0 0,-1 0 0,12-6 0,-16 10 0,-1 0 0,1-1 0,-1 1 0,1 0 0,-1 0 0,1 0 0,-1 0 0,1 0 0,-1 0 0,1 0 0,0 0 0,-1 0 0,1 0 0,-1 0 0,1 0 0,-1 0 0,1 0 0,-1 0 0,1 0 0,-1 1 0,1-1 0,-1 0 0,1 0 0,-1 1 0,1-1 0,0 1 0,0 0 0,-1 0 0,1 1 0,-1-1 0,1 0 0,-1 1 0,1-1 0,-1 1 0,0-1 0,0 1 0,0-1 0,0 0 0,0 1 0,0-1 0,0 1 0,-1 1 0,-19 147 0,19-149 0,1 0 0,0-1 0,0 1 0,0-1 0,0 1 0,0-1 0,0 1 0,0 0 0,0-1 0,0 1 0,0-1 0,0 1 0,0 0 0,0-1 0,0 1 0,0-1 0,1 1 0,-1-1 0,0 1 0,0-1 0,1 1 0,-1-1 0,0 1 0,1-1 0,-1 1 0,1-1 0,-1 1 0,0-1 0,1 0 0,-1 1 0,1-1 0,-1 0 0,2 1 0,-1-1 0,1 1 0,0-1 0,0 0 0,0 0 0,0 0 0,-1 0 0,1 0 0,0 0 0,0-1 0,3 0 0,41-18 0,-46 19 0,158-77 0,-150 74 0,-1 0 0,0 0 0,1 1 0,0 0 0,13-1 0,-17 2 0,0 1 0,-1 0 0,1 0 0,-1 1 0,1-1 0,-1 1 0,1 0 0,-1 0 0,1 0 0,-1 0 0,0 1 0,0-1 0,1 1 0,4 4 0,-2-3 0,1 1 0,-1-1 0,1 1 0,0-2 0,0 1 0,0-1 0,0 0 0,0 0 0,0-1 0,0 0 0,1-1 0,-1 1 0,0-1 0,0-1 0,1 1 0,-1-1 0,13-4 0,2 0 0,0-2 0,-1-1 0,-1 0 0,31-18 0,-29 15 0,-8 4 0,0-1 0,0-1 0,23-18 0,-29 21 0,-7 5 0,1 0 0,-1 0 0,1 0 0,-1 0 0,1 0 0,-1 0 0,0-1 0,1 1 0,-1 0 0,0-1 0,0 1 0,1-3 0,-15 11 0,-22 24 0,0 1 0,-50 62 0,82-90 0,-1 1 0,1 0 0,0 0 0,0 0 0,1 0 0,-4 10 0,6-14 0,-1-1 0,1 1 0,0 0 0,-1 0 0,1 0 0,0-1 0,0 1 0,0 0 0,0 0 0,0 0 0,0 0 0,0 0 0,0-1 0,0 1 0,0 0 0,1 0 0,-1 0 0,0-1 0,0 1 0,1 0 0,-1 0 0,0-1 0,1 1 0,-1 0 0,1 0 0,-1-1 0,1 1 0,0-1 0,-1 1 0,1 0 0,-1-1 0,1 1 0,0-1 0,0 0 0,-1 1 0,1-1 0,0 1 0,0-1 0,-1 0 0,1 0 0,0 1 0,0-1 0,0 0 0,0 0 0,-1 0 0,1 0 0,0 0 0,0 0 0,0 0 0,0 0 0,-1 0 0,1-1 0,1 1 0,4-1 0,0 0 0,-1 0 0,1-1 0,-1 0 0,1 0 0,-1 0 0,0-1 0,0 1 0,7-6 0,40-33 0,-23 8 0,-26 28 0,1 1 0,-1-1 0,1 0 0,1 1 0,-1 0 0,1 0 0,5-4 0,-9 7 0,-1 1 0,1 0 0,-1 0 0,1 0 0,0 0 0,-1 0 0,1 0 0,-1 0 0,1 0 0,-1 0 0,1 0 0,-1 0 0,1 0 0,-1 0 0,1 0 0,-1 1 0,1-1 0,-1 0 0,1 0 0,-1 0 0,1 1 0,-1-1 0,1 0 0,-1 1 0,1-1 0,-1 0 0,0 1 0,1-1 0,-1 1 0,0-1 0,1 1 0,-1-1 0,0 1 0,0-1 0,1 1 0,-1-1 0,0 1 0,0-1 0,0 1 0,0-1 0,0 1 0,1-1 0,-1 1 0,9 37 0,-5-17 0,-1-12 0,3 9 0,0 0 0,18 32 0,-23-47 0,1-1 0,0 1 0,-1-1 0,1 0 0,1 1 0,-1-1 0,0 0 0,0 0 0,1 0 0,-1-1 0,1 1 0,-1 0 0,1-1 0,0 0 0,0 0 0,0 0 0,0 0 0,0 0 0,4 0 0,3 0 0,0-1 0,-1 0 0,1-1 0,17-3 0,-5 0 0,0-1 0,0 0 0,0-2 0,-1-1 0,0-1 0,-1 0 0,0-2 0,0 0 0,-1-1 0,25-21 0,-26 17 0,-1-2 0,0 1 0,-2-2 0,0 0 0,-1-1 0,-1-1 0,0 0 0,15-38 0,-2-8 0,30-113 0,-36 103 0,17-124 0,-37 197 0,0 0 0,0 0 0,0 0 0,0 0 0,-1 0 0,0 0 0,-1-5 0,2 8 0,0 1 0,0-1 0,0 0 0,-1 1 0,1-1 0,0 1 0,-1-1 0,1 0 0,0 1 0,-1-1 0,1 1 0,-1-1 0,1 1 0,0-1 0,-1 1 0,0-1 0,1 1 0,-1 0 0,1-1 0,-1 1 0,1 0 0,-1-1 0,0 1 0,1 0 0,-1 0 0,0 0 0,1-1 0,-1 1 0,0 0 0,1 0 0,-1 0 0,0 0 0,1 0 0,-1 0 0,0 0 0,1 0 0,-1 1 0,0-1 0,1 0 0,-1 0 0,1 1 0,-1-1 0,0 0 0,1 0 0,-1 1 0,1-1 0,-1 1 0,1-1 0,-1 1 0,0 0 0,-7 6 0,0 0 0,0 1 0,1 0 0,0 0 0,0 1 0,-9 16 0,-29 61 0,28-51 0,2 1 0,1 1 0,2 0 0,1 1 0,3 0 0,1 1 0,1-1 0,3 1 0,1 1 0,3 40 0,1-62 0,0-1 0,1 0 0,1 1 0,1-1 0,12 29 0,-14-39 0,0-1 0,0 0 0,1 0 0,0 0 0,0 0 0,1 0 0,0-1 0,0 0 0,0 0 0,0 0 0,1-1 0,0 1 0,0-1 0,0-1 0,0 1 0,14 4 0,-18-7 41,0 0 0,0-1 0,0 0 0,0 1 0,0-1 0,0 0 0,0 0 0,1 0 0,-1 0 0,0-1 0,0 1 0,0 0 0,0-1 0,0 0 0,0 1 0,0-1 0,0 0 0,0 0 0,0 0 0,0 0 0,-1-1 0,1 1 0,3-3 0,-1 0-744,-1 0 0,1 0 1,-1-1-1,0 1 1,0-1-1,4-9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8:40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100 223 6128,'0'0'6600,"14"6"-6128,46 20-2,-55-24-401,0-1 0,-1 0 1,1 0-1,0 0 0,0-1 0,0 1 0,-1-1 0,1 0 0,0 0 0,9-2 0,1 0 131,-7 1-46,1 0 0,-1 0 0,0-1-1,0 0 1,-1 0 0,1-1 0,0 0 0,-1 0-1,15-9 1,-19 10-73,0-1 1,1 0-1,-1 0 0,0 0 1,0 0-1,-1 0 0,1-1 1,-1 1-1,0-1 0,1 0 0,-2 1 1,1-1-1,0 0 0,-1 0 1,0 0-1,0 0 0,0-1 1,0 1-1,0 0 0,-1 0 0,0-5 1,0 6-40,0 0 0,0 0 0,0 0 1,0 0-1,0 0 0,-1 0 0,0 0 0,1 0 0,-1 0 1,0 0-1,-1 0 0,1 0 0,0 0 0,-1 1 1,1-1-1,-1 1 0,0-1 0,0 1 0,0-1 1,0 1-1,-1 0 0,1 0 0,0 0 0,-1 1 0,0-1 1,1 0-1,-1 1 0,0 0 0,0-1 0,1 1 1,-1 0-1,0 1 0,0-1 0,0 0 0,-1 1 0,1 0 1,0 0-1,-4 0 0,-3 1 15,-1 0 0,1 1 0,0 0 0,-1 0 0,1 1 0,0 1-1,0 0 1,1 0 0,-1 1 0,-13 9 0,0 2 70,0 1 0,-35 34 0,49-42-78,1 0 1,0 0-1,1 1 1,0 0-1,1 0 1,0 0-1,0 1 1,1 0-1,0 0 0,1 1 1,-3 12-1,6-20-28,1 0-1,-1 1 0,0-1 1,1 0-1,0 1 0,0-1 1,0 0-1,1 1 0,-1-1 1,1 1-1,0-1 1,1 0-1,-1 0 0,1 0 1,-1 0-1,1 0 0,0 0 1,1 0-1,-1 0 0,1-1 1,0 1-1,-1-1 0,1 0 1,1 0-1,-1 0 0,0 0 1,1-1-1,0 1 0,-1-1 1,1 0-1,0 0 0,0 0 1,5 1-1,1 1 14,0-1 0,0 0 1,0-1-1,0 0 0,1-1 0,-1 0 1,1 0-1,16-2 0,-10-1 17,0-1 0,-1 0-1,0-1 1,28-11 0,1-6 130,-2-1 0,67-46 0,-108 66-171,116-85 582,-81 57-226,-19 19-51,-18 11-303,0 0-1,0 0 0,1 0 0,-1 0 0,0 0 1,0 0-1,1 0 0,-1 0 0,0 0 1,0-1-1,1 1 0,-1 1 0,0-1 1,0 0-1,0 0 0,1 0 0,-1 0 0,0 0 1,0 0-1,1 0 0,-1 0 0,0 0 1,0 0-1,0 0 0,1 0 0,-1 1 1,0-1-1,0 0 0,0 0 0,0 0 0,1 0 1,-1 1-1,0-1 0,0 0 0,0 0 1,0 1-1,1 2 55,-1 0-1,0 0 1,0 1 0,-1-1-1,1 0 1,0 0 0,-3 6-1,1 1-102,-33 121 754,35-130-708,0-1 1,0 1-1,-1-1 0,1 1 1,0-1-1,0 1 0,0-1 0,0 0 1,0 1-1,0-1 0,0 1 1,0-1-1,0 1 0,0-1 0,0 1 1,1-1-1,-1 0 0,0 1 0,0-1 1,0 1-1,1-1 0,-1 0 1,0 1-1,0-1 0,1 1 0,-1-1 1,0 0-1,1 1 0,-1-1 1,1 0-1,13 0 168,21-18 4,-32 16-159,225-139 582,-208 133-468,-20 8-131,0 0 1,1 0-1,-1 0 1,1 0-1,-1 0 1,1 0-1,-1 1 1,1-1-1,-1 0 1,0 0-1,1 0 1,-1 0-1,1 1 1,-1-1-1,0 0 1,1 0-1,-1 1 0,0-1 1,1 0-1,-1 1 1,0-1-1,0 0 1,1 1-1,-1 0 1,1 2 14,0 0 0,0 0 0,-1 1 0,1-1 0,-1 0 0,0 0 0,0 1 0,-1 3 0,1 5-14,-1 12 32,1-9 0,-1 0 1,2 0 0,4 29 0,-4-41-27,0 1 0,0-1 0,0 1 0,0-1 0,1 0 0,-1 1 0,1-1 0,0 0 0,0 0 0,0 0 0,0 0 0,1-1 0,-1 1 0,1-1 0,0 1 0,-1-1 0,1 0 0,0 0 0,0 0 0,1 0 0,5 2 0,0-1 15,1 0 1,0-1-1,0 0 0,1 0 0,-1-1 1,0 0-1,0-1 0,1 0 0,-1-1 1,0 0-1,0-1 0,0 0 0,0 0 1,0-1-1,14-6 0,-3-1 56,-1-1-1,0-1 0,0 0 1,-1-1-1,31-29 1,-41 33-34,0-1 1,-1 1-1,0-1 1,0-1-1,-1 0 0,0 0 1,-1 0-1,-1 0 1,0-1-1,0 0 1,-1 0-1,4-20 0,-8 32-40,0-1 0,1 0 0,-1 1 0,0-1 0,0 0 0,0 1 0,0-1 0,0 0 0,0 1 0,0-1 0,0 0 0,0 0 0,0 1 0,0-1 0,0 0 0,0 1 0,-1-1 0,1 0 0,0 1 0,0-1 0,-1 0 0,1 1 0,0-1 0,-1 1 0,1-1 0,-1 0 0,1 1 0,-1-1 0,1 1 0,-1 0 0,1-1 0,-1 1 0,1-1 0,-1 1 0,0 0 0,1-1 0,-1 1 0,0 0 0,1 0 0,-1-1 0,0 1 0,1 0 0,-1 0 0,0 0 0,0 0 0,1 0 0,-1 0 0,0 0 0,1 0 0,-2 1 0,-2-1 18,0 1 0,0 1 0,0-1 1,1 1-1,-1-1 0,0 1 0,-5 4 0,-3 2 20,0 0 1,1 1-1,0 1 0,0 0 0,1 1 0,-14 18 0,21-25-34,0 0 0,1 1 0,-1-1 0,1 1 1,0-1-1,1 1 0,-1 0 0,1-1 0,0 1 0,0 0 1,0 0-1,1 0 0,-1 0 0,1 0 0,1 0 0,-1 0 1,1 0-1,0 0 0,0 0 0,0 0 0,1-1 0,-1 1 1,4 5-1,-3-6-5,0-1-1,0 1 1,1-1 0,0 0 0,0 0 0,0 0 0,0 0-1,0 0 1,1 0 0,-1-1 0,1 0 0,-1 1 0,1-1-1,0-1 1,0 1 0,0 0 0,0-1 0,0 0 0,0 0-1,1 0 1,-1-1 0,0 1 0,0-1 0,1 0 0,3-1-1,6 0 10,0 0 0,0-1 0,0-1 0,0 0-1,-1-1 1,22-8 0,24-15 99,0-2 1,-2-3-1,-2-2 0,98-79 0,-147 108-41,0 0-1,1 1 1,-1 0-1,1 0 1,10-4-1,-16 8-68,-1 0-1,1 0 1,-1 0 0,0 0 0,1 0-1,-1 0 1,1 0 0,-1 0 0,0 1-1,1-1 1,-1 0 0,0 0 0,1 0-1,-1 1 1,0-1 0,1 0-1,-1 0 1,0 1 0,0-1 0,1 0-1,-1 1 1,0-1 0,0 0 0,1 1-1,-1-1 1,0 0 0,0 1-1,0 0 1,7 15 61,-5-9-41,5 9 13,8 32 0,-12-34-22,1-1 1,1 0-1,0 0 1,9 16-1,-12-24-17,1-1 0,1 1 0,-1-1 0,1 0 0,-1 0 0,1 0 0,0-1 0,0 1 0,1-1 0,-1 0 0,1 0 0,0-1 0,6 4 0,-3-4 0,0 1 0,0-1 0,1-1 0,-1 1 0,0-2 0,1 1 0,15-2 0,4-1 0,-2-2 0,1-1 0,0-1 0,-1-1 0,0-1 0,0-2 0,31-16 0,-19 6 0,-1-2 0,0-2 0,61-52 0,-98 76 0,0-1 0,1 1 0,-1 0 0,0 0 0,1-1 0,-1 1 0,0 0 0,1 0 0,-1-1 0,0 1 0,0 0 0,1-1 0,-1 1 0,0-1 0,0 1 0,0 0 0,1-1 0,-1 1 0,0-1 0,0 1 0,0 0 0,0-1 0,0 1 0,0-1 0,0 1 0,0-1 0,-9-3 0,-18 6 0,9 3 0,1 0 0,1 1 0,-1 1 0,1 1 0,0 0 0,1 1 0,0 1 0,0 0 0,1 1 0,0 0 0,1 1 0,1 1 0,0 0 0,-14 20 0,25-31 0,-1-1 0,1 1 0,0 0 0,0 0 0,1 0 0,-1 0 0,0 0 0,1 0 0,-1 0 0,1 0 0,-1 0 0,1 0 0,0 1 0,0-1 0,0 0 0,0 0 0,1 0 0,-1 0 0,2 4 0,-1-3 0,0-1 0,1 1 0,-1-1 0,1 1 0,0-1 0,-1 0 0,1 0 0,0 0 0,1 0 0,-1 0 0,0 0 0,5 3 0,1-1 0,-1-1 0,1 1 0,0-1 0,0-1 0,0 1 0,0-1 0,0-1 0,0 1 0,12-1 0,-11-1 0,-1-1 0,0 0 0,0 0 0,0-1 0,0 0 0,0 0 0,-1-1 0,1 0 0,0 0 0,-1-1 0,0 0 0,0 0 0,0-1 0,-1 0 0,1 0 0,-1 0 0,10-12 0,-4 2 0,0-1 0,-1 0 0,-1-1 0,0 0 0,-1-1 0,7-23 0,-14 36 0,-1 4 0,0-1 0,0 0 0,0 0 0,0 0 0,0 0 0,-1 0 0,1 0 0,-1 0 0,1 0 0,-1 0 0,0 0 0,0 0 0,0 0 0,0 0 0,0 0 0,-1 0 0,1 0 0,0 0 0,-1 0 0,0 0 0,1 0 0,-3-3 0,3 5 0,-1-1 0,1 1 0,-1-1 0,0 1 0,1-1 0,-1 1 0,0 0 0,1-1 0,-1 1 0,0 0 0,0 0 0,1 0 0,-1 0 0,0-1 0,0 1 0,1 0 0,-1 0 0,0 0 0,0 0 0,1 1 0,-1-1 0,0 0 0,0 0 0,1 0 0,-1 1 0,0-1 0,-1 1 0,1-1 0,-1 1 0,0 0 0,0 0 0,0 0 0,1 0 0,-1 1 0,0-1 0,1 0 0,-2 2 0,-5 9 0,1-1 0,0 1 0,0 1 0,2-1 0,-1 1 0,2 0 0,0 0 0,-4 19 0,2 10 0,-2 58 0,5-51 0,0-2 0,-12 118 0,11-139 0,-2-1 0,0 1 0,-2-1 0,-13 31 0,17-48 0,-1-1 0,1 1 0,-1-1 0,0 0 0,-1 0 0,0-1 0,0 1 0,0-2 0,-1 1 0,0 0 0,-10 5 0,12-8 0,0 0 0,0 0 0,0-1 0,-1 0 0,0 0 0,1 0 0,-1 0 0,0-1 0,0 0 0,0 0 0,1 0 0,-1-1 0,0 0 0,0 0 0,0-1 0,0 0 0,-6-1 0,11 2 0,0 0 0,0-1 0,0 1 0,0 0 0,0-1 0,0 1 0,0-1 0,0 1 0,0-1 0,1 1 0,-1-1 0,0 1 0,0-1 0,0 0 0,1 1 0,-1-1 0,1 0 0,-1 0 0,0 0 0,1 0 0,-1 1 0,1-1 0,0 0 0,-1 0 0,1 0 0,-1-2 0,1 1 0,0 1 0,1-1 0,-1 0 0,0 0 0,1 0 0,-1 0 0,1 0 0,0 0 0,-1 0 0,1 1 0,0-1 0,2-3 0,3-3 0,1 0 0,0 0 0,15-14 0,5-1 0,1 0 0,61-36 0,-19 18 0,-2-3 0,-2-3 0,-2-3 0,-3-2 0,-1-4 0,-4-2 0,88-114 0,-81 98 0,4-5 0,-51 56 0,-7 8 0,2 0 0,17-18 0,-26 31 0,-5 4 0,-7 12 0,-1 7 0,-38 78 0,44-86 0,0 1 0,1-1 0,1 1 0,0 0 0,-2 26 0,5-38 0,-1 1 0,1-1 0,0 1 0,0-1 0,1 1 0,-1-1 0,1 1 0,-1-1 0,1 0 0,0 1 0,-1-1 0,1 0 0,0 1 0,1-1 0,-1 0 0,0 0 0,1 0 0,2 3 0,-3-4 0,1 1 0,0-1 0,1 0 0,-1 0 0,0 0 0,0 0 0,0 0 0,1 0 0,-1-1 0,0 1 0,1-1 0,-1 1 0,1-1 0,-1 0 0,4 0 0,4-1 0,-1 0 0,0-1 0,0 0 0,0-1 0,0 0 0,-1 0 0,1-1 0,12-7 0,10-10 0,0-2 0,-2 0 0,-1-3 0,28-31 0,-24 25 0,-17 21 0,-15 11 0,0 0 0,1 0 0,-1 0 0,0 0 0,0 0 0,0 0 0,1 0 0,-1 0 0,0 0 0,0 0 0,0 0 0,1 0 0,-1 0 0,0 1 0,0-1 0,0 0 0,1 0 0,-1 0 0,0 0 0,0 0 0,0 0 0,0 0 0,1 1 0,-1-1 0,0 0 0,0 0 0,0 0 0,0 0 0,0 1 0,1-1 0,-1 0 0,0 0 0,0 0 0,0 0 0,0 1 0,0-1 0,0 0 0,0 1 0,0 2 0,1 1 0,-2-1 0,1 1 0,0-1 0,-1 0 0,1 1 0,-3 4 0,-29 96 0,-58 127 0,53-146 0,-3-2 0,-84 127 0,115-197 0,-7 11 0,-1 0 0,-1-2 0,-1 0 0,-35 32 0,53-53 0,-1 1 0,1-1 0,-1 0 0,1 0 0,-1 0 0,0 0 0,1-1 0,-1 1 0,0 0 0,1-1 0,-1 1 0,0-1 0,0 1 0,0-1 0,0 0 0,1 0 0,-1 0 0,0 0 0,0 0 0,0 0 0,0-1 0,1 1 0,-1-1 0,0 1 0,0-1 0,1 1 0,-1-1 0,0 0 0,1 0 0,-1 0 0,1 0 0,-1 0 0,1 0 0,-1-1 0,1 1 0,0 0 0,0-1 0,0 1 0,-1-1 0,1 1 0,1-1 0,-1 1 0,0-1 0,0 0 0,1 1 0,-1-1 0,0 0 0,1 0 0,-1-3 0,0-7 0,0 0 0,0-1 0,1 1 0,0 0 0,1-1 0,1 1 0,0 0 0,1 0 0,0 0 0,1 0 0,0 0 0,0 1 0,2-1 0,-1 1 0,1 1 0,1-1 0,14-17 0,-3 7 0,1 1 0,0 0 0,2 2 0,0 0 0,1 1 0,46-26 0,172-73 0,-36 19 0,-193 90 170,0 1 0,-1-1 0,1-1 0,11-12 0,8-15-4955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0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1131 5520,'0'0'8209,"12"-10"-7857,-2 1-262,13-10 221,29-32 0,9-19 456,-2-3 1,-4-2-1,46-84 0,-70 107-504,-11 19-17,-1-1 0,-1-1 1,19-56-1,37-192 910,-71 271-1096,0-1 1,-1 0-1,0 0 0,-1 0 1,0 0-1,-2 0 0,-1-22 1,2 35-61,0-1 1,0 1-1,0-1 1,0 1-1,0-1 0,0 1 1,-1 0-1,1-1 1,0 1-1,0-1 1,0 1-1,0-1 1,0 1-1,-1-1 1,1 1-1,0 0 1,0-1-1,-1 1 0,1 0 1,0-1-1,0 1 1,-1 0-1,1-1 1,0 1-1,-1 0 1,1-1-1,-1 1 1,1 0-1,0 0 0,-1 0 1,0-1-1,0 2 2,0-1-1,0 0 0,0 1 1,1-1-1,-1 1 1,0-1-1,0 1 0,1 0 1,-1-1-1,0 1 0,0 0 1,1-1-1,-1 1 0,0 1 1,-24 42 33,19-32-31,-23 43 34,2 1 1,2 1-1,-22 79 0,-26 186 128,64-280-131,5-22 25,-4 34 0,8-47-28,0 1 0,0 0 0,1 0 0,0-1 0,0 1 0,0 0 0,6 13 0,-4-13 29,0 1 1,1-1 0,0 1-1,1-1 1,0 0 0,0-1 0,0 1-1,8 6 1,-10-11-26,0 0-1,0-1 1,1 1-1,-1-1 1,1 0 0,-1 0-1,1 0 1,0-1-1,0 1 1,0-1-1,0 0 1,0 0 0,0 0-1,0-1 1,0 1-1,0-1 1,0 0 0,0 0-1,1-1 1,5 0-1,-3 0-1,0 0 0,1-1-1,-1 0 1,0 0 0,0-1-1,-1 0 1,1 0 0,0 0-1,-1-1 1,0 0 0,0 0-1,0-1 1,-1 1 0,1-1-1,-1-1 1,0 1 0,0-1-1,-1 0 1,5-7 0,5-7 48,-2-1 0,0 0 0,14-34 0,-18 33-27,-4 14-18,0 0 0,-1-1 0,0 0 0,-1 1 0,0-1-1,0 0 1,0-9 0,-2 17-10,-3 29 9,-7 29-29,-5 38-43,14-81 20,0-1 0,1 1 0,1-1 1,4 27-1,-5-38 16,0-1 1,0 1-1,0-1 1,0 1-1,1-1 0,-1 0 1,1 1-1,-1-1 1,1 0-1,-1 1 1,1-1-1,0 0 0,0 0 1,0 1-1,-1-1 1,1 0-1,0 0 1,0 0-1,1 0 0,-1 0 1,0 0-1,0-1 1,0 1-1,1 0 1,-1-1-1,0 1 0,1 0 1,-1-1-1,0 0 1,1 1-1,-1-1 0,1 0 1,-1 0-1,0 1 1,1-1-1,-1 0 1,1-1-1,-1 1 0,1 0 1,-1 0-1,1-1 1,-1 1-1,0 0 1,1-1-1,-1 0 0,0 1 1,1-1-1,1-1 1,7-4 20,0 0 1,0-1-1,-1 0 0,13-12 1,108-120 224,-113 120-201,-17 18-42,1 0 0,-1 0 1,1 1-1,-1-1 0,1 0 1,0 1-1,-1-1 1,1 0-1,0 1 0,-1-1 1,1 1-1,0-1 0,0 1 1,-1-1-1,1 1 1,0 0-1,0-1 0,0 1 1,0 0-1,-1 0 0,1 0 1,0-1-1,0 1 0,0 0 1,0 0-1,0 0 1,0 0-1,0 1 0,-1-1 1,1 0-1,0 0 0,0 0 1,0 1-1,0-1 1,0 0-1,-1 1 0,1-1 1,0 1-1,0-1 0,-1 1 1,1-1-1,0 1 1,-1 0-1,1-1 0,-1 1 1,2 1-1,0 1 8,0 1 0,0 0 0,0-1 0,0 1 0,0 0 0,-1 0 0,0 0 0,1 6 0,5 62 208,-7-72-216,1 0 0,-1 0 0,0 1 0,1-1 0,-1 0 0,0 0 0,1 1 0,-1-1 0,0 0 0,1 0 0,-1 0 0,0 0 0,1 0 0,-1 0 0,1 1 0,-1-1 0,0 0 0,1 0 0,-1 0 0,1 0 0,-1 0 0,0 0 0,1-1 0,-1 1 0,0 0 0,1 0 0,-1 0 0,1 0 0,-1 0 0,0 0 0,1-1 0,-1 1 0,0 0-1,1 0 1,-1-1 0,0 1 0,1 0 0,-1 0 0,0-1 0,0 1 0,1-1 0,16-12 54,-9 5-15,-1-1 0,12-16 1,-14 17-19,1 1 1,0-1-1,0 1 1,1 0-1,8-6 1,-13 11-13,0 0 0,1 0 0,-1 0 0,1 1 0,0-1 0,-1 1 0,1 0 0,5-2 0,-7 3-9,1 0-1,-1 0 1,1 0-1,-1 1 1,1-1 0,-1 0-1,1 0 1,-1 1-1,1-1 1,-1 1-1,1 0 1,-1-1 0,1 1-1,-1 0 1,0 0-1,0 0 1,1 0-1,-1 0 1,2 2 0,6 7 17,0 0 1,0 0-1,-1 1 1,7 13 0,-9-14 7,1 0 1,0 0 0,0-1 0,1 0 0,0 0 0,12 9 0,-17-15-15,0 0 0,1 0 0,-1-1 0,1 0 1,-1 0-1,1 0 0,0 0 0,0 0 0,0-1 0,0 0 0,0 0 1,0 0-1,0 0 0,0 0 0,0-1 0,1 0 0,-1 0 0,0 0 1,0-1-1,0 1 0,0-1 0,8-2 0,-3 1 8,1-1 0,-1 0 0,1-1 0,-1 0 0,0 0 1,0-1-1,-1 0 0,1 0 0,-1-1 0,0 0 0,-1-1 0,13-14 0,-15 16-8,-1 0 1,-1 0-1,1-1 1,-1 0-1,0 0 1,0 1-1,-1-2 1,0 1-1,0 0 1,0 0-1,-1-1 1,0 1-1,0-1 1,0 1-1,-1-1 0,0 1 1,0-1-1,-1 1 1,0-1-1,-2-9 1,2 15-10,1 0 0,0 0 0,0 0 0,-1 0 0,1 0 0,0 0 0,-1 0-1,1 0 1,-1 0 0,0 0 0,1 0 0,-1 0 0,0 0 0,1 0 0,-1 1 0,0-1 0,0 0 0,0 0 0,0 1 0,1-1 0,-1 1 0,0-1 0,0 1 0,0-1 0,-2 0 0,1 1-1,1 0 0,-1 0 1,0 1-1,0-1 0,0 0 1,1 1-1,-1-1 0,0 1 1,1-1-1,-1 1 0,0 0 1,1 0-1,-1-1 0,-1 3 1,-5 2 3,1 1 0,0 1 0,0-1 0,-11 14 0,13-13-7,0 1 0,1-1 0,-1 1-1,2 0 1,-1 0 0,1 1-1,0-1 1,1 1 0,0 0-1,0-1 1,1 1 0,0 10-1,0-15 3,1-1 0,0 1-1,0-1 1,0 0-1,1 1 1,-1-1 0,1 0-1,0 1 1,0-1 0,0 0-1,1 0 1,-1 0 0,1 0-1,-1 0 1,1 0 0,0 0-1,0 0 1,0-1 0,0 1-1,1-1 1,-1 1-1,1-1 1,0 0 0,-1 0-1,1 0 1,0-1 0,0 1-1,0-1 1,0 1 0,1-1-1,-1 0 1,0 0 0,0-1-1,6 2 1,-1-2 0,0 1 0,0-2 0,0 1 0,0-1 0,0 0 0,-1-1 0,1 1 0,8-4 0,59-27 25,-58 24-26,305-147 153,-291 145-147,-27 10 2,0-1-1,1-1 1,-1 1-1,0 0 1,0-1 0,0 0-1,0 0 1,7-5 0,-20 14 21,0 0 1,0-1 0,-15 7-1,-17 12-16,11-4-1,8-6-7,0 1 1,1 1-1,1 1 1,0 0-1,1 1 1,-20 28-1,38-46-3,1 0-1,-1 0 0,0 0 0,0 0 1,1 0-1,-1 0 0,1 0 0,-1 0 1,1 0-1,-1 0 0,1 0 0,0 0 1,-1 0-1,1 0 0,0 0 0,0 0 1,0 0-1,0 1 0,0-1 0,0 0 0,0 0 1,0 0-1,0 0 0,1 0 0,-1 0 1,0 0-1,1 0 0,-1 1 0,2 0 1,-1-1 0,1 0 0,-1 0 0,0-1 1,1 1-1,-1 0 0,1-1 0,-1 0 1,1 1-1,-1-1 0,1 0 0,-1 0 1,1 0-1,0 0 0,-1 0 0,1 0 1,-1 0-1,1 0 0,-1 0 0,1-1 1,-1 1-1,3-2 0,5-1 13,0 0-1,-1 0 1,1-2-1,-1 1 1,1-1-1,-1 0 1,-1 0 0,1-1-1,-1 0 1,0-1-1,0 1 1,-1-1-1,0-1 1,0 1-1,-1-1 1,7-12-1,-7 10 41,1 0-1,0 1 0,0 0 1,10-11-1,-4 46-19,-9-20-41,0 1 0,0-1 0,1 0 0,-1 0 0,1-1 0,1 1 1,-1-1-1,1 0 0,0 0 0,0 0 0,0-1 0,1 0 0,0 0 0,-1 0 0,1-1 0,1 0 0,-1 0 0,0 0 0,1-1 0,0 0 0,9 2 0,-5-3 7,-1 0 0,1 0 0,-1-1 0,0 0 0,1-1 0,-1 0 0,1-1 0,-1 0 0,0-1 0,0 0-1,0 0 1,-1-1 0,1-1 0,10-5 0,-10 4 8,0-1 0,0 1 0,-1-2 0,0 1 0,0-1-1,0-1 1,-1 0 0,-1 0 0,0 0 0,0-1 0,0 0 0,5-14 0,-9 17 2,-1 1 0,0-1 0,0 0 0,-1-1 0,0 1 0,-1 0 0,1 0 0,-1 0 0,-1 0 0,1-1 0,-1 1 0,0 0 0,-4-11 0,4 17-5,1 0 0,0 0 0,0 0-1,0 0 1,-1 0 0,1 0 0,0 0 0,0 0-1,0 0 1,1 0 0,-1 0 0,0 0-1,0 0 1,0 0 0,1 0 0,-1 0-1,1 0 1,-1 0 0,1 0 0,-1 0-1,1 0 1,-1 0 0,1 1 0,0-1-1,0-1 1,1 1-6,0 0 1,0 0-1,0 0 1,0 0-1,0 0 0,0 0 1,0 1-1,0-1 0,0 1 1,0-1-1,4 1 1,0 0-7,0 0 1,0 0 0,0 1 0,0-1 0,-1 2-1,1-1 1,0 0 0,9 5 0,-8-3-12,1 2-1,0-1 1,-1 1 0,0 0 0,0 0 0,0 0-1,-1 1 1,1 0 0,-1 1 0,-1 0 0,0-1 0,0 2-1,0-1 1,0 0 0,-1 1 0,-1 0 0,4 8-1,-1 4 23,1 0-1,1-1 0,13 24 1,-18-39 3,0-1 1,0 1-1,0-1 1,0 0-1,1 0 1,-1-1-1,1 1 1,0-1-1,0 1 1,0-1-1,0 0 1,0 0-1,0-1 1,0 0-1,7 2 1,-4-1 1,-1-1 1,1 0-1,-1-1 0,1 0 1,-1 1-1,1-2 0,-1 1 1,1-1-1,-1 0 0,7-3 1,-3 1 21,-3 1 25,1 0 0,-1 0-1,0-1 1,0 0 0,0-1-1,-1 0 1,1 0 0,-1 0-1,10-10 1,-9 9-3,-1-1 1,-1 0-1,1 0 0,-1-1 1,0 1-1,0-1 0,-1 0 1,0-1-1,-1 1 0,1-1 0,-1 1 1,3-14-1,0-16 188,-6 37-229,1 0-14,-1-1-1,0 1 1,1 0 0,-1 0 0,0-1 0,1 1 0,-1 0-1,0 0 1,1-1 0,-1 1 0,0 0 0,0-1 0,1 1-1,-1-1 1,0 1 0,0 0 0,0-1 0,1 1 0,-1-1-1,0 1 1,0 0 0,0-1 0,0 1 0,0-1 0,0 1-1,0-1 1,0 1 0,0-1 0,0-17 23,0 16-23,-12 73-121,11-47 114,-1 49-4,3-66 10,0 0 0,0-1 0,0 1 0,0-1 0,1 1 0,0-1 0,1 0 0,4 10 0,-6-15 0,0 1 0,0-1 0,0 0 0,0 0 0,0-1 0,0 1 0,0 0 0,0 0 0,1 0 0,-1-1 0,0 1 0,0 0 0,1-1 0,-1 0 0,0 1 0,1-1 0,-1 0 0,0 1 0,1-1 0,-1 0 0,1 0 0,-1 0 0,0 0 0,1 0-1,-1-1 1,1 1 0,-1 0 0,3-1 0,5-2 2,0-1-1,0 1 1,11-7-1,-5 3 13,13-5 18,57-27 44,-85 39-76,1-1 0,0 1 0,-1-1 1,1 1-1,0-1 0,0 1 1,0 0-1,-1 0 0,1-1 0,0 1 1,0 0-1,0 0 0,0 0 0,-1 0 1,1 0-1,0 0 0,0 0 0,0 0 1,0 0-1,-1 0 0,1 0 0,1 1 1,-2-1 0,1 1 0,-1 0 1,1-1-1,-1 1 0,1-1 1,-1 1-1,1 0 0,-1-1 1,0 1-1,1 0 0,-1-1 0,0 1 1,0 0-1,0-1 0,1 1 1,-1 0-1,0 0 0,0-1 1,0 2-1,0 3 2,-1 0-1,1 0 1,-1 0 0,0 0-1,0-1 1,-3 7-1,-10 21 0,-25 39 1,15-28 51,2-11 59,22-31-110,0-1-1,1 0 0,-1 1 0,0-1 0,0 1 1,1-1-1,-1 0 0,0 1 0,1-1 0,-1 0 0,0 1 1,1-1-1,-1 0 0,0 1 0,1-1 0,-1 0 1,1 0-1,-1 1 0,0-1 0,1 0 0,-1 0 1,1 0-1,-1 0 0,1 0 0,-1 0 0,1 0 1,16 5 39,-16-5-38,28 7 42,-14-5-46,-1 2 0,0-1 0,27 13 0,-38-15-2,0 0 0,0 1 0,0-1 0,-1 1-1,1 0 1,-1 0 0,1 0 0,-1 0-1,0 1 1,0-1 0,0 0 0,0 1 0,0 0-1,0-1 1,-1 1 0,1 0 0,-1 0-1,0 0 1,0 0 0,0 0 0,0 0 0,-1 0-1,1 6 1,-1-2 1,0 0 0,-1 1-1,0-1 1,-1 0 0,1 0 0,-1 0 0,-1 0-1,1 0 1,-1-1 0,-1 1 0,1-1 0,-1 1-1,0-1 1,0 0 0,-1-1 0,0 1 0,0-1-1,-9 8 1,0-1 14,-1-1 0,0-1 0,-1 0-1,0-1 1,-1 0 0,-22 7 0,31-13 10,0-1 1,0 0-1,0 0 0,0-1 1,0 0-1,-1-1 1,1 0-1,-14-1 0,19 1-12,0-1 0,0 1 1,1 0-1,-1-1 0,0 0 0,0 0 0,0 0 0,1 0 0,-1 0 0,1-1 0,-1 1 0,1-1 0,-1 1 0,1-1 1,0 0-1,0 0 0,0 0 0,0 0 0,0 0 0,0-1 0,0 1 0,1-1 0,-1 1 0,1-1 0,0 1 0,0-1 1,0 0-1,-1-4 0,2 5-8,0-1 1,0 0 0,0 1-1,0-1 1,1 1-1,-1-1 1,1 1 0,0-1-1,0 1 1,0-1 0,0 1-1,0 0 1,0-1-1,1 1 1,-1 0 0,1 0-1,-1 0 1,3-2 0,5-5-2,0 0 0,14-10 0,-21 17-1,31-23-26,2 2 0,43-22 0,80-31-13,53-29 79,-170 81 2,-12 8 18,33-24 1,-54 35-29,-1-1 1,0 0-1,0-1 1,0 0-1,-1 0 0,0 0 1,-1 0-1,0-1 0,5-10 1,-8 16-22,-1 0 1,0-1 0,0 1-1,-1-1 1,1 1-1,0-1 1,-1 1 0,0-1-1,1 1 1,-1-1-1,0 0 1,0 1 0,0-1-1,-1 1 1,1-1-1,-1 1 1,1-1 0,-1 1-1,0-1 1,0 1-1,0-1 1,0 1 0,-1 0-1,1 0 1,-4-4-1,3 3 2,0 1 0,-1 0 1,0 0-1,0 0 0,1 0 0,-1 0 0,0 0 0,-1 1 0,1 0 0,0-1 0,0 1 0,0 1 0,-1-1 0,1 0 1,-1 1-1,1-1 0,0 1 0,-1 0 0,-3 1 0,-3 0-14,-1 0 0,1 1 0,-1 1 0,1 0 0,0 0 0,0 1 0,0 1 0,1-1 0,-12 9 0,17-11 0,1 0 0,0 0 0,0 1 0,0-1 0,0 1 0,0 0 0,0 0 0,1 0 0,-1 0 0,1 0 0,0 1 0,0-1 0,0 0 0,1 1 0,-1 0 0,1 0 0,0-1 0,0 1 0,0 0 0,0 0 0,1 0 0,-1 0 0,1 0 0,0 0 0,0 0 0,1 0 0,1 7 0,0-7 0,-1-1 0,1 1 0,0-1 0,0 0 0,0 1 0,1-1 0,-1 0 0,1-1 0,0 1 0,-1 0 0,1-1 0,0 0 0,1 1 0,-1-1 0,0 0 0,1-1 0,-1 1 0,1-1 0,-1 1 0,1-1 0,0 0 0,5 1 0,5 1 0,1-1 0,0 0 0,-1-1 0,22-1 0,-25 0 0,0 0 0,-1-1 0,1 0 0,0-1 0,-1 0 0,1-1 0,-1 0 0,11-5 0,-19 6 34,1 0-1,-1 0 1,1 0-1,-1 0 1,0-1 0,0 1-1,0-1 1,-1 0 0,1 0-1,0 1 1,0-4-1,7-16-3894,-8 19 2262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0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15680,'0'0'887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0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77 10752,'0'0'2192,"-12"-64"-1848,22 51 16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1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5016,'0'0'9934,"-5"15"-9475,1-3-349,1-2-21,0 0 0,0 0 0,1 1 0,0-1 0,1 0 0,0 1 0,0-1 0,2 12 0,2 81 1771,-13 124 1,-7-76 1200,25-212-2583,27-102 1,-24 126-318,2-1 0,1 1 0,34-61 0,-38 83-109,1 1 0,0 0-1,1 1 1,16-16-1,8-7 85,-34 33-100,1 1 1,0-1 0,0 1 0,0-1-1,0 1 1,0 0 0,0 0 0,0 0 0,1 0-1,4-1 1,-7 2-22,0 1-1,1 0 0,-1 0 1,0 0-1,0 0 1,1 0-1,-1 0 0,0 0 1,0 0-1,1 0 1,-1 1-1,0-1 0,0 0 1,1 1-1,-1-1 1,0 1-1,0-1 0,0 1 1,0 0-1,0-1 1,0 1-1,0 0 0,0 0 1,0 0-1,0 0 1,0 0-1,0 0 1,-1 0-1,1 0 0,0 0 1,-1 0-1,1 2 1,7 12 64,-2 1 0,1 0 0,-2 0 0,0 1 0,-1-1 1,3 34-1,-4-7 103,-4 67 0,-5-38 34,-2 26 223,4-9 5,-2 51 293,6-139-636,2-12-885,0 6-2763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1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48 139 6016,'0'0'12109,"12"3"-11788,-1 1-215,-1 0 41,0-1 1,0 0-1,1 0 0,-1-1 1,1-1-1,16 1 0,-18-3 34,-1-1 0,0-1-1,0 1 1,0-1-1,0-1 1,0 0-1,-1 0 1,1 0-1,-1-1 1,0 0-1,10-9 1,-16 12-148,0 0 0,0 1 0,0-1 0,0 0-1,0 0 1,0 0 0,-1 1 0,1-1 0,0 0 0,-1 0 0,0 0 0,1 0 0,-1 0 0,0 0-1,0 0 1,0 0 0,0 0 0,0-1 0,-1 1 0,1 0 0,-1 1 0,1-1 0,-1 0 0,0 0-1,-1-2 1,1 0 16,-1 0 0,1 0 0,-1 1 0,0-1 0,-1 1 0,1-1 0,0 1 0,-1 0 0,0 0 0,0 0 0,-5-4 0,4 5-8,0 0 0,0 0 0,0 0 0,0 0 0,0 1 0,0 0 0,0 0 0,-1 0 0,1 0 0,0 1 0,-1 0 0,1 0 0,-1 0 0,1 0 0,-8 2 0,4 0-7,1 1 1,0-1 0,0 2 0,0-1 0,1 1-1,-1 0 1,1 0 0,-9 7 0,6-3-3,0 0 0,0 0 0,0 1 0,1 1 0,1-1-1,-11 19 1,15-23-10,0 0-1,0 1 0,1 0 0,0-1 0,0 1 1,1 0-1,-1 0 0,1 0 0,1 0 0,-1 0 0,1 1 1,0-1-1,0 0 0,3 12 0,-1-13 15,0 1-1,0-1 1,1 0-1,-1 0 1,1 0-1,1 0 1,-1-1-1,1 1 0,3 3 1,4 3 136,24 20 0,-27-25-107,0 0 0,0-1 0,0 0 0,0-1 0,1 0 0,0 0 0,0-1 0,0 0 0,0-1 0,0 1 0,11 0 0,-11-3-21,-4 1-1,0 0 0,1-1 1,-1 0-1,1 0 1,-1-1-1,1 1 0,-1-1 1,1-1-1,-1 1 1,8-3-1,-1-2-216,-1-1 0,0 0 1,-1 0-1,1-1 0,-1 0 0,-1-1 0,13-13 0,-12 12-1893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1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67 9344,'0'0'9502,"-7"10"-9075,-22 33-6,28-41-375,0 0 0,0 0 0,0 0 0,0 0 0,1 0 0,-1 0 0,0 0 0,1 0-1,0 0 1,-1 1 0,1-1 0,0 0 0,0 0 0,0 0 0,0 0 0,1 1 0,-1-1 0,0 0 0,1 0 0,0 0 0,-1 0 0,1 0-1,0 0 1,0 0 0,2 2 0,1 2 129,0-1-1,1 1 0,0-1 1,0 0-1,9 6 1,-8-5 9,-1-3-107,0 0 0,-1-1 0,1 1-1,0-1 1,0 0 0,0 0 0,0 0-1,1-1 1,-1 0 0,0 0 0,1 0-1,-1-1 1,1 1 0,-1-1 0,1-1-1,-1 1 1,1-1 0,-1 0 0,0 0-1,1-1 1,-1 1 0,0-1 0,5-3-1,-3 2 5,0 0 0,-1 0 0,1-1-1,-1 0 1,0 0 0,0 0 0,0-1-1,-1 0 1,0 0 0,0 0-1,0-1 1,-1 0 0,1 0 0,-1 0-1,-1 0 1,6-12 0,-8 13-29,1-1 1,-1 0-1,0 0 1,-1 0-1,1 0 1,-1 0-1,0 0 1,-1 0-1,0 0 1,-1-8-1,1 11-19,0-1 0,0 0 0,0 1 0,-1-1 1,1 1-1,-1-1 0,0 1 0,0 0 0,0-1 0,0 1 0,-1 0 0,1 1 0,-1-1 1,0 0-1,0 1 0,-6-5 0,5 6 2,-1-1-1,1 1 1,-1 1 0,1-1-1,-1 1 1,1-1 0,-1 1-1,0 1 1,-7 0 0,0 0 22,0 0-28,-1 1 0,1 0 0,0 1 0,0 0 0,0 1 0,1 1 0,-14 6 0,22-8-248,9-3 295,5-1-3600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1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6632,'0'0'8768,"-4"10"-8210,1-2-429,0 0-15,0-1 0,0 0 0,1 1-1,0-1 1,1 1 0,0 0 0,-1 12 0,4 45 1286,16 100 0,28 62 1985,-44-186-2305,-2-32-581,0-8-334,-2 7-175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9040,'0'0'7833,"3"15"-7339,-2-9-449,5 24 267,-1 0-1,-2 0 1,0 37 0,-7-8 185,0 53 403,4-99-721,1 0 1,1 0 0,0 0-1,1 0 1,0-1-1,8 19 1,-10-28-131,1 0 0,1 0 1,-1 0-1,0 0 0,1 0 1,-1-1-1,1 1 0,0-1 1,0 1-1,0-1 0,0 0 1,0-1-1,0 1 1,1 0-1,-1-1 0,5 2 1,3 0 57,1 0 1,-1 0-1,22 2 1,-24-5-58,1 0 0,-1-1 0,1 0 0,-1 0 0,0-1 1,0 0-1,0 0 0,0-1 0,0-1 0,11-5 0,-7 3-88,-1-1 0,-1-1 0,1 0 0,-1 0 0,0-1 0,12-15 0,-13 10-339,-8 8-2519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1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9536,'0'0'3520,"10"0"-3104,125 9 1245,30 0 500,-142-9-1720,0-2-1,0 0 0,0-1 1,-1-1-1,26-9 1,-28 3 66,-18 8-418,1 1 1,-1-1-1,0 1 1,1 0 0,-1 0-1,1 0 1,-1 0-1,4-1 1,-5-1-2571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6016,'0'0'7533,"7"17"-6954,3 7-359,-1-6 9,-1 0 1,-2 1 0,7 27-1,1 25 1029,-3 1 1,3 103-1,-13-158-908,0-9 37,-1-1 1,1 1 0,-2-1-1,-1 14 1,9-38 316,7-109-69,-10 77-351,18-81-1,1 27 12,-14 56-144,2 2 0,27-72 0,-36 111-126,1 0 0,0 1 0,1-1 0,4-6 0,-6 11-18,-1-1-1,0 1 1,1-1-1,-1 1 1,1-1-1,-1 1 1,1 0 0,-1 0-1,1 0 1,0 0-1,0 0 1,0 0-1,-1 0 1,1 0-1,0 1 1,0-1-1,4 0 1,-5 2-3,1 0-1,-1 0 1,0 0 0,1 0 0,-1 0-1,0 0 1,0 0 0,1 0 0,-1 1-1,0-1 1,0 0 0,-1 1 0,1-1-1,0 1 1,0-1 0,-1 1 0,2 1 0,0 2 8,14 29 83,-3 1 0,0 1 0,-2 0 0,10 62 0,6 20 167,-11-53 156,11 88 0,-22-105 309,-7-51-488,-1-10-334,4 5-119,3-16-3412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34 147 5824,'0'0'15381,"10"1"-14939,0 0-387,10 2 364,1-2 1,22-1-1,-38 0-307,1-1 0,-1 1 0,0-1 1,0 0-1,0 0 0,0-1 0,0 1 0,0-1 0,0 0 0,0-1 0,-1 1 0,1-1 1,-1 0-1,1 0 0,3-4 0,-6 5-62,0-1-1,0 1 1,-1-1 0,0 1-1,1-1 1,-1 0 0,0 1-1,0-1 1,0 0 0,-1 0-1,1 1 1,-1-1 0,1 0-1,-1 0 1,0 0 0,0 0-1,0 0 1,-1 0 0,1 0-1,-1 1 1,0-1 0,1 0-1,-1 0 1,-2-4 0,1 4-12,1 0 1,-1 0 0,0 0 0,1 0-1,-1 0 1,-1 1 0,1-1-1,0 1 1,-1-1 0,1 1-1,-1 0 1,0 0 0,1 0 0,-1 0-1,0 1 1,0-1 0,0 1-1,-1-1 1,1 1 0,-5-1 0,3 2-14,0 0 0,0 0 0,0 0 0,0 0 0,0 1 0,0 0 0,0 0 0,1 0 0,-1 1 0,0-1 0,0 1 0,1 0 0,0 1 0,-1-1 0,1 1 0,0 0 0,0 0 0,0 0 0,-6 7 0,1 0 21,0 1 0,0 0-1,1 0 1,1 1 0,-12 22-1,17-28-24,0-1 0,0 1 0,0-1-1,1 1 1,0 0 0,0 0 0,0 0 0,1-1 0,0 1-1,0 0 1,0 0 0,1 0 0,0 0 0,0 0-1,1-1 1,-1 1 0,1 0 0,0-1 0,1 1 0,3 6-1,-2-6 12,-1-1-1,1 1 0,0-1 0,1 0 1,-1-1-1,1 1 0,0-1 0,0 1 0,0-1 1,1-1-1,-1 1 0,1-1 0,0 0 1,0 0-1,0-1 0,0 0 0,0 0 1,7 1-1,-7-2 41,-1 0 0,0-1 0,1 0 0,-1 0 0,1 0 0,-1-1 0,0 0 0,0 0 0,1 0-1,-1 0 1,0-1 0,8-4 0,-6 3-300,0-1-1,0-1 0,10-8 0,6-8-3606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10656,'0'0'4010,"6"13"-3515,2 4-277,-1 1 1,-1 1-1,0-1 0,4 24 1,5 41 745,11 93 2034,-20-141-1247,-6-35-1774,0 0 0,1 0 0,-1 0 0,0 1 1,0-1-1,0 0 0,0 0 0,1 0 0,-1 0 0,0 0 0,0 1 0,0-1 1,1 0-1,-1 0 0,0 0 0,0 0 0,1 0 0,-1 0 0,0 0 0,0 0 1,1 0-1,-1 0 0,0 0 0,0 0 0,1 0 0,-1 0 0,0 0 0,0 0 1,1 0-1,-1 0 0,0 0 0,0 0 0,0 0 0,1 0 0,-1 0 0,0-1 1,0 1-1,0 0 0,1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6728,'0'0'11615,"12"-2"-11100,97-17 1380,-52 11-846,1 3 0,88 3 0,115 23 1540,-177-20-1164,-84-1-931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10656,'0'0'6355,"14"-5"-5757,0 0-416,-3 1-24,0 0 0,0 1 0,0 0 0,0 1 0,0 0 0,16 0 0,32 2 971,-40 1-648,0 0 0,0-2 0,0 0 1,0-1-1,37-9 0,101-36 1757,-137 39-5343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5320,'0'0'8825,"1"14"-8246,0 3-427,15 141 1506,-16-153-1605,62 327 4169,-58-312-3244,0 0 1,1 26 0,-5-45-699,-3-8 472,0-1-644,0-1 0,1 1 0,0 0 1,0-1-1,1 1 0,-1-15 1,-1-2 19,-3-18 77,2 1 0,2-1 0,1 0-1,8-65 1,-3 85-127,0-7 68,9-34 0,-11 55-110,1-1 1,1 1 0,0 0 0,0 0 0,1 0 0,0 0-1,9-12 1,-6 11-2,1 1 0,-1-1 0,1 1 0,1 1 0,0 0 1,0 0-1,0 1 0,1 0 0,13-5 0,-21 11-32,0 0 0,0 0 0,0 1 0,0-1 0,0 1 0,0 0 0,0 0 1,0 0-1,0 0 0,0 1 0,0-1 0,0 1 0,0 0 0,0 0 0,0 0 0,0 0 0,0 0 0,-1 1 0,1-1 1,0 1-1,2 2 0,1 0 15,0 1 1,0 0 0,-1 0-1,1 0 1,-1 1 0,-1 0-1,8 11 1,-2 5 45,0 1-1,-2 1 1,-1-1-1,6 37 1,-8-41-9,23 135 286,-12-60-126,-1-29-25,5 38 330,-18-91-415,-2-10-77,1 0-1,-1 1 0,0-1 0,0 1 1,0-1-1,0 1 0,0-1 0,-1 4 0,0 7 513,1-9-939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16 6128,'0'0'14943,"-12"-1"-14435,-38-1-16,48 2-438,0 0-1,0 1 0,0 0 0,0-1 0,0 1 1,0 0-1,0 0 0,1 0 0,-1 0 0,0 0 1,1 0-1,-1 1 0,0-1 0,1 0 0,0 1 1,-1-1-1,1 1 0,0 0 0,0-1 0,0 1 1,0 0-1,0 0 0,0 0 0,0-1 1,0 4-1,-3 3 299,2-4-268,1 0-1,0 1 0,0-1 0,0 0 0,0 0 1,0 0-1,1 1 0,0-1 0,0 0 1,0 1-1,1-1 0,-1 0 0,1 1 0,0-1 1,0 0-1,0 0 0,1 0 0,0 0 1,-1 0-1,2 0 0,3 6 0,-2-3 3,1-1-1,-1 1 1,2-1-1,-1 0 0,0 0 1,1-1-1,0 1 1,1-1-1,-1-1 0,14 8 1,-13-8-29,0-2 0,1 1 0,-1-1 0,1 0 0,-1 0 0,1-1 1,0 0-1,0 0 0,0-1 0,-1 0 0,1-1 0,0 1 0,12-4 0,-15 3-29,-1-1-1,1 0 0,0 1 1,-1-2-1,1 1 1,-1 0-1,0-1 0,0 0 1,0 0-1,0 0 1,-1-1-1,1 1 0,-1-1 1,0 0-1,0 0 0,0 0 1,0 0-1,-1 0 1,1-1-1,-1 1 0,0-1 1,1-5-1,-2 5 10,1 0 1,-1 0-1,-1 0 0,1 0 1,-1-1-1,1 1 0,-2 0 0,1 0 1,0-1-1,-1 1 0,0 0 0,0 0 1,-1 0-1,0 0 0,1 0 1,-2 0-1,1 1 0,0-1 0,-1 1 1,0-1-1,0 1 0,0 0 1,-1 0-1,1 0 0,-1 1 0,0-1 1,0 1-1,0 0 0,-1 0 0,1 0 1,-1 1-1,1-1 0,-1 1 1,0 0-1,0 1 0,0-1 0,0 1 1,0 0-1,0 0 0,-1 0 1,1 1-1,0 0 0,0 0 0,0 0 1,-1 1-1,1 0 0,0 0 0,0 0 1,-9 4-1,10-4-4,0 0 0,1 0 1,-1 1 0,0-1 0,1 1 0,0 0-1,-1 0 1,1 0 0,0 0 0,0 0 0,0 1-1,0 0 1,0-1 0,1 1 0,-1 0 0,-3 7-1,5-9-28,0 0-1,0 1 1,0-1 0,0 1-1,1 0 1,-1-1-1,0 1 1,1 0-1,0-1 1,-1 1-1,1 0 1,0-1-1,0 1 1,0 0-1,0-1 1,0 4-1,1-3-13,0 0-1,1 0 0,-1-1 0,0 1 0,0-1 0,1 1 0,-1-1 0,1 1 0,0-1 1,-1 0-1,1 0 0,0 0 0,3 2 0,12 6-3886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3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4416,'0'0'8332,"4"13"-7960,-1-6-300,-2-1-24,1-1 1,0 1-1,0-1 1,0 0-1,0 0 1,1 0-1,0 0 1,0 0-1,1 0 1,-1-1-1,1 0 1,0 0 0,0 0-1,6 5 1,10 4 208,0-2 1,0 0 0,1 0 0,0-2 0,1-1 0,37 9 0,-42-13-49,0-2 0,0 0 0,0 0 0,0-2 0,0 0 0,0-1 0,0-1 0,-1 0 0,30-9 0,-27 6 102,0-1 0,0-1 0,-1-1-1,0-1 1,-1 0 0,20-14 0,-32 20-227,-1-1 1,0 0-1,0 0 1,0 0-1,0 0 1,0-1-1,-1 1 0,0-1 1,0 0-1,0 0 1,-1 0-1,1 0 1,-1-1-1,-1 1 1,1 0-1,-1-1 1,0 0-1,0 1 1,0-1-1,-1 0 1,0 1-1,0-1 0,0 0 1,-1 1-1,0-1 1,-1-6-1,-1 3-1,0 1-1,0-1 0,0 1 0,-1 0 1,0 0-1,-1 0 0,1 1 0,-2-1 1,1 1-1,-1 0 0,0 1 1,-12-11-1,13 13-42,0 0-1,0 0 1,-1 1 0,0-1 0,0 1-1,0 1 1,0-1 0,0 1 0,0 0-1,0 0 1,-1 1 0,1-1 0,-1 2 0,0-1-1,1 1 1,-1 0 0,-12 1 0,7 2 5,0 0 1,0 0-1,0 1 1,0 1-1,1 0 1,0 0-1,0 2 1,0-1-1,1 1 1,0 0-1,0 1 1,1 0-1,0 1 1,0 0-1,-8 12 1,11-13-24,1-1-1,1 1 1,-1 0 0,1 0 0,1 0-1,0 0 1,0 1 0,0-1 0,1 1-1,0 0 1,1 0 0,0 0 0,0 0-1,1 0 1,0 0 0,1 0 0,0 0-1,0 0 1,1-1 0,0 1-1,7 16 1,-5-15 10,1 0-1,0-1 1,1 0-1,0 1 1,0-2 0,1 1-1,0-1 1,1 0-1,0 0 1,0-1-1,0 0 1,14 8-1,-15-11 17,1 0-1,0 0 0,0 0 1,0-1-1,0 0 1,1 0-1,-1-1 0,1 0 1,0-1-1,-1 0 0,1 0 1,0-1-1,0 0 0,-1-1 1,18-3-1,-11 0 20,-1 0-1,1-2 1,-1 0-1,0 0 0,-1-2 1,0 1-1,0-2 1,15-12-1,12-14 150,38-43 1,-1 1 47,-42 42-153,-23 22-34,0 0-1,1 2 0,0-1 1,1 2-1,27-17 0,-38 26-60,-1 0-1,0 0 1,1 1 0,-1-1-1,1 1 1,-1-1-1,1 1 1,-1 0 0,1 0-1,-1 0 1,0 0 0,1 0-1,-1 1 1,1-1-1,-1 1 1,1 0 0,-1-1-1,0 1 1,1 0 0,-1 0-1,0 1 1,0-1-1,0 0 1,0 1 0,0-1-1,2 4 1,5 3 0,-1 1 1,-1 0-1,0 1 1,8 12-1,-6-8 16,104 151 235,-103-152-251,-3-2 29,1 0 1,0 0 0,1-1 0,0 0-1,1-1 1,18 15 0,-19-18 37,0-1 0,1 0 0,15 7 0,-21-11-47,-1 0 0,1 0 0,0 0 0,-1 0 0,1 0 0,0-1 0,0 0 0,0 0 0,-1 0 0,1 0 0,0-1 0,0 1 0,4-2 0,0 0-157,3-1 580,-8-5-5169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3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0 11760,'0'0'3089,"-13"12"-2746,-183 195 1699,121-123-1101,-3 1 784,-124 177 0,198-256-1659,-79 115 1562,73-97-1014,10-13-147,0-11-454,1 0 0,-1 0 0,0 0 0,0 0 0,1 0 0,-1 0 0,0 0 0,1 0 0,-1 0 0,0 0 0,0 0 0,1 0 0,-1 0 0,0 0 0,1 0 0,-1 0 0,0 0 0,0 0 0,1 0 0,-1 0 0,0 0 0,0-1 0,1 1 0,-1 0 0,0 0 0,0 0 0,1 0 0,-1-1 0,0 1 0,0 0 0,0 0 0,1 0 0,-1-1 0,0 1 0,59-46-142,-40 32-2812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0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12160,'0'0'1264,"107"-39"-688,-33 13-112,5-6 8,2 2-184,-5 10 0,-15-1 48,-11 3 8,-10 6-128,-13 0-1,-13 6-103,-8 4 8,-2 2-112,-2 0 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3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31 167 8432,'0'0'3649,"1"12"-3256,28 332 2031,-8-168-1074,1 13 488,-19-148-1209,4 83 3615,-15-323-3200,3 112-821,-11-127 380,-46-228-1,49 358-290,4 57 8,38 27 131,-10 3-381,-1 0 0,0 1 0,26 10-1,-6-2 19,-36-11-85,152 45 258,-122-34-162,-1 1-1,50 28 0,-78-39-86,-1-1 0,1 1-1,0 0 1,-1 0-1,1 0 1,-1 0-1,0 1 1,0-1-1,0 0 1,0 1-1,0 0 1,-1-1-1,1 1 1,-1 0-1,0 0 1,1 0-1,-1 3 1,0-3-4,-1-1 0,0 1 0,0 0 0,0-1 0,0 1 0,-1-1 0,1 1 0,-1-1 0,1 1 0,-1-1 0,0 1 0,0-1 0,0 1-1,0-1 1,-1 0 0,1 0 0,0 0 0,-1 1 0,0-1 0,1-1 0,-5 4 0,-6 6 33,-1 0 0,-1-1-1,1-1 1,-1 0 0,-24 10-1,-80 26 264,17-8-51,96-35-247,0 1-1,0-1 0,0 1 0,1 0 0,-1 0 0,1 1 1,0-1-1,-5 7 0,-4 8-3702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3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36 5720,'0'0'5913,"-14"-3"-5512,2-1-294,-7-1 118,0 0 0,-31-2 0,20 2 77,19 3-63,0 0 1,-1 1-1,1 0 1,-1 0 0,1 1-1,-1 1 1,1 0 0,-16 3-1,23-2-152,0 1 0,1-1 0,-1 0 0,0 1 0,1 0 0,-1 0 0,1 0 0,0 0 0,0 0 0,0 1-1,1-1 1,-1 1 0,1 0 0,0 0 0,0 0 0,-3 7 0,1 0 26,0 1 1,1-1-1,0 1 0,1 0 0,-1 12 0,1 4 74,2 0 0,2 0 0,8 48 0,26 83 374,-17-83-303,2 14 41,99 377 1262,-73-299-509,-8 2-1,27 262 1,-55-112 562,-11-283-1343,-1-23-85,0 1 0,-1-1 0,0 0 0,-1 0 0,-1 1-1,-6 14 1,-3 3 313,-24 41-1,35-69-446,0 0 0,0 1 0,0-1 0,0 0 0,0 1 0,1-1 0,0 1 0,-1 7 0,-3 5 72,0 3 114,5-19-232,0 0 0,1-1 0,-1 1-1,0-1 1,1 1 0,-1-1 0,0 1 0,1-1 0,-1 1-1,1-1 1,-1 1 0,1-1 0,-1 0 0,1 1 0,-1-1 0,1 0-1,-1 1 1,1-1 0,0 0 0,-1 0 0,1 0 0,-1 1 0,1-1-1,0 0 1,-1 0 0,1 0 0,0 0 0,-1 0 0,1 0 0,0 0-1,-1 0 1,2-1 0,26-1 71,1-1-1,51-13 0,-19 4 15,-6 2 344,109-5-1,-162 14-435,0 1-1,-1-1 0,1 1 1,-1-1-1,1 0 0,-1 1 1,1-1-1,-1 0 1,1 0-1,-1 0 0,0 0 1,1-1-1,-1 1 0,2-3 1,4-4-2536,-5 6 677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5824,'0'0'7272,"13"3"-6836,21 2 250,0-1 1,64-1 0,-94-3-618,116-11 1913,-107 9-1613,-1-1-1,0 0 1,1-1-1,-1 0 1,0-1-1,-1 0 1,16-9-1,-26 13-315,1 0 0,0-1 0,-1 1 0,1 0 0,-1 0-1,0-1 1,1 1 0,-1-1 0,0 1 0,0-1 0,0 1-1,0-1 1,0 0 0,0 1 0,0-1 0,-1 0 0,1 0-1,-1 0 1,1 0 0,-1 0 0,0 1 0,0-1 0,1 0-1,-1 0 1,-1 0 0,1 0 0,0 0 0,0 0 0,-1 0-1,1 0 1,-1 0 0,0 1 0,1-1 0,-2-2 0,-1-1 0,0 1 1,1 0 0,-1 0 0,0 0 0,-1 0 0,1 0 0,-1 1 0,0-1 0,0 1 0,0 0 0,0 1 0,-5-4 0,2 3-14,0 1 1,-1-1-1,1 1 0,-1 1 1,1-1-1,-1 1 0,1 0 1,-1 1-1,0 0 1,0 0-1,1 1 0,-1 0 1,-12 3-1,7-1 1,1 1 1,0 0-1,1 1 0,-1 0 1,1 1-1,0 0 1,-18 13-1,17-6 8,-1-1 0,1 2 0,1-1 1,0 1-1,1 1 0,1 0 0,-11 23 0,16-26 7,-1 0-1,2 1 1,0-1-1,1 0 0,0 1 1,0 0-1,2-1 1,-1 1-1,2 0 1,0 0-1,0-1 0,1 1 1,5 17-1,-3-20 3,0 0-1,1 0 1,0 0-1,1-1 1,-1 1 0,2-1-1,0-1 1,0 1-1,0-1 1,1-1-1,0 1 1,1-1-1,-1 0 1,2-1 0,-1 0-1,0-1 1,1 0-1,13 5 1,-6-4 120,0 0-1,1-1 1,-1-1-1,1-1 1,0 0 0,0-2-1,0 0 1,0 0 0,0-2-1,25-4 1,-24 3 116,-16 2-248,0 0 1,0 0-1,1 0 0,-1-1 0,0 1 0,0-1 1,0 0-1,0 0 0,0 0 0,0 0 1,0-1-1,0 1 0,-1-1 0,1 0 1,0 1-1,2-4 0,-1 1-171,1 0-1,-1 0 1,1 1 0,10-6-1,-4 2-3448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5120,'0'0'6694,"-4"10"-6116,-16 39 354,-31 52 1,23-47 37,-28 72 1,42-86-526,2 1-1,1 1 1,3 0-1,1 0 1,2 1-1,2-1 1,2 1-1,1 0 1,8 49-1,-6-72-174,1-1 0,1 1 0,0-1 0,1 0-1,1-1 1,1 1 0,17 31 0,-18-41-64,1 1 1,0-1-1,1 0 0,0 0 0,0-1 1,1 0-1,0-1 0,0 0 1,0 0-1,21 10 0,-22-12-7,-1 0-1,0 0 1,9 8 0,-10-7 37,1 0 0,0-1 0,14 8 0,25 15 1385,-46-27-1461,1 3 200,-1-8-145,1-6-4203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58 11856,'0'0'4809,"-9"12"-4428,-60 91 587,58-84-668,0 1-1,1 1 1,1 0-1,-8 28 0,14-35-123,1 0 0,0 1 0,1-1 0,0 1 0,2-1 0,-1 1 0,2-1 0,0 1 0,1-1 0,0 0 0,1 0 0,1 0 0,10 21 0,-12-28-90,1-1 0,0 1 1,0-1-1,1 0 0,0-1 0,0 1 0,0-1 0,0 0 0,1 0 0,0 0 0,0-1 0,1 0 0,-1 0 0,1-1 0,0 0 1,-1 0-1,2 0 0,-1-1 0,0 0 0,0 0 0,1-1 0,-1 0 0,1 0 0,-1-1 0,1 0 0,8-1 0,0-1 51,1 0-1,-1-1 1,0-1-1,0-1 1,0 0-1,-1-1 1,1 0-1,-2-2 1,1 1-1,26-20 1,-18 9 29,-1-1 0,-1-1 1,-1-1-1,28-38 0,-36 43-74,0-1-1,-2-1 0,0 0 1,-1 0-1,-1-1 0,-1 0 1,7-29-1,-13 41-54,0-1 0,0 0 0,-1 0 0,0 1-1,0-1 1,-1 0 0,0 0 0,-1 1 0,1-1 0,-1 1 0,-1-1-1,0 1 1,0 0 0,0 0 0,-1 0 0,0 0 0,0 1 0,0-1-1,-1 1 1,-11-11 0,9 10 3,-1 0 0,0 1 0,0 0-1,0 0 1,0 1 0,-1 0 0,0 0-1,0 1 1,-1 0 0,1 1 0,-1 0 0,1 0-1,-1 1 1,0 0 0,-17 0 0,10 3 2,1 1 1,-1 1-1,1 0 1,0 1-1,0 1 1,0 1-1,1 0 1,0 1-1,0 0 1,0 1-1,1 1 0,0 1 1,-19 16-1,29-22-48,0 0-1,0 1 1,0-1-1,1 1 1,0-1-1,0 1 1,0 0-1,-3 7 1,5-11-26,1 1 1,-1 0 0,0-1 0,1 1-1,-1 0 1,1-1 0,0 1 0,-1 0-1,1 0 1,0 0 0,0-1 0,0 1-1,0 0 1,0 0 0,1-1 0,-1 1-1,1 0 1,-1 0 0,1-1 0,-1 1-1,1-1 1,0 1 0,0 0 0,0-1 0,0 1-1,0-1 1,0 0 0,0 1 0,0-1-1,1 0 1,1 2 0,4 1-499,1 0 1,0-1-1,12 4 1,-13-5-1720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8032,'0'0'2656,"2"14"-2156,34 265 2494,-13-15-626,16 144 1221,-36-390-3307,2 16 1468,0 38 0,-10-75-760,2-2-4582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29 10952,'0'0'5767,"-1"12"-5317,-3 39-26,4-48-363,0 0-1,0 0 1,1 0 0,-1 0 0,1 0-1,0 0 1,0 0 0,0 0 0,0 0-1,1 0 1,-1-1 0,1 1 0,0 0-1,-1-1 1,1 0 0,0 1 0,0-1-1,4 3 1,-2-2 64,0 0-1,1 0 0,0 0 1,-1 0-1,1-1 0,0 0 1,9 3-1,-10-4-22,1 0-1,0-1 1,0 1-1,-1-1 0,1 0 1,0 0-1,0-1 1,0 0-1,-1 1 1,1-1-1,0-1 1,-1 1-1,1-1 1,-1 0-1,1 0 1,-1 0-1,0-1 1,0 1-1,0-1 1,7-6-1,-9 7-51,0 0 0,0 0 0,0 0 0,0 0 0,-1-1 0,1 1 0,-1 0 0,1-1 0,-1 1 0,0-1-1,0 0 1,0 1 0,0-1 0,0 0 0,-1 1 0,1-1 0,-1 0 0,0 0 0,0 0 0,0 1 0,0-1 0,0 0 0,-1 0 0,1 1-1,-1-1 1,0 0 0,0 0 0,0 1 0,0-1 0,0 1 0,0-1 0,-1 1 0,1 0 0,-1-1 0,0 1 0,-2-3 0,-1 1-1,1-1-1,-1 1 1,0 0 0,0 0 0,-1 1 0,1 0 0,-1 0 0,1 0 0,-1 0 0,0 1 0,0 0 0,0 0 0,0 1 0,-1 0 0,1 0 0,-8 0 0,4 1 0,0 0 1,0 0-1,0 1 1,0 1 0,0 0-1,1 0 1,-1 1-1,0 0 1,-15 8 0,11-1-159,14-10 115,0 1 1,-1-1-1,1 0 0,0 0 0,0 0 0,0 0 1,0 0-1,0 1 0,0-1 0,0 0 1,0 0-1,0 0 0,0 0 0,0 1 0,0-1 1,1 0-1,-1 0 0,0 0 0,0 0 1,0 0-1,0 1 0,0-1 0,0 0 1,0 0-1,0 0 0,0 0 0,0 0 0,1 0 1,-1 0-1,0 1 0,0-1 0,0 0 1,0 0-1,0 0 0,0 0 0,1 0 0,-1 0 1,0 0-1,0 0 0,0 0 0,0 0 1,0 0-1,1 0 0,-1 0 0,0 0 0,25 1-3518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7328,'0'0'6816,"2"11"-6060,22 103 1008,10 52 977,2 60 943,-30-161-1587,-6-65-2084,0 0 0,0 0 0,0 0 1,0 0-1,0 0 0,0 0 0,0 0 0,0 0 0,0 1 0,0-1 1,0 0-1,0 0 0,0 0 0,0 0 0,0 0 0,0 0 1,0 0-1,0 0 0,0 0 0,0 1 0,0-1 0,0 0 0,0 0 1,0 0-1,0 0 0,0 0 0,0 0 0,0 0 0,0 0 1,0 0-1,0 1 0,0-1 0,0 0 0,0 0 0,0 0 0,0 0 1,1 0-1,-1 0 0,0 0 0,0 0 0,0 0 0,0 0 1,0 0-1,0 0 0,0 0 0,0 0 0,0 0 0,0 0 0,1 0 1,-1 1-1,0-1 0,0 0 0,0 0 0,0 0 0,0 0 1,0 0-1,0-1 0,0 1 0,1 0 0,-1 0 0,0 0 0,0 0 1,0-10 202,-9-36-661,6 24-3444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12160,'0'0'1358,"13"-2"-835,139-7 816,-49 4-197,-43 2-221,-23 2 327,0-2 0,39-7 0,-42 4 710,-22 5-4724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46 5624,'0'0'7568,"-11"3"-6920,4-1-526,-7 1 192,0 2 1,1-1-1,-25 13 1,34-14-210,-27 13 818,1 1 0,1 2 0,-42 35 0,63-47-741,1-1-1,0 2 1,1-1 0,0 1 0,0 0 0,1 0 0,0 0 0,0 1-1,1 0 1,0 0 0,0 0 0,1 0 0,1 1 0,-1-1-1,1 1 1,1-1 0,-1 17 0,2-19-71,1 0 0,-1 0 1,1 0-1,1-1 0,-1 1 0,1 0 0,0-1 1,1 1-1,0-1 0,0 0 0,0 0 0,0 0 1,1 0-1,0 0 0,1-1 0,-1 0 1,8 7-1,-4-5 6,1 0 1,0-1 0,0-1-1,0 1 1,0-1 0,1-1-1,0 0 1,0 0 0,0-1-1,19 3 1,-2-2 39,0-2 1,-1-1-1,1-1 0,0-1 1,0-2-1,-1 0 0,38-11 1,-27 4 30,-2-1 1,1-2 0,-1-2 0,57-33-1,-77 39-96,0-1 0,0-1 0,-1 0 0,0-1 0,21-24 0,-31 31-57,0 0 1,0 0 0,0 0 0,-1-1 0,0 0-1,0 0 1,-1 0 0,1 0 0,-1 0-1,-1 0 1,1 0 0,-1-1 0,0 1-1,0 0 1,-1-1 0,0 1 0,0-1 0,-1 1-1,-1-9 1,-1 5 13,0 0 0,-1 1 0,0-1 0,-1 0 0,0 1 0,0 0 1,-1 1-1,0-1 0,-1 1 0,0 0 0,0 0 0,-1 1 0,1 0 0,-2 1 0,1-1 0,-1 2 0,-17-10 0,9 7 19,-1 0 0,0 1 0,0 0-1,0 2 1,-1 0 0,0 1 0,0 1 0,-38-1-1,41 5-54,1 0 0,-1 2 0,1-1 0,-1 2 0,1 0 0,0 1 0,1 0 0,-29 15-1,41-19-82,0 0 0,1 0 0,-1 0 0,0 1 0,0-1 0,1 0-1,-1 1 1,1-1 0,-1 1 0,1-1 0,-1 1 0,1 0 0,0-1 0,-2 4-1,3-4-112,0-1 0,0 1-1,0-1 1,0 0-1,0 1 1,0-1-1,1 1 1,-1-1-1,0 1 1,0-1 0,0 0-1,0 1 1,1-1-1,-1 1 1,0-1-1,0 0 1,0 1 0,1-1-1,-1 0 1,0 1-1,1-1 1,0 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2559 3912,'0'0'1399,"10"-9"-1149,71-62 197,159-164 844,-16-19-533,-93 103-441,767-831 1745,-814 893-1822,35-45 698,166-242 1,-219 286-397,-28 40-136,-34 44-283,0 1-1,0 0 1,-1-1 0,0 1-1,0-1 1,-1 0 0,1 0-1,-1 0 1,-1-1 0,1 1-1,-1 0 1,0-1 0,0-9-1,-1 14-7,0 1 0,0 0 1,-1 0-1,1 0 0,0 0 0,-1 0 0,1-1 0,-1 1 0,1 0 1,-1 0-1,1 0 0,-1 0 0,0 1 0,0-1 0,1 0 0,-1 0 1,0 0-1,0 0 0,0 1 0,0-1 0,0 0 0,0 1 0,0-1 1,0 1-1,0-1 0,0 1 0,-1-1 0,-12 13-35,-1-2-1,1 0 0,-31 16 1,5-3-63,-87 58-88,87-63-24,66-31-2,100-46-111,-109 53 182,0 0-1,0 1 1,1 1-1,0 0 1,30-1-1,-42 5 15,-1-1-1,1 2 0,-1-1 0,1 1 0,-1 0 1,1 0-1,-1 0 0,0 1 0,1-1 1,6 5-1,-9-4 17,1 0 0,-1 1 0,0-1 0,0 1 0,0 0 0,0 0 0,-1 0 0,1 0 0,-1 0 0,0 1 0,0-1 0,0 1 0,0-1 0,1 7 0,-1-5 23,0 1-1,0-1 1,-1 0-1,0 1 0,0 0 1,-1-1-1,1 1 1,-1-1-1,-1 1 0,1 0 1,-1-1-1,-2 10 1,0-5 59,-1 1 0,0-1 1,-1 0-1,0-1 0,-11 15 1,0-5 25,10-14-2435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8336,'0'0'2793,"0"12"-2421,12 164 1015,13 100 696,10 56 892,-25-219-1512,-6-47 226,-4-65-1568,1 1 0,-1-1 0,0 0 0,0 1 0,0-1 0,0 1 0,0-1-1,0 1 1,-1-1 0,1 1 0,0-1 0,-1 0 0,1 1 0,-1-1 0,0 0 0,1 1 0,-1-1 0,0 0 0,0 0 0,0 0 0,1 0 0,-1 0-1,-1 0 1,1 0 0,0 0 0,0 0 0,-2 1 0,1-1-182,1 0 13,0 1 0,0-1 0,0 0 0,0 0 0,0 1 0,0-1 0,1 0 0,-1 1 0,0-1 0,1 1 0,-2 1 0,1 5-3084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7432,'0'0'4381,"-2"12"-3514,-14 239 3674,15-199-3525,0-20 394,4 43 0,3-46-84,-1-23-3362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4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7632,'0'0'2673,"3"10"-2006,6 16-164,1-1 1,1-1-1,22 35 1,56 77 916,-46-72-828,148 251 2527,-157-250-2003,-3 2-1,45 141 0,-69-178-814,-1 0 0,-1 0 1,-2 1-1,-1-1 0,-1 1 0,-2 0 0,-1-1 0,-9 46 0,7-54-79,-2 0-1,0-1 1,-1 0 0,-1 0 0,-1 0 0,-1-1 0,-1-1-1,0 0 1,-2 0 0,0-1 0,-1-1 0,-21 22 0,24-30 50,-1-1 0,-16 11 0,7-6-3480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1 326 4616,'0'0'6350,"10"6"-6019,-9-5-318,10 6 112,-1 0 1,1-1-1,0 0 1,1-1 0,-1-1-1,1 0 1,14 4-1,243 13 2265,-137-14-1693,-45-4-200,124-10 0,86-27 253,-139 14-338,110 6 110,-30 4-180,75-7-4,-173 12-177,84 1 21,384 17 275,-500-14-367,21 2 14,-106 0-80,54 4 99,133-8 0,-32-2-26,-46 4-39,-116 0-45,310-11 194,67-15-2,-320 22-144,74 3 0,-81 4-30,103-12-1,-95-1 33,133-1 1,-116 12 10,107-15 1,89-26 48,-263 37-117,70-11 22,106-16 51,-140 22-24,77-21 0,-15 1 47,21 11 31,5-2 151,-132 18-220,-14 2-46,0 0-1,0-1 0,0 1 1,0 0-1,0 0 0,0-1 1,0 0-1,0 1 0,0-1 1,0 0-1,-1 0 0,4-1 1,-9 0-26,-12-5-2776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10784,'0'0'2328,"3"11"-1696,14 88 1028,4 114 0,-7-55-275,21 114 1251,-32-242-2252,-3-25-274,0 1-1,0 0 0,1 0 0,0 0 1,0-1-1,0 1 0,1 0 1,0-1-1,0 1 0,4 6 0,-6-12-90,0 1 0,0-1-1,0 0 1,1 1 0,-1-1-1,0 0 1,0 0 0,1 1 0,-1-1-1,0 0 1,0 0 0,1 0-1,-1 1 1,0-1 0,1 0-1,-1 0 1,0 0 0,1 0-1,-1 0 1,1 0 0,-1 1 0,0-1-1,1 0 1,-1 0 0,0 0-1,1 0 1,-1 0 0,0-1-1,1 1 1,0 0 0,11-9 207,6-17-134,57-101-389,-46 80-2889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0 10448,'0'0'422,"-15"8"-163,-170 99 717,-18 32 847,187-129-1457,-1-1 0,-24 11 0,25-13 504,0 0 0,1 1 0,-16 12 0,25-18-397,5-2-435,1 0 0,-1 0 0,1 1 0,0-1 0,-1 0 0,1 0 0,-1 0 0,1 0 0,0 0 0,-1 0 0,1 1 0,-1-1 0,1 0 0,0 0 0,-1 1 0,1-1 0,0 0-1,-1 1 1,1-1 0,0 0 0,0 1 0,-1-1 0,1 0 0,0 1 0,0-1 0,0 0 0,-1 1 0,-1 6 920,1-7-940,1 0 0,0 0 1,0 1-1,-1-1 1,1 0-1,0 0 1,0 1-1,0-1 0,0 0 1,0 1-1,-1-1 1,1 0-1,0 1 1,0-1-1,0 0 0,0 1 1,0-1-1,0 0 1,0 1-1,0-1 1,0 0-1,0 1 0,0-1 1,0 0-1,0 1 1,1-1-1,-1 0 1,0 1-1,0-1 0,0 0 1,0 0-1,1 1 1,-1-1-1,0 0 1,0 0-1,0 1 0,1-1 1,-1 0-1,1 1 1,7 7 139,0-1 1,1 0-1,0 0 1,0-1-1,1 0 0,0-1 1,0 0-1,18 6 1,22 12 103,116 60 452,-9-6-28,-144-71-403,0 0 1,17 4-1,-16-6 209,-10-3-519,0-1-1,0 0 1,0-1-1,0 1 1,0-1-1,0 0 0,6-2 1,0 1-3149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9648,'0'0'3705,"3"13"-3032,1 3-401,-1 0-1,-1 0 1,0 1-1,-2 30 1,-6 300 2841,5-138-1396,0-191-1018,2 1 1,0 0-1,1 0 1,8 31-1,-10-50-684,0 0 0,0 0 0,0 0 0,0 0 1,0 0-1,0 0 0,0 0 0,0 0 0,0 1 0,0-1 0,0 0 0,0 0 0,0 0 0,1 0 0,-1 0 0,0 0 0,0 0 0,0 0 0,0 0 0,0 0 0,0 0 0,0 0 1,0 0-1,1 0 0,-1 0 0,0 0 0,0 0 0,0 0 0,0 0 0,0 0 0,0 0 0,0 0 0,0 0 0,1 0 0,-1 0 0,0 0 0,0 0 0,0 0 0,0 0 0,0 0 1,0 0-1,0 0 0,0 0 0,1 0 0,-1 0 0,0 0 0,0 0 0,0 0 0,0 0 0,0-1 0,7-6 190,4-11-250,-6-1-64,-1 0 0,3-25 0,-1 7-3237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11552,'0'0'3348,"19"0"-2952,235 15 823,-86-5 93,4 0 300,-143-8-1065,0-2 0,-1-1-1,1-2 1,45-9 0,-50 6 598,-21 4-453,-14 6-573,4 0-3229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11952,'0'0'1376,"11"5"-926,4 1-278,1 0 1,0-1-1,0-1 0,1 0 0,-1-1 0,1-1 0,-1-1 0,24 0 1,-36-2-115,6 1 198,0-1 0,0-1 1,-1 0-1,16-5 0,-24 6-207,1 1 0,-1-1-1,0 1 1,1-1-1,-1 0 1,0 1-1,1-1 1,-1 0-1,0 0 1,0 0-1,0 0 1,0 0 0,0 0-1,0 0 1,0-1-1,0 1 1,0 0-1,0 0 1,0-1-1,-1 1 1,1 0-1,-1-1 1,1 1 0,-1-1-1,0 1 1,1-1-1,-1 1 1,0-1-1,0 1 1,0-1-1,0 1 1,0-1 0,0 1-1,-1-1 1,1 1-1,0-1 1,-1 1-1,0-2 1,0 1-5,0-1 1,0 1-1,0 0 1,0 0-1,0 0 1,0 0 0,-1 1-1,1-1 1,-1 0-1,0 0 1,1 1-1,-1-1 1,0 1-1,0 0 1,0-1-1,0 1 1,-3-1 0,1 0 5,0 1 1,0 0 0,0 0-1,0 1 1,0-1 0,0 1 0,0 0-1,0 0 1,-7 1 0,4 0 17,0 0 0,0 1 0,0 0-1,0 1 1,0-1 0,0 1 0,0 0 0,1 1 0,0 0 0,-11 8 0,16-11-42,0 0 1,-1 0 0,1 0 0,0 1 0,0-1-1,0 0 1,0 1 0,1-1 0,-1 1-1,0-1 1,1 1 0,-1-1 0,1 1-1,-1-1 1,1 1 0,0 0 0,-1-1 0,1 1-1,0 0 1,0 2 0,1-1 8,0 0-1,0 0 1,0 0 0,0 0 0,0 0 0,0 0-1,1 0 1,0-1 0,-1 1 0,4 3 0,2 2 54,1 0 0,0 0 1,0-1-1,19 13 1,-9-9 112,-1 0 0,2-2 0,-1 0 0,1-1 0,1-1 0,0-1 0,-1 0 0,2-2 0,-1 0 0,0-2 1,1 0-1,0-1 0,-1-1 0,1-1 0,25-4 0,-43 4-241,0 0 1,-1 0 0,1 0-1,-1-1 1,1 1-1,-1-1 1,0 1 0,0-1-1,0 0 1,0 0-1,0 0 1,0 0-1,0-1 1,-1 1 0,1 0-1,2-5 1,-1 2-1972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9:5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8032,'0'0'3385,"13"1"-2890,25 1 301,48-5 1,-37-3 80,-32 2-406,0 2 1,0 0-1,0 1 0,0 1 0,1 1 1,27 4-1,-42-5-406,0 1 0,-1 1 0,1-1 0,-1 0 0,0 0 0,1 1 1,-1 0-1,0-1 0,0 1 0,0 0 0,0 0 0,0 0 0,0 0 0,-1 0 0,1 0 1,-1 1-1,0-1 0,1 1 0,-1-1 0,1 4 0,2 6 51,0 1 0,-1 0 0,1 14 0,-2-18-42,16 143 637,-3 199-1,-7-112-291,76 675 650,-55-700-844,56 292 329,-53-358-172,-7 2 0,7 196 1,-33-304-169,-1 1 0,-12 61 0,5-44 86,8-53-214,0 1 0,0-1 0,-1 1 0,0-1-1,-1 0 1,1 0 0,-9 13 0,10-17-50,-1-1 0,1 0-1,-1 0 1,0 0 0,0 0 0,0 0 0,0 0 0,-1 0 0,1-1 0,0 1 0,-1-1 0,1 0-1,-1 0 1,1 0 0,-1 0 0,1 0 0,-1 0 0,0-1 0,0 1 0,1-1 0,-1 0 0,0 1-1,0-2 1,-3 1 0,-27-4 111,0-1 0,0-2 0,1-1-1,-31-13 1,12 1-57,-78-43 1,119 57-108,0 0 0,0 0 1,1-1-1,-13-12 0,4-4-3634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95 118 9848,'0'0'3248,"-3"12"-2723,-8 40-10,11-49-457,-1-1 1,1 1-1,0-1 1,0 1 0,1-1-1,-1 1 1,0-1-1,1 1 1,0-1 0,-1 1-1,1-1 1,0 1-1,0-1 1,1 0 0,-1 0-1,0 0 1,1 1-1,-1-1 1,3 2 0,1 2 154,-4-4-161,0-1-1,1 1 1,-1-1 0,1 1-1,-1-1 1,1 0 0,0 0-1,-1 0 1,1 1-1,0-2 1,0 1 0,0 0-1,0 0 1,0-1 0,0 1-1,3 0 1,0-1 14,-1 1-1,1-1 0,0 0 1,-1-1-1,1 1 1,0-1-1,4-1 0,1-1 45,0 0-1,0-1 0,-1 0 0,1-1 0,16-10 0,-20 10-31,1 0 1,-1-1-1,0 0 1,-1 0-1,1 0 1,-1 0-1,0-1 1,-1 0-1,0 0 1,0 0-1,0-1 1,4-14-1,-7 18-26,0 0-1,0 0 1,0 0-1,-1 0 1,1 0 0,-1 0-1,0 0 1,0 0-1,-1 0 1,1 0 0,-1 0-1,0 0 1,0 0 0,0 0-1,0 0 1,-1 0-1,0 1 1,0-1 0,0 0-1,0 1 1,0 0-1,-1-1 1,1 1 0,-1 0-1,0 0 1,0 1-1,-5-5 1,4 5 4,0 0 1,-1 0-1,1 0 0,-1 1 1,1-1-1,-1 1 0,0 0 1,1 0-1,-1 1 0,0-1 1,0 1-1,1 0 0,-1 1 0,-8 0 1,-1 2 61,-1-1 0,1 2 0,-20 7 0,18-4 21,-1 0 0,-20 14-1,30-17-109,1 0-1,0 0 1,0 1 0,1 0-1,-1 0 1,1 0-1,0 1 1,-6 8 0,11-13-29,-1 0 1,1 0-1,-1 0 1,1 0-1,-1 0 1,1 0-1,0 0 1,-1 0-1,1 0 1,0 1-1,0-1 1,0 0-1,0 0 1,0 0-1,0 0 1,0 0-1,0 0 1,1 0-1,-1 0 1,0 0-1,0 0 1,1 0-1,-1 1 1,1-2-1,-1 1 1,1 0-1,1 2 1,-1-1-364,1 0-1,0-1 1,0 1-1,0 0 1,0-1 0,0 1-1,1-1 1,4 3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23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1742 5720,'0'0'3912,"13"-4"-3520,21-6-55,0-1-1,51-25 1,192-127 1586,262-203 0,-209 93-1125,-121 93-196,34-42 376,-196 177-581,54-40 1,150-108 1036,-241 187-1339,-8 5-65,-1 0 0,1 0-1,-1 1 1,1-1 0,-1 0 0,1 0 0,-1 0 0,0-1 0,1 1-1,-1 0 1,0 0 0,2-3 0,-3 3 38,-17 8 209,-17 1-189,-44 18 0,-26 6 103,64-26-90,37-6-87,0 0 0,1 0 0,-1 0 1,0 0-1,1-1 0,-1 1 1,0-1-1,1 1 0,-1-1 1,1 0-1,-1 0 0,-2-2 1,6 1-8,0-1 0,0 1 0,0-1 0,1 1 0,-1-1 0,1 1 0,0 0 0,-1 0 0,1 0 0,0 0 0,3-2 0,17-16-1,2 1 1,0 1-1,1 2 1,1 0-1,0 2 1,1 1-1,32-12 1,-38 18-2,0 1 0,0 0 1,1 2-1,-1 0 0,25 0 1,-44 4-3,0 0 0,0 0 0,0 0 0,-1 0 0,1 0 0,0 1 1,0-1-1,0 0 0,0 1 0,-1 0 0,1-1 0,0 1 0,0 0 1,-1 0-1,1 0 0,-1 0 0,1 0 0,-1 0 0,1 0 0,-1 1 0,0-1 1,1 1-1,0 1 0,0 0 5,-1 0-1,0 0 1,0 0 0,-1 0-1,1 0 1,-1 1 0,1-1-1,-1 0 1,0 0 0,0 1-1,0-1 1,-1 0 0,0 4-1,-1 3 10,-1-1 0,0 1 0,0 0 0,-1-1 0,-9 17 0,-32 44 74,34-53-56,-18 21 72,20-28-74,1 1 1,0 0 0,0 0 0,1 1 0,-6 15 0,11-11-284,6-14-2728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24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2 11448,'0'0'2072,"-14"9"-1768,2-3-236,-3 4 45,0-1 0,0 2 0,1 0 0,-18 18 0,27-24-68,-4 4 139,-1 1 1,2 1-1,-1-1 1,-8 15-1,16-23-139,0 1-1,-1-1 1,1 0-1,0 0 1,0 0 0,0 1-1,1-1 1,-1 1 0,1-1-1,-1 0 1,1 1-1,0-1 1,0 1 0,0-1-1,0 1 1,0-1 0,0 1-1,1-1 1,-1 0 0,1 1-1,0-1 1,0 0-1,0 1 1,0-1 0,0 0-1,0 0 1,0 0 0,1 0-1,-1 0 1,4 3-1,0 0 30,0-1 0,1 0 0,0-1-1,-1 0 1,1 1 0,0-2-1,1 1 1,-1-1 0,0 0 0,1 0-1,-1-1 1,1 0 0,0 0-1,-1 0 1,1-1 0,0 0 0,-1 0-1,9-2 1,-1 0 47,0-1 0,0 0 0,0-1 0,-1-1 0,0 0 0,0 0-1,21-13 1,-31 16-87,0-1 0,0 1-1,0 0 1,0-1-1,-1 0 1,1 1-1,-1-1 1,1 0 0,-1 0-1,0-1 1,0 1-1,0 0 1,-1-1-1,1 1 1,-1-1-1,0 1 1,0-1 0,0 0-1,-1 1 1,1-1-1,-1 0 1,0 0-1,0 0 1,0 1 0,0-1-1,-2-7 1,1 5 7,-1 0 1,0 0-1,0 0 0,0 0 1,-1 0-1,1 1 1,-1-1-1,-1 1 1,1 0-1,-1 0 0,0 0 1,0 0-1,-1 0 1,1 1-1,-7-5 1,3 4 31,0 0 0,0 1 0,0 0 0,-1 0 0,0 1 0,1 0 1,-1 1-1,-14-2 0,19 3-51,1 0-1,-1 1 1,1 0 0,-1 0-1,1 0 1,0 0-1,-1 1 1,1-1 0,-1 1-1,1 0 1,0 0 0,-1 0-1,1 0 1,0 0 0,0 1-1,0 0 1,0-1 0,0 1-1,0 0 1,1 1 0,-1-1-1,0 0 1,1 1 0,0-1-1,-4 6 1,5-6-14,1 0 0,-1 0 0,0 0 0,1 0 0,-1 1 0,1-1 0,0 0 0,0 0 0,-1 1 0,2-1 0,-1 0 0,0 1 0,0-1-1,1 0 1,-1 0 0,1 1 0,0-1 0,0 0 0,-1 0 0,1 0 0,3 4 0,1 2-539,1 1-1,0-1 0,8 8 1,-11-12-463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5120,'0'0'13719,"-6"13"-13080,3-7-560,-2 4 59,1 0 0,0 1 0,0 0 0,1-1 0,0 1 0,1 1 0,-2 20 0,23 251 3058,-5-147-1676,9 4 129,-7-54-737,-16-63-409,-2-16-39,-2-15-169,-19-82 173,-24-81-125,39 144-436,1 0 1,-3-30-1,3 12-129,0 1-417,-1-68 1,30 104-533,-7 4-2593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9144,'0'0'10479,"11"-2"-9816,42-11 590,73-30-1,-70 23-512,2 3 0,-1 2 0,2 3 0,103-8 0,-142 19-430,0 1 1,1 1-1,-1 1 0,0 0 1,0 2-1,35 11 0,-48-10 254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86 7832,'0'0'8533,"12"7"-7923,93 53 1678,-96-55-1995,0-1-1,0-1 1,0 0-1,1 0 0,10 1 1,-17-3-174,0 0 0,1-1 0,-1 0 0,0 0 0,0 0 1,0 0-1,0 0 0,1-1 0,-1 0 0,0 1 0,0-1 0,0 0 1,0 0-1,0-1 0,0 1 0,-1-1 0,1 1 0,0-1 0,3-3 1,-4 3-57,-1-1 0,1 1 1,-1 0-1,0 0 1,0-1-1,0 1 1,0-1-1,0 1 0,0-1 1,-1 1-1,1-1 1,-1 1-1,0-1 1,0 0-1,0 1 0,0-1 1,0 1-1,0-1 1,-1 0-1,1 1 0,-1-1 1,-1-3-1,0 0 26,0 0 0,-1 0 0,1 0 0,-1 1-1,-1-1 1,1 0 0,-8-8 0,7 10-46,0 0-1,-1 0 1,1 0-1,-1 1 1,1 0 0,-1 0-1,0 0 1,-1 1 0,1-1-1,0 1 1,-1 0-1,1 1 1,-1-1 0,1 1-1,-1 0 1,0 1 0,1-1-1,-1 1 1,0 1-1,0-1 1,1 1 0,-1-1-1,0 2 1,1-1 0,-6 2-1,0 1 28,1 1-1,0-1 0,0 1 1,0 1-1,0 0 1,1 0-1,0 1 0,1 0 1,-1 1-1,1 0 1,1 0-1,-8 10 0,13-14-39,0 1 0,-1-1 0,1 1 0,1 0-1,-1 0 1,1 0 0,0 0 0,0 0-1,0 0 1,1 0 0,0 0 0,0 9-1,0-6 23,1 1 0,0-1 0,1 1 0,0-1 0,0 1 0,6 13 0,-2-11 36,1 0-1,0-1 1,0 0-1,1-1 1,0 1 0,17 14-1,-9-11 38,0 0-1,1-1 0,23 12 1,-23-15-5,0-1 0,1-1 1,0 0-1,1-1 0,-1-1 1,1-1-1,0-1 0,0 0 1,1-2-1,-1 0 0,27-2 1,-37-1-129,0 0 1,0-1 0,-1 0-1,1 0 1,-1 0-1,0-1 1,0-1 0,0 1-1,10-9 1,10-10-4046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24 9440,'0'0'4454,"-11"6"-3744,-8 4-261,0 1 0,1 0 0,0 2 0,1 0 0,-16 16 0,25-19-231,0 0 1,0 1-1,1-1 0,1 1 1,0 1-1,0-1 0,1 1 1,1 0-1,0 1 0,0-1 1,1 1-1,1-1 0,0 1 1,1 0-1,0 0 0,1 0 1,1 0-1,3 23 0,-2-25-97,0 0 0,1 0 0,0 0-1,1 0 1,1-1 0,-1 1 0,2-1 0,-1 0-1,1-1 1,1 1 0,-1-1 0,2-1-1,-1 1 1,1-1 0,1-1 0,-1 1-1,1-1 1,1-1 0,-1 0 0,1 0 0,17 7-1,-14-8-20,0-1 0,0-1 0,0 0 0,1-1 0,-1-1-1,1 1 1,-1-2 0,1 0 0,0-1 0,-1 0 0,1-1 0,-1-1 0,0 0-1,0-1 1,0 0 0,0-1 0,-1 0 0,1-1 0,-1 0 0,15-11 0,116-90 700,-126 93-690,-1-2 1,0 0 0,-1 0-1,-1-2 1,-1 0 0,12-20-1,-20 29-51,-1-1 0,1 1 1,-2-1-1,1 0 0,-2 0 0,1-1 0,-1 1 0,1-19 0,-3 23-17,0 1-1,0-1 1,-1 0-1,1 1 1,-1-1-1,-1 1 1,1 0-1,-1-1 1,1 1-1,-2 0 0,1 0 1,0 0-1,-1 0 1,0 0-1,0 1 1,-1-1-1,1 1 1,-6-6-1,-4 1 37,1 0 0,-1 1-1,0 1 1,0 0 0,-1 0-1,0 1 1,-1 1 0,1 0-1,-1 2 1,0-1 0,0 2 0,-26-2-1,18 2 25,0 2 0,0 1-1,0 1 1,0 1 0,1 1 0,-1 1-1,-40 14 1,36-8-107,1 2 0,0 1 1,1 1-1,-30 23 0,55-38-32,-1 0 0,0 1-1,1-1 1,-1 1 0,1-1 0,-1 1 0,1-1 0,-1 1-1,1-1 1,-1 1 0,1-1 0,-1 1 0,1 0-1,0-1 1,-1 1 0,1 0 0,0-1 0,0 1-1,-1 1 1,1-2 4,1 0-1,-1 1 0,0-1 1,0 0-1,1 0 1,-1 1-1,0-1 0,1 0 1,-1 0-1,0 1 1,1-1-1,-1 0 0,0 0 1,1 0-1,-1 0 1,0 0-1,1 0 0,-1 1 1,1-1-1,-1 0 1,0 0-1,1 0 0,-1 0 1,1-1-1,30-2-1093,-4-4-2970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11256,'0'0'994,"1"11"-568,38 383 3436,-30-287-2776,12 200 2401,-14-245-2329,-1-26 42,-7-36-1174,1 1 1,0-1 0,0 1-1,0-1 1,1 1 0,-1-1-1,0 1 1,0 0 0,0-1-1,0 1 1,0-1 0,1 1-1,-1-1 1,0 1 0,0-1 0,1 0-1,-1 1 1,0-1 0,1 1-1,-1-1 1,1 1 0,-1-1-1,0 0 1,1 1 0,-1-1-1,1 0 1,-1 0 0,1 1-1,-1-1 1,1 0 0,-1 0-1,1 0 1,-1 1 0,1-1-1,-1 0 1,1 0 0,-1 0-1,1 0 1,0 0 0,-1 0 0,1 0-1,-1 0 1,1 0 0,-1-1-1,1 1 1,-1 0 0,1 0-1,-1 0 1,1-1 0,-1 1-1,1 0 1,-1 0 0,1-1-1,-1 1 1,0-1 0,1 1-1,23-20-2336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10448,'0'0'4826,"-1"11"-4176,-1 37 456,1 0 0,11 86 0,-7-109-606,-2-17-244,0 1-1,0 0 1,1-1-1,0 0 1,0 1 0,1-1-1,0 0 1,0 0-1,6 9 1,-8-17-209,-1 1 0,1 0-1,0 0 1,-1-1 0,1 1 0,0 0 0,-1-1-1,1 1 1,0-1 0,0 1 0,0-1 0,0 1-1,-1-1 1,1 0 0,0 1 0,0-1 0,0 0-1,0 0 1,0 0 0,0 0 0,0 0-1,0 1 1,0-2 0,0 1 0,0 0 0,1 0-1,1-1 54,-1 0-1,1 0 0,0 0 0,-1-1 0,1 1 0,-1-1 0,0 1 0,5-5 0,2-3-783,-1 0 1,14-19-1,-20 26-279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6520,'0'0'6058,"-10"5"-5515,-30 17-3,39-22-513,1 0 0,-1 0 1,1 0-1,-1 1 0,1-1 0,0 0 1,-1 0-1,1 1 0,-1-1 0,1 0 0,-1 0 1,1 1-1,0-1 0,-1 1 0,1-1 1,0 0-1,0 1 0,-1-1 0,1 1 1,0-1-1,0 1 0,-1-1 0,1 1 0,0-1 1,0 1-1,0-1 0,0 1 0,0-1 1,0 1-1,0-1 0,0 1 0,0-1 1,0 1-1,0-1 0,0 1 0,0-1 0,0 0 1,0 1-1,1-1 0,-1 1 0,0-1 1,0 1-1,1-1 0,-1 1 0,0-1 1,0 0-1,1 1 0,-1-1 0,1 1 0,-1-1 1,0 0-1,1 0 0,-1 1 0,1-1 1,-1 0-1,0 0 0,1 1 0,0-1 1,0 1 64,8 4 86,1 0 1,0 0-1,0-1 1,0 0-1,0 0 1,1-1-1,-1-1 1,13 2 0,-11-1-63,62 9 536,0-3 0,117 0 0,157-22 604,-276 8-1069,556-23 1632,-1 4 366,-589 23-1990,18 0 509,102-15 0,-121 11-72,-36 3-584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7432,'0'0'7365,"1"21"-6473,0 240 1748,1-159-1028,4 0 1,33 167-1,-9-160 1063,-30-109-2663,0 0 0,0 0 1,0 0-1,0 0 1,0 0-1,0 0 1,0 1-1,0-1 1,0 0-1,0 0 1,0 0-1,0 0 1,0 0-1,0 0 1,0 0-1,0 1 1,0-1-1,0 0 0,1 0 1,-1 0-1,0 0 1,0 0-1,0 0 1,0 0-1,0 0 1,0 0-1,0 0 1,0 0-1,1 0 1,-1 0-1,0 0 1,0 0-1,0 0 1,0 1-1,0-1 0,0 0 1,0 0-1,1 0 1,-1-1-1,0 1 1,0 0-1,0 0 1,0 0-1,0 0 1,0 0-1,0 0 1,1 0-1,-1 0 1,0 0-1,0 0 1,0 0-1,0 0 0,0 0 1,0 0-1,0 0 1,0 0-1,0 0 1,1-1-1,-1 1 1,0 0-1,0 0 1,6-10 222,56-172-304,-25 71-3988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6928,'0'0'4109,"12"-6"-3625,16-7 44,1 1 0,1 2 0,30-7 0,178-17 942,-74 13-884,92-12 847,-243 32-1120,-1 1 0,1 1 0,16 3 0,-18-3 530,-14 3-374,-1-2-48,3-1-398,0-1-1,0 0 0,0 0 0,-1 0 0,1 0 0,0 0 1,0 0-1,0 0 0,0 0 0,0-1 0,0 1 0,0 0 1,0-1-1,0 1 0,0-1 0,0 1 0,-2-2 0,-26-12 102,24 12-83,-22-14 47,0-1-1,2-1 0,0-1 1,1-1-1,-34-38 0,44 42-11,12 12-45,0 1 0,0 0-1,-1 0 1,1 0 0,-1 0 0,0 1 0,0-1-1,0 1 1,0-1 0,0 1 0,-5-2 0,8 4-23,-1 0 0,1 0 0,-1 0 0,1 0 0,0-1 0,-1 1 1,1 0-1,-1 0 0,1 0 0,0 0 0,-1 0 0,1 0 0,0-1 0,-1 1 1,1 0-1,0 0 0,-1-1 0,1 1 0,0 0 0,-1-1 0,1 1 0,0 0 1,0-1-1,-1 1 0,1 0 0,0-1 0,0 1 0,0 0 0,0-1 0,-1 1 1,1-1-1,0 1 0,0 0 0,0-1 0,0 1 0,0-1 0,0 1 0,0 0 1,0-1-1,0 1 0,0-1 0,0 1 0,0 0 0,1-1 0,-1 1 0,0-1 1,0 1-1,0 0 0,0-1 0,1 1 0,-1 0 0,0-1 0,0 1 0,1 0 1,-1 0-1,0-1 0,1 1 0,-1 0 0,0-1 0,1 1 0,-1 0 0,1 0 1,1-2 16,0 0 1,1 1 0,-1-1 0,1 1 0,-1 0-1,1-1 1,0 1 0,2 0 0,7-2 1,0 1 0,1 1 1,-1 0-1,0 0 1,1 2-1,-1-1 1,0 1-1,18 5 0,-11-2 21,-1 2-1,26 11 0,-36-14-17,0 2 1,0-1-1,-1 1 0,1 0 0,-1 1 1,-1 0-1,10 9 0,-15-13-16,1 0-1,-1 0 0,1 0 0,-1 1 0,0-1 1,0 0-1,0 0 0,0 1 0,-1-1 0,1 1 1,0-1-1,-1 1 0,0-1 0,0 1 0,0-1 1,0 0-1,0 1 0,0-1 0,0 1 1,-1-1-1,1 1 0,-1-1 0,0 1 0,0-1 1,0 0-1,0 0 0,0 1 0,-2 2 0,-4 5 31,-1 1 0,1-1 0,-2-1 0,-10 11 0,18-19-39,-3 3 4,-2 1 25,0 1-1,0 0 0,0 1 0,1 0 0,0 0 0,0 0 0,1 0 0,-6 13 0,10-19-41,-1-1-1,1 1 1,0-1 0,0 1 0,0 0-1,0-1 1,0 1 0,0-1-1,0 1 1,0-1 0,0 1 0,1-1-1,-1 1 1,0-1 0,0 1 0,0-1-1,1 1 1,-1-1 0,0 1 0,0-1-1,1 1 1,4 4-2999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0 11448,'0'0'465,"-9"12"-320,4-6-112,-118 146 1229,83-112-611,-2-1-1,-77 55 1,-84 41 1822,137-91-628,66-44-1815,0 0 0,1 0 0,-1 0 0,0 0 0,0 0 0,1 0 0,-1 0 0,0 0 0,1 1 0,-1-1 0,0 0-1,0 0 1,1 0 0,-1 1 0,0-1 0,0 0 0,1 0 0,-1 1 0,0-1 0,0 0 0,0 0 0,1 1 0,-1-1 0,0 0-1,0 0 1,0 1 0,0-1 0,0 0 0,0 1 0,0-1 0,0 0 0,0 1 0,0-1 0,0 0 0,0 1 0,0-1 0,0 0-1,0 1 1,0-1 0,0 0 0,0 1 0,0-1 0,0 0 0,0 0 0,-1 1 0,1-1 0,0 0 0,0 1 0,0-1 0,-1 0-1,1 0 1,0 1 0,0-1 0,-1 0 0,1 0 0,0 0 0,0 1 0,-1-1 0,1 0 0,0 0 0,0 0 0,-1 0 0,1 0-1,0 0 1,-1 0 0,1 1 0,27 4 699,-4-4-369,1 1 1,0 1 0,43 12 0,-52-10-210,-1 0 0,0 1 0,0 0 0,0 2 0,-1-1 0,0 2 0,16 12 1,183 170 1696,-174-154-1171,-37-35-628,1-1 0,-1 1 0,1-1 0,-1 0 0,1 0 0,0 1 0,0-1 0,-1 0 0,1-1 0,0 1 0,0 0 0,3 0 1,-4-1-42,0 1 0,0-1 0,0 0 0,0 0 0,0 0 1,0 0-1,0 0 0,0 0 0,0-1 0,0 1 0,0 0 1,0 0-1,0-1 0,0 1 0,0-1 0,0 1 0,0-1 1,-1 1-1,1-1 0,0 1 0,0-1 0,0 0 0,-1 0 1,1 1-1,0-1 0,-1 0 0,1 0 0,0-1 0,49-100-213,-28 55-3567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11552,'0'0'4981,"-5"12"-4291,-4 9-283,1 0 0,1 1 0,1 1 0,-5 32 0,8-7 690,5 91 0,18 49 926,-8-83-667,-11-100-1256,0 4 218,-1-1 1,2 0-1,-1 0 1,1 0-1,4 10 1,-5-18-314,-1 0 0,0 0 0,1-1 1,-1 1-1,1 0 0,-1-1 0,0 1 0,1 0 0,-1-1 1,0 1-1,1 0 0,-1-1 0,0 1 0,0 0 0,1-1 0,-1 1 1,0-1-1,0 1 0,0-1 0,0 1 0,1-1 0,-1 1 1,0 0-1,0-1 0,0 1 0,0-1 0,0 1 0,0-1 1,0 1-1,0-1 0,-1 0 0,12-130-3377,-11 126 2534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12456,'0'0'2480,"11"-4"-1998,38-12 54,1 3-1,1 2 0,1 2 1,-1 2-1,1 3 1,70 3-1,-118 1-484,63 3 1749,79 15 1,-131-14-1379,-14-3-365,-1-1-1,1 1 1,0-1-1,0 0 1,0 1 0,0-1-1,-1 0 1,1 0-1,0 1 1,0-1 0,0 0-1,0 0 1,0 0-1,0 0 1,0 0 0,0 0-1,0-1 1,0 1-1,-1 0 1,1 0-1,0-1 1,0 1 0,0 0-1,0-1 1,0 1-1,-1-1 1,2 0 0,6-8 171,-5 4-3302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94 124 7136,'0'0'8681,"14"6"-8116,-3-1-428,-6-2-84,-1-1 0,1 0 1,0 0-1,1 0 1,-1 0-1,0-1 1,0 0-1,1 0 1,-1 0-1,0-1 1,1 0-1,-1 0 1,1 0-1,-1-1 1,0 1-1,8-3 0,-2-1 109,-1 0-1,0 0 0,0-1 0,-1 0 0,13-9 0,-18 12-89,-1 0 0,0-1 0,0 1 0,-1-1 0,1 0 0,0 0 0,-1 1 0,0-2 0,0 1 0,0 0-1,0 0 1,0-1 0,0 1 0,-1-1 0,0 1 0,0-1 0,0 0 0,0 1 0,0-7 0,-1 9-35,0-1 0,-1 0 1,1 1-1,0-1 0,-1 0 1,0 1-1,1-1 0,-1 1 1,0-1-1,0 1 0,0-1 1,0 1-1,0 0 0,0 0 1,0-1-1,0 1 0,-1 0 1,1 0-1,0 0 0,-1 0 1,1 0-1,-1 0 0,1 1 1,-1-1-1,1 0 0,-1 1 1,-2-1-1,-4-2 43,0 1 1,0 1 0,0-1-1,-10 0 1,6 2-5,0 0-1,0 1 1,0 0 0,0 1 0,0 0 0,1 1 0,-1 0 0,1 1-1,-1 0 1,-17 10 0,22-10-1,0 0 1,0 0-1,0 1 0,1 0 1,-1 0-1,1 1 0,0 0 1,1 0-1,-1 0 0,1 1 0,1-1 1,-1 1-1,1 1 0,0-1 1,1 0-1,-5 14 0,7-17-13,0 0-1,1 0 0,-1 0 0,1 0 1,0 0-1,0 0 0,0 0 0,1 0 1,-1 0-1,1 0 0,0 0 0,0 0 1,1 0-1,1 3 0,0-1 18,0 0 0,1 0 0,0-1 0,0 1 0,0-1-1,1 0 1,8 8 0,-2-5 25,0 0-1,1 0 1,0-1 0,0 0-1,0-1 1,1-1-1,20 7 1,-16-8 19,1 0 1,0-1-1,0-1 1,1-1-1,-1-1 1,0 0 0,0-1-1,0-1 1,0-1-1,0 0 1,0-2-1,0 0 1,29-13-1,-39 13-68,0 0 0,0-1 1,0 0-1,-1 0 0,0 0 0,0-1 0,6-9 0,0-1-1995,16-29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7136,'0'0'8266,"10"12"-7667,-1-1-436,9 9 214,-1 1 0,14 23 0,49 95 1565,-6 4 0,93 252 0,-125-286-1565,-1-7 166,37 150-1,-56-148-136,-5 1-1,7 187 0,-25-203-152,-3-1 1,-3 0-1,-34 148 1,6-99 314,-6-2 1,-82 182 0,113-294-414,-1-1 0,-18 27-1,25-43-107,0-1-1,0 0 1,-1 1 0,1-1-1,-1-1 1,0 1-1,-1-1 1,1 0-1,-1 0 1,1 0-1,-1-1 1,-1 0 0,-8 3-1,14-5-50,-1-1-1,1 0 1,0 0 0,0 0 0,0 0-1,-1 0 1,1 0 0,0 0-1,0 0 1,0-1 0,0 1-1,-1 0 1,1-1 0,0 1 0,0-1-1,0 1 1,0-1 0,0 1-1,0-1 1,0 0 0,0 1-1,0-1 1,0 0 0,1 0 0,-1 0-1,0 0 1,0 0 0,1 0-1,-1 0 1,1 0 0,-1 0-1,0-1 1,-2-6-40,0 1-1,0-1 1,-2-13 0,3 12 0,-10-42-3775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1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2400,'0'0'657,"-11"8"-639,-1 2-6,5-3 8,-1 0-1,-1-1 1,-13 8-1,4-4 13451,18 0-11756,0-9-1654,0-1 0,0 1 0,-1-1 0,1 1 0,0-1 0,0 1 1,0-1-1,0 1 0,0-1 0,0 1 0,0 0 0,0-1 0,0 1 0,0-1 0,0 1 0,0-1 0,0 1 0,0-1 1,1 1-1,-1-1 0,0 1 0,0-1 0,1 1 0,-1-1 0,0 1 0,1-1 0,-1 1 0,0-1 0,1 1 0,6 0 198,25 5 552,0-1 0,1-2 0,65-2 0,-64-4-515,93-4 716,-112 7-856,0 1 0,1 1 0,-1 0 0,0 1 0,0 1 0,18 6 1,-21-5-55,15 7 252,1-2 1,52 12-1,-23-16 219,-36 0 48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1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8032,'0'0'15150,"12"-5"-14690,8-2-173,-1 0 1,1 1 0,0 2-1,1 0 1,41-3-1,229 17 2048,-113-18-1215,-145 6-934,-6-4 300,-10 1-1565,-6 4-2429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3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5320,'0'0'12615,"1"-9"-12212,-1 2-264,1 0 0,0 0-1,0 0 1,1 0 0,0 0 0,0 1-1,0-1 1,1 1 0,0 0 0,0-1-1,1 1 1,0 0 0,0 1-1,0-1 1,1 1 0,6-6 0,3-1 194,38-25 674,-49 35-906,1 0-1,-1 0 1,1 1-1,-1-1 1,1 1-1,0-1 1,-1 1-1,1 0 0,0 1 1,0-1-1,0 1 1,6-1-1,-5 2 6,1 1 0,-1-1 0,1 1 0,-1 0 0,0 0 0,0 0 0,0 1-1,0 0 1,-1 0 0,1 0 0,-1 0 0,0 1 0,1 0 0,-2-1 0,1 2 0,0-1-1,-1 0 1,5 9 0,10 13 409,2 0 0,28 29 1,-44-52-447,0 0 0,0-1 0,0 0 1,0 0-1,0 0 0,1 0 1,-1 0-1,1-1 0,-1 0 1,1 0-1,-1 0 0,1 0 1,0-1-1,-1 0 0,1 0 0,7-1 1,0 0 60,1 0-1,-1-1 1,0-1 0,0 0 0,12-5 0,-11 2 29,-1 0 0,13-10 0,4-2 20,-21 13-90,-1-1 0,1 1 0,-1-1 0,0-1 0,-1 0 0,12-14 1,6-7-4211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3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5224,'0'0'8916,"3"12"-8434,12 52 678,9 88 0,-16 40 1152,-11-112-1334,0-19 716,13-94-1243,7-63-60,-10 51-191,13-51 1,-1 29-33,-4 11 122,26-62 0,-34 99-200,-3 10-27,-1 0 0,1 0 0,1 0 1,10-16-1,-13 23-37,-1 0 0,1 0 0,0 0 0,-1 1 0,1-1 0,0 1 0,0-1 0,0 1 0,1 0 0,-1-1 0,0 1 0,0 0 0,1 1 0,-1-1 0,0 0 0,1 1 0,-1-1 0,1 1 0,-1 0 0,1 0 0,-1 0 0,1 0 0,-1 0 0,1 0 0,1 1 0,2 1 18,0 0-1,-1 0 0,0 0 0,1 0 1,-1 1-1,0 0 0,-1 0 1,1 0-1,0 1 0,-1 0 1,0 0-1,0 0 0,0 0 1,0 1-1,-1-1 0,1 1 0,-1 0 1,0 0-1,3 8 0,4 11 87,-1 1-1,-1-1 0,5 29 0,-5-23 20,23 141 495,-19-90-324,-8-49 16,1 63 0,-5-76-84,-1 1-1,-3 20 1,4-39-252,0-1 0,0 1 0,0 0 0,0 0 0,0 0 0,-1 0 1,1 0-1,0 0 0,0-1 0,-1 1 0,1 0 0,0 0 0,-1 0 0,1-1 1,0 1-1,-1 0 0,0 0 0,1-1 0,-1 1 0,1 0 0,-1-1 0,0 1 1,1-1-1,-2 2 0,1-3 13,0 1 0,1 0 0,-1-1 0,0 1 0,0-1 1,1 1-1,-1-1 0,0 1 0,1-1 0,-1 1 0,1-1 0,-1 0 1,1 1-1,-1-1 0,1 0 0,-1 1 0,1-1 0,-1 0 0,1-1 0,-3-3-836,0-1-1,1 0 1,0 0-1,0 0 1,-1-10-1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3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8840,'0'0'3313,"-12"4"-2765,6-3-531,-67 24 1229,65-22-984,1 1 0,-1 0-1,1 0 1,0 0 0,0 1-1,1 0 1,0 0 0,-9 9-1,14-13-222,-2 3 241,-1 0 1,1 0-1,0 1 0,0-1 1,1 1-1,-3 5 0,4-8-199,1 0 0,0 0 0,-1 0-1,1 0 1,0 0 0,0-1-1,0 1 1,0 0 0,1 0 0,-1 0-1,0 0 1,1 0 0,-1 0-1,1-1 1,0 1 0,0 0 0,0-1-1,0 1 1,0 0 0,2 2-1,1 2 57,0 0-1,1 0 1,0-1-1,0 0 1,0 0-1,1 0 1,-1 0-1,1-1 1,0 0-1,1 0 1,-1-1-1,0 0 1,1 0-1,0 0 1,0-1-1,0 0 1,0 0-1,8 1 1,-5-2 20,1 0 1,-1 0 0,0-1-1,1 0 1,-1-1 0,1 0-1,-1 0 1,0-2 0,1 1-1,-1-1 1,0 0 0,-1-1-1,1 0 1,-1-1 0,1 0-1,-2-1 1,1 1 0,0-2-1,8-7 1,-14 11-75,0 0 0,-1 0 0,1-1 0,-1 1 1,0-1-1,0 1 0,0-1 0,0 0 0,-1 0 0,0 0 0,2-4 1,-3 6-47,1 0 0,-1 0-1,0 0 1,0 0 0,0 0 0,0 0 0,0 0 0,-1 0 0,1 0 0,0 1 0,-1-1 0,1 0 0,-1 0 0,0 0 0,0 0 0,0 1 0,0-1 0,0 0 0,0 1 0,0-1 0,0 0 0,-1 1 0,1 0 0,0-1 0,-4-1-1,-2-3 24,-1 1-1,0 0 0,0 1 0,-1 0 0,0 0 1,1 0-1,-1 1 0,0 1 0,0 0 0,-1 0 1,1 0-1,0 1 0,-1 1 0,1-1 0,-1 2 1,1-1-1,0 1 0,-1 1 0,1 0 0,0 0 1,0 1-1,0 0 0,0 0 0,-10 6 0,10-4-19,0 1 0,1 0 0,0 0 0,0 0-1,0 1 1,-11 14 0,19-20-34,-1 1 0,0-1-1,1 1 1,-1-1 0,0 1 0,1-1 0,0 1-1,-1 0 1,1-1 0,0 1 0,0 0 0,0-1-1,0 1 1,0 0 0,0-1 0,1 1 0,-1 0-1,1-1 1,-1 1 0,1-1 0,-1 1 0,1-1-1,0 1 1,0-1 0,0 1 0,0-1 0,0 0-1,0 0 1,0 1 0,0-1 0,2 2 0,3 2-853,-1 1 1,2-1-1,-1 0 1,9 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5720,'0'0'7033,"2"11"-6596,32 462 2646,-28-357-2418,-3 17 1415,-3-132-1593,0-10 25,-1-13-391,2 0 1,0 0 0,1 0 0,2 0 0,11-40-1,-15 60-113,6-16 68,1 0 1,0 1-1,1 0 1,13-21 0,-18 33-66,0 1 0,0 0 0,1 0 0,-1 0 0,1 1 0,0-1 0,0 1 0,0 0 0,1 0 0,-1 0 0,1 1 0,-1 0 0,1 0 0,0 0 0,0 0 0,0 1 0,0-1 0,0 1 0,0 1 0,8-1 0,-6 0 4,1 1 0,0 0 1,-1 0-1,1 1 0,13 2 1,-18-2-12,-1 0 0,1 1 0,-1-1 0,1 0 0,-1 1 0,0-1 0,0 1 0,0 0 0,0-1 0,0 1 0,0 0 1,0 1-1,0-1 0,-1 0 0,1 0 0,-1 1 0,0-1 0,0 1 0,2 4 0,0 0 11,0 1 0,-1 0 0,0 0 0,0 0 0,0 0 1,-1 0-1,0 14 0,-2-17-5,1 0 1,-1 0 0,0-1 0,0 1-1,-1 0 1,1-1 0,-1 1-1,0-1 1,0 0 0,-1 1 0,1-1-1,-1 0 1,0 0 0,-6 6-1,1-2 28,-1 1 0,0-1-1,-16 11 1,21-16-11,-1-1-1,1 1 1,-1-1 0,0 0 0,0 0 0,1-1-1,-1 1 1,0-1 0,0 0 0,-1-1 0,-4 1-1,8 0 71,5 2-32,15 6-5,25 8-3,5-1 5,-31-11-17,0 0-1,-1 1 1,1 1 0,-1 1 0,16 10 0,-29-16-24,-1 0 1,1-1-1,0 1 1,1 0-1,-1-1 1,0 0-1,0 0 1,1 0-1,-1 0 1,0 0-1,1-1 1,-1 1-1,1-1 1,-1 0-1,1 0 1,-1 0-1,1-1 1,-1 1-1,1-1 1,-1 0-1,0 0 1,1 0-1,-1 0 1,0 0-1,0-1 1,0 0-1,0 1 1,0-1-1,0 0 1,0 0-1,-1-1 1,1 1-1,-1-1 1,1 1-1,-1-1 1,0 0-1,0 0 1,2-5-1,7-13-3171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5720,'0'0'7092,"-3"10"-6630,-1 6-96,0-1-1,-1 0 0,-12 24 1,-74 116 2571,11-15-1201,44-72-988,14-28-288,1 2 1,2 0 0,-19 61-1,25-49-95,2 1-1,-6 100 0,15 111 402,5-209-535,3-1 0,21 96-1,49 102 445,-59-207-422,3-1 0,1-1 1,2 0-1,49 69 0,-55-88-42,-12-18-37,0 0 0,1 0 0,0 0 0,0 0-1,1-1 1,14 12 0,-20-20-138,1-1-1,-1 1 1,1-1 0,-1 0-1,0 1 1,0-1-1,0 0 1,0 0 0,1-2-1,16-50-1443,-15 44-985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4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5824,'0'0'12811,"0"13"-12284,4 212 1422,1-52-743,-3-51 520,21 135 1,-8-203-488,-10-40-688,-4-10-202,-1-1-606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0:5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5120,'0'0'8696,"-1"12"-8170,-1 3-352,1-8-66,0 1 0,1 0 0,-1 0-1,2 0 1,-1 0 0,1 0-1,3 11 1,6 37 773,8 29 206,0-21-216,3-1 0,3-1 0,44 83 0,-59-130-730,4 11 119,2-2 1,1 1 0,1-2-1,21 23 1,152 157 2562,-178-191-2412,-10-11-246,0 1 0,1 0 1,-1 0-1,0 0 1,0 0-1,0 0 0,-1 1 1,1-1-1,0 0 1,-1 1-1,0 0 0,1-1 1,0 5-1,-6-37-1466,3 25-648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2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88 6328,'0'0'9865,"-6"10"-9456,-1 0-291,3-5-58,0 0 0,0 0 0,1 1 0,0-1 0,0 1 0,1 0 0,-1-1 0,1 1 0,1 0-1,-3 9 1,2 15 309,1 0-1,1-1 0,1 1 1,7 42-1,0-7 236,-1-19-78,-4-30 106,1 33-1,2-25 61,-6-23-292,0-8-57,4-48-106,2 0 0,2 1 0,17-61 0,-18 90-178,1 1 1,2 0 0,0 1 0,1 0-1,1 0 1,1 1 0,2 1-1,0 0 1,29-31 0,-42 50-41,0-1 0,1 1-1,-1 0 1,1-1 0,-1 1 0,1 1 0,0-1-1,0 0 1,0 1 0,0-1 0,0 1 0,5-2 0,-6 3-8,-1 0 0,1 0 1,0 0-1,-1 0 1,1 0-1,0 1 0,-1-1 1,1 0-1,-1 1 1,1-1-1,0 1 0,-1 0 1,1-1-1,-1 1 1,1 0-1,-1 0 1,0 0-1,1 0 0,-1 0 1,0 0-1,0 0 1,0 1-1,0-1 0,0 0 1,2 3-1,7 12 77,0 1 0,-1 0 1,-1 0-1,-1 1 0,0-1 0,6 29 0,-4-3 195,5 73 0,-10-73-75,3 80 633,-15 55-86,6-163-681,0-4-111,6-20-243,14-32-561,-12 28-2704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2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12056,'0'0'2350,"13"-3"-2007,103-31 693,-107 31-710,0 0-1,0-1 1,-1-1 0,0 1 0,0-1 0,0-1 0,13-11-1,-20 16-279,0 0 0,-1 0-1,1 0 1,-1 0-1,1 1 1,-1-1-1,1 0 1,-1 0-1,0 0 1,1 0 0,-1 0-1,0 0 1,0 0-1,0-1 1,0 1-1,0 0 1,0 0-1,0 0 1,0 0 0,0 0-1,0 0 1,-1 0-1,1 0 1,0 0-1,-1 0 1,1 0-1,-1 0 1,1 0-1,-1 0 1,1 1 0,-1-1-1,0 0 1,1 0-1,-1 0 1,0 1-1,0-1 1,-1 0-1,0-1 20,0 0-1,0 0 1,0 0-1,0 1 0,0-1 1,-1 1-1,1 0 0,-1-1 1,1 1-1,-1 0 0,0 1 1,1-1-1,-5 0 0,1 1 6,-1 1-1,0 0 0,1 0 0,-1 1 0,1 0 0,-1 0 0,1 1 0,0-1 1,0 1-1,-7 6 0,1-2 71,1 1 1,0 1-1,0 0 1,-9 11-1,18-18-98,0 0 0,0 0-1,1 1 1,-1-1 0,0 0 0,1 1 0,0-1 0,-1 1-1,1-1 1,0 1 0,0 0 0,1-1 0,-1 1-1,1 0 1,-1-1 0,1 1 0,0 0 0,0 0 0,0 0-1,0-1 1,0 1 0,1 0 0,-1 0 0,2 3 0,0-1 48,0-1 1,1 1 0,-1-1 0,1 0 0,0 0 0,0 0 0,1 0 0,-1-1 0,1 1 0,-1-1 0,1 0 0,7 5 0,-3-4 8,1 0 0,-1 0-1,1-1 1,-1 0 0,1 0 0,0-1 0,0 0-1,0-1 1,0 0 0,18 0 0,-5-2 225,-1-1 0,1 0 1,32-9-1,-45 8-135,0 0 0,0 0 0,13-7 0,4-8-4753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2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13672,'0'0'1857,"-8"11"-1490,-9 12 185,2 0 0,0 1 0,-18 41 1,33-63-473,-1 0 1,1 0-1,0-1 1,0 1-1,0 0 1,0 0-1,0 0 1,0 0-1,0 0 0,1 0 1,-1 0-1,1 0 1,-1 0-1,1 0 1,0-1-1,0 1 1,0 0-1,0 0 1,0-1-1,0 1 1,0-1-1,0 1 1,1-1-1,-1 1 0,1-1 1,-1 0-1,1 0 1,-1 0-1,1 0 1,2 2-1,0-1 27,0 0 1,0 0-1,0 0 0,0 0 0,0 0 0,1-1 1,-1 0-1,0 0 0,1 0 0,-1 0 0,1-1 0,5 1 1,-6-2-17,1 0 0,0-1 0,-1 1 0,1-1 0,-1 0 0,0 0 0,1 0 0,-1-1 0,0 1 0,-1-1 0,1 0 0,0 0 0,-1 0 0,1-1 0,3-4 0,-7 6-57,1 1 1,0-1-1,0 1 1,-1-1-1,1 1 1,-1-1 0,0 0-1,0 1 1,1-1-1,-1 0 1,0 1-1,0-1 1,0 0-1,-1 1 1,1-1 0,0 0-1,-1 1 1,1-1-1,-1 0 1,1 1-1,-1-1 1,0 1 0,1-1-1,-3-1 1,2 1 5,0 0-1,0 0 1,0 0 0,0 0 0,-1 1 0,1-1 0,-1 0 0,1 1-1,-1-1 1,0 1 0,0 0 0,0-1 0,1 1 0,-1 0-1,0 0 1,0 0 0,-1 0 0,-2 0 0,2 1 6,0 0-1,0 0 1,-1 1 0,1-1 0,0 1-1,0 0 1,0 0 0,0 0-1,0 0 1,0 0 0,0 1 0,0-1-1,-4 4 1,5-3-52,0-1 0,1 0 0,-1 0 0,1 1 0,-1-1 1,1 1-1,0-1 0,-1 1 0,1 0 0,0-1 0,0 1 0,0 0 0,0 0 0,1 0 0,-1 0 0,0 0 0,1 0 0,-1 0 1,1 0-1,0 0 0,0 0 0,0 2 0,0-3-80,1 0 1,-1-1 0,1 1-1,-1 0 1,1-1-1,-1 1 1,1 0 0,0-1-1,0 1 1,-1-1-1,1 1 1,0-1-1,0 0 1,0 1 0,-1-1-1,1 0 1,0 1-1,0-1 1,0 0 0,0 0-1,0 0 1,-1 0-1,1 0 1,0 0 0,0 0-1,0 0 1,0 0-1,0 0 1,1-1-1,0 1-1338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2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5624,'0'0'10298,"4"13"-9614,39 208 2429,-36-175-2511,-1-13 26,-2 1 1,-1 0-1,-1 0 1,-4 44-1,1-66 84,0 1 0,1-1 0,2 18 0,-13-41-1503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2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11552,'0'0'600,"12"-6"-363,15-7 250,2 1 1,-1 1-1,2 1 1,52-10-1,-32 16 365,-1 1-1,1 3 0,73 9 0,-43-6 1395,-78-4-2311,-1 0 1,1 0 0,-1 0-1,0 0 1,1 0 0,-1-1-1,0 1 1,0-1 0,0 1 0,0-1-1,0 1 1,0-1 0,0 0-1,-1 1 1,1-1 0,0-2-1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3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9536,'0'0'4025,"2"16"-3365,17 248 2122,-17-232-2363,4 32 436,1 61 1646,-5-111-1552,3-21-183,6-27-209,-5 8-302,4-50-1,-1 9-44,6-21-26,4 0 0,33-93 0,-50 176-187,-1 1 0,1-1 0,0 0 0,1 1 1,-1-1-1,6-7 0,-7 12 3,-1-1 0,1 1-1,-1 0 1,1-1 0,0 1 0,-1-1 0,1 1 0,-1 0 0,1-1-1,0 1 1,-1 0 0,1 0 0,0-1 0,-1 1 0,1 0 0,0 0-1,-1 0 1,1 0 0,0 0 0,-1 0 0,1 0 0,1 0 0,-1 1 3,0-1 0,1 1 0,-1 0 0,1 0 0,-1 0 0,0-1 0,0 1 0,1 0 0,-1 1 0,0-1 0,0 0 0,0 0 1,2 3-1,27 42 195,-1 1 0,34 76 0,31 109 1069,-91-223-1130,0 1 0,-1 0 0,1 12 0,4 19 555,-8-29-317,-1-2-5025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3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12360,'0'0'2342,"12"5"-1843,40 14-14,-49-18-396,1 0-1,-1-1 1,0 1 0,0-1-1,0 1 1,0-1 0,1 0-1,-1 0 1,0 0-1,0-1 1,1 1 0,-1-1-1,0 0 1,0 0 0,0 0-1,0 0 1,0 0-1,0-1 1,0 1 0,-1-1-1,1 0 1,0 0 0,-1 0-1,1 0 1,-1 0-1,0 0 1,0-1 0,0 1-1,0-1 1,0 0-1,1-3 1,-1 4-24,-1-1-1,1 0 0,-1 0 1,0 1-1,0-1 1,0 0-1,-1 0 1,1 0-1,-1 0 1,1 0-1,-1 0 0,0 0 1,0-1-1,0 1 1,-1 0-1,1 0 1,-1 0-1,0 0 1,1 0-1,-1 1 0,-1-1 1,1 0-1,0 0 1,-1 1-1,1-1 1,-1 0-1,0 1 0,0 0 1,-2-3-1,3 4-30,0 0 0,0 0-1,0 1 1,0-1 0,0 1-1,0-1 1,0 1 0,0-1-1,0 1 1,0-1 0,-1 1-1,1 0 1,0 0 0,0-1 0,0 1-1,0 0 1,0 0 0,-1 0-1,1 0 1,0 1 0,0-1-1,-2 0 1,1 1 6,0 0 1,0 0-1,0 1 0,0-1 1,0 0-1,0 1 0,0-1 1,1 1-1,-1-1 0,-2 4 1,0 0 61,1 1 1,-1-1 0,1 0-1,0 1 1,1 0 0,0 0 0,-4 11-1,5-12-10,0 1-1,0 0 1,1 1-1,0-1 1,0 0-1,0 0 1,0 0-1,1 0 1,0 0-1,1 0 1,-1 0-1,1-1 1,0 1-1,1 0 1,-1-1-1,1 1 1,0-1-1,0 0 1,1 0-1,6 7 1,-2-3 69,-7-7-111,0 0-1,1 0 1,-1 0 0,1-1 0,-1 1-1,1-1 1,0 1 0,0-1 0,-1 1-1,1-1 1,0 0 0,0 0-1,0 0 1,1 0 0,-1 0 0,0 0-1,0 0 1,0-1 0,1 0-1,-1 1 1,0-1 0,1 0 0,-1 0-1,0 0 1,0 0 0,3-1 0,8-1 156,0-1 0,-1 0 0,25-10 0,-32 10-596,1 1 0,-1-1 0,1 0 0,-1-1 0,0 1 0,0-1 0,-1 0 0,1 0 0,6-9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11552,'0'0'1441,"10"8"-837,-5-3-508,17 12 417,43 29 1,46 25 1617,113 95 0,-223-165-2110,30 27 1834,-31-28-1691,0-50-3552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3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13560,'0'0'504,"8"59"128,2-7 0,-2 4 144,2 7-9,-1-9-143,-3 3 0,0-13-72,-2 0-8,-2-3-96,-2-11 8,-2-4-120,-2-4 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37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1431 4816,'0'0'2625,"12"-8"-1958,299-223 1405,720-546 69,-873 666-1659,87-62 547,-93 68 119,-134 91-612,-18 14-588,0 0 0,1 0 0,-1-1 0,1 1 0,-1 0 0,0 0 0,1-1 0,-1 1 0,0 0 0,1 0 0,-1-1 0,0 1 0,1 0 0,-1-1 0,0 1 0,0-1 0,0 1 0,1 0 0,-1-1 0,0 1 0,0-1 0,0 1 0,0 0 0,0-1 0,0 1 0,0-1 0,0 1 0,0-1 0,0 1 0,0-1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3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1357 5720,'0'0'3817,"18"-20"-3140,35-38-184,81-68 0,294-196 907,8-6-192,-145 82-105,-30 1-2582,-249 234-8113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1:5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4416,'0'0'10402,"-3"14"-10014,-3 16-35,2 0 0,-1 37 0,7-9 314,0-33-215,-3 42 1,-3-28-134,-4 59 492,7-61-341,-1-29-345,2 0-1,-1 0 0,1 1 0,1-1 1,0 0-1,0 0 0,3 12 0,0 4 900,-4 7-644,-1-19-280,1-12-2,4-22-44,11-33 54,12-80 0,-3 40 76,-19 73-152,1 0-1,1 0 0,1 0 0,14-25 0,-12 29 30,0 1 0,2 0 0,0 0-1,16-16 1,-19 20 17,15-18 52,-24 31-127,1-1 0,-1 0 0,1 1 0,0-1 0,-1 0 0,1 1-1,0-1 1,0 1 0,-1-1 0,1 1 0,0-1 0,0 1 0,0 0 0,0-1 0,-1 1-1,1 0 1,0 0 0,0 0 0,0 0 0,0-1 0,0 1 0,0 0 0,0 1-1,0-1 1,-1 0 0,1 0 0,0 0 0,0 0 0,0 1 0,1 0 0,8 14 33,2-10 18,-5-2-33,-1 0 0,0 0-1,0 1 1,-1-1 0,1 1 0,-1 0 0,0 1 0,0-1-1,5 7 1,10 9 43,-17-18-51,0 1 1,0-1 0,-1 1 0,1 0 0,-1 0-1,0 0 1,1 0 0,-1 0 0,0 1 0,-1-1-1,1 1 1,1 5 0,1 8 39,0 1 1,-2 0 0,1 20-1,5 33 108,-8-36-66,-1-9-46,1-9-14,-1 0 0,-1 0 0,-1 0 0,0-1 0,-1 1 0,-7 16 0,6-20-10,4-9-5,-1-1-1,1 1 1,0 0 0,0 0-1,0-1 1,-1 8 0,-2 12 220,4-23 48,1 10-336,17-40-343,-6 11-2869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6824,'0'0'7501,"12"4"-7060,36 14-7,-45-17-366,-1 0 0,1 0 0,0-1 0,0 1 1,0-1-1,0 0 0,0 0 0,0 0 1,0 0-1,0-1 0,0 1 0,0-1 1,5-1-1,6-2 256,8 0 328,1-2-1,-1 0 0,0-1 0,37-19 0,-57 25-604,0 0 0,0-1 0,0 1-1,0-1 1,0 1 0,-1-1 0,1 0-1,0 0 1,-1 1 0,1-1 0,-1 0-1,0 0 1,0-1 0,0 1 0,0 0-1,0 0 1,0 0 0,0-1 0,-1 1-1,1-1 1,-1 1 0,0 0-1,1-1 1,-1 1 0,0-1 0,-1 1-1,1 0 1,0-1 0,-1 1 0,1 0-1,-1-1 1,-1-2 0,1 2-21,0 0 1,0 0-1,-1 0 0,1 1 1,0-1-1,-1 0 1,0 1-1,0 0 0,0-1 1,0 1-1,0 0 0,0 0 1,0 0-1,-1 0 1,1 0-1,-1 1 0,1-1 1,-1 1-1,0-1 0,0 1 1,1 0-1,-1 0 0,0 1 1,0-1-1,0 0 1,-3 1-1,-3 0 14,1 1 0,0 1 1,0-1-1,-1 1 0,1 1 0,0 0 1,1 0-1,-1 0 0,-11 8 0,9-5 22,0 0-1,1 1 1,0 0 0,0 0-1,1 1 1,-14 16-1,19-17-22,-1-1-1,1 0 0,1 1 1,-1-1-1,1 1 0,0 0 1,0-1-1,1 1 0,-1 11 1,-1 66 357,3-74-340,-1-5-15,1 0-1,1 0 1,-1 0-1,1 0 1,0 0 0,0-1-1,0 1 1,1 0-1,-1-1 1,1 1-1,0-1 1,1 0-1,-1 1 1,1-1-1,0 0 1,0-1 0,0 1-1,0 0 1,1-1-1,-1 0 1,7 5-1,-7-6 1,0 1 0,0 0 0,1-1-1,-1 1 1,1-1 0,0 0 0,-1 0-1,1-1 1,0 1 0,0-1 0,0 0-1,0 0 1,0 0 0,1-1 0,-1 1 0,0-1-1,0 0 1,5 0 0,18-4 130,0-1 1,0 0-1,38-15 0,-53 15-156,0 0 0,0-1 0,-1 0 0,0-1-1,0 0 1,-1 0 0,15-14 0,-22 18-290,1 1 0,-1 0 1,0 0-1,1 0 0,-1 0 0,1 0 1,0 1-1,4-2 0,-5 2-1201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8744,'0'0'3481,"4"12"-2985,4 19-18,0-1 1,-3 1-1,0 0 1,-2 1-1,-2 47 1,-1 31 1733,1-55 26,-1-55-2220,-1 0 0,1 0-1,0 0 1,0 0 0,0 1-1,0-1 1,0 0 0,0 0 0,0 0-1,0 0 1,0 0 0,0 1 0,0-1-1,0 0 1,0 0 0,0 0 0,0 0-1,0 1 1,0-1 0,0 0 0,0 0-1,0 0 1,0 0 0,0 1 0,0-1-1,0 0 1,0 0 0,0 0 0,0 0-1,0 0 1,0 0 0,1 1-1,-1-1 1,0 0 0,0 0 0,0 0-1,0 0 1,0 0 0,0 0 0,1 0-1,-1 0 1,0 1 0,0-1 0,0 0-1,0 0 1,0 0 0,1 0 0,-1 0-1,0 0 1,0 0 0,0 0 0,0 0-1,1 0 1,-1 0 0,8-9 472,2-11-3167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5624,'0'0'12585,"12"-9"-12111,40-30-14,-49 36-330,1 0 0,1 0-1,-1 1 1,0 0-1,1 0 1,-1 0 0,1 0-1,-1 1 1,1 0-1,0 0 1,0 0 0,-1 0-1,1 1 1,0 0-1,0 0 1,0 0 0,0 0-1,5 2 1,1 1 187,-1 1 0,1 0 0,-1 1 0,0 0 0,16 11 0,4 2 169,-29-18-473,9 6 268,0-1 0,19 6 0,-25-10-205,1 0 1,0 0-1,-1 0 1,1-1-1,0 0 1,-1 0 0,1 0-1,0-1 1,6 0-1,-9 0-47,29-5 744,52-17 0,-40 11 534,-25 11-4470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9440,'0'0'7694,"10"-3"-7131,9-4-126,0 0 0,0-2 1,19-11-1,-32 16-342,5-3 395,0 0 0,20-9 0,-28 15-359,-1 0-1,1 0 0,0 0 0,0 0 0,0 0 0,0 1 0,0-1 0,0 1 0,0 0 0,0 0 0,0 0 0,0 0 0,0 0 0,0 1 0,0 0 1,0-1-1,5 3 0,18 9 805,-12-5-310,-1-1-1,19 13 1,-27-15-484,0 0 0,0-1 0,0 0 0,0 0 0,1 0 1,-1 0-1,1-1 0,0 0 0,0 0 0,0 0 0,0-1 0,0 0 0,0 0 0,0-1 0,0 0 1,0 0-1,10-1 0,-4 0 136,-5 0-73,-1 1-1,1-1 1,-1-1 0,1 1 0,-1-1-1,0 0 1,0 0 0,0-1 0,0 1 0,8-6-1,4-3-555,-9 6-3421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6728,'0'0'14313,"2"13"-13971,3 14-219,12 74 1003,9 174 1,-25-227-850,0-19 87,-3 39-1,3-50 516,5-58-579,-2-51-152,4-32 0,-5 103-118,0 0 1,2 0 0,0 0-1,8-19 1,6-10 33,-10 24-27,1 0 1,1 1-1,0 0 0,24-34 1,-26 46-29,2-3 8,0 0 0,1 1 0,27-25 0,-34 35-12,0 1-1,0 0 0,0-1 0,1 2 0,0-1 0,-1 0 0,1 1 1,0 0-1,0 1 0,0-1 0,0 1 0,0 0 0,0 1 1,0-1-1,12 2 0,-14 0 10,0 0 1,0 0-1,0 0 1,-1 1-1,1-1 1,0 1-1,-1 0 1,1 0-1,-1 0 1,0 1-1,0-1 1,0 1-1,0 0 1,0 0-1,-1 0 1,5 5-1,0 2 68,0 1 0,0 0 0,9 21 0,-5 0 80,-1 0-1,12 61 1,5 21 177,-10-37-54,-12-52-117,11 37 1,10 39 659,-25-92-624,-7-15-296,5 4 1,1 0 0,-1 0 0,0-1 0,1 1 1,0 0-1,0 0 0,-1-1 0,1 1 0,1 0 0,-1 0 0,0-1 1,0 1-1,1 0 0,-1 0 0,2-3 0,2-5-3971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0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10752,'0'0'3685,"-9"14"-3162,2-1-393,-3 3 58,1 1 0,0 0 0,2 1 0,-7 21 0,10-26-10,1-1 121,-1 0 1,-6 16-1,8-25-195,1 1 1,0-1-1,0 1 0,0-1 1,0 1-1,1 0 0,-1-1 0,1 1 1,0 0-1,0-1 0,1 1 0,-1 0 1,1 0-1,0-1 0,-1 1 1,2-1-1,-1 1 0,0-1 0,1 1 1,0-1-1,-1 0 0,1 0 1,0 0-1,1 0 0,-1 0 0,1 0 1,3 3-1,-3-3 3,0 0 0,1 0 0,-1 0 0,1-1-1,0 1 1,0-1 0,0 0 0,0 0 0,1 0 0,-1-1 0,0 1 0,1-1 0,-1 0 0,1 0 0,0-1 0,-1 0-1,1 1 1,-1-1 0,1-1 0,0 1 0,7-2 0,-2-1 11,0 0-1,0-1 1,-1 0-1,0-1 1,0 0 0,0 0-1,0-1 1,-1 0-1,0 0 1,0-1 0,-1 0-1,0-1 1,0 1-1,0-1 1,-1-1 0,-1 1-1,1-1 1,-1 0 0,-1 0-1,0-1 1,0 1-1,-1-1 1,4-16 0,-6 18-32,0 0 0,0 1 0,-1-1 0,0 0 0,0 0 0,-1 0 1,-3-14-1,4 20-64,-1 0 0,0 0 1,1 0-1,-1 0 0,0 1 0,0-1 1,-1 0-1,1 0 0,0 1 0,0-1 1,-1 1-1,1-1 0,-1 1 1,1 0-1,-1-1 0,0 1 0,0 0 1,1 0-1,-1 0 0,0 0 0,0 1 1,0-1-1,0 0 0,0 1 1,0 0-1,0-1 0,0 1 0,0 0 1,0 0-1,0 0 0,0 0 0,0 0 1,0 1-1,0-1 0,0 0 1,-4 2-1,-21 4 121,-1 2-1,1 1 1,-34 16 0,48-19-99,0 1-1,0 0 1,1 1 0,0 1-1,0 0 1,1 1 0,0 0-1,-12 15 1,13-10-214,10-15 176,0 1 0,0-1-1,0 0 1,0 0-1,0 0 1,0 1-1,0-1 1,0 0-1,0 0 1,0 0 0,0 1-1,0-1 1,0 0-1,0 0 1,0 1-1,0-1 1,0 0-1,0 0 1,0 0 0,0 1-1,1-1 1,-1 0-1,0 0 1,0 0-1,0 0 1,0 1 0,0-1-1,0 0 1,1 0-1,-1 0 1,0 0-1,0 0 1,1 1-1,0-1-358,1 0 0,0 0 0,0 0-1,-1 0 1,1 0 0,0 0-1,-1 0 1,1 0 0,0-1 0,2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9848,'0'0'2000,"109"-18"-1904,-36 12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0 9240,'0'0'1110,"-16"16"-716,-266 281 2128,101-97 413,171-188-2626,-16 15 1002,73-65 605,1-4-4719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2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37 225 8536,'0'0'9218,"10"0"-8949,-7 0-264,24 0 645,38-5-1,3-3 548,-45 6-781,1-1 0,0-1-1,24-7 1,-45 9-330,0 1-1,0-1 0,0 1 0,0-1 1,-1 0-1,1 0 0,0 0 0,-1-1 1,1 1-1,-1-1 0,0 1 1,0-1-1,0 0 0,0 0 0,0 0 1,-1 0-1,1 0 0,-1 0 0,0 0 1,0 0-1,1-7 0,-3 5 11,0 0 0,0 0 0,-1 0 0,0-1 0,0 2 0,-1-1 0,1 0 0,-6-7 0,3 6-27,0 0-1,-1 0 0,1 1 1,-1 0-1,-7-4 1,-9-9 164,18 15-198,-1 0 0,1 0 0,0 1 0,-1 0 0,1 0 0,-1 0 0,0 0-1,0 1 1,0 0 0,0 0 0,1 0 0,-1 1 0,0-1 0,0 1 0,0 0 0,0 1 0,0-1 0,0 1-1,0 0 1,0 0 0,-8 4 0,5-1 3,0 0 0,0 1 0,0 0 0,0 1 0,-11 11-1,10-10 6,-15 22 82,21-25-98,0 1 0,-1-1 0,1 0 0,-1 0 0,0 0 0,-7 5 0,8-6-13,0 0 1,0 0-1,0 0 0,1 0 0,-1 0 1,1 0-1,0 0 0,0 1 1,0 0-1,1-1 0,-1 1 0,1 0 1,-1-1-1,1 1 0,0 5 0,-1-3 9,1 0 0,-1 0 0,0 0 0,-1-1 0,-3 7 0,5-9-4,0-1 0,0 1 1,0 0-1,0 0 1,0 0-1,1 0 0,-1 0 1,1 0-1,0 0 1,0 0-1,0 0 0,0 0 1,1 3-1,9 42 156,-8-42-148,0 2 16,0-1 1,0 1-1,1-1 0,0 0 1,1 0-1,8 13 1,-9-16-14,0 0 0,0 0 0,1-1 0,-1 0 0,1 1 1,0-1-1,0-1 0,0 1 0,1 0 0,-1-1 0,1 0 1,4 2-1,5 0 52,0 0 0,1-1-1,-1-1 1,0 0 0,23 0 0,72-9 489,-93 6-467,-3 0 9,-7 1-41,-1 0-1,1-1 0,0 1 1,-1-1-1,1 0 0,-1-1 1,0 1-1,1-1 0,-1 0 0,0 0 1,0-1-1,7-4 0,-7 5 271,-1 0-772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3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8432,'0'0'7968,"11"5"-7745,35 13 0,-42-16-135,1 0 0,0-1-1,-1 0 1,1 0 0,0-1-1,-1 1 1,1-1 0,0 0-1,0 0 1,0-1 0,-1 1 0,1-1-1,8-3 1,-9 3-8,32-5 495,-29 5-472,-1 1-1,1-2 1,-1 1-1,1-1 1,-1 0-1,0 0 1,0 0-1,0-1 1,6-4-1,16-6 282,-24 12-333,0 0 1,-1-1-1,1 1 1,-1-1 0,1 0-1,-1 0 1,0 0-1,5-5 1,3-2 69,-9 8-96,0 0 0,-1 0 0,1-1 0,0 1 0,-1 0 0,1-1 0,-1 0 0,1 1 0,-1-1 0,0 0 0,0 0 0,0 1 0,1-4 0,-1 4-12,-1 0-1,0 1 1,0-1 0,1 0 0,-1 1 0,1-1 0,-1 1 0,0-1-1,1 1 1,-1-1 0,1 1 0,-1-1 0,1 1 0,-1-1 0,1 1-1,1-1 1,-2 1-7,1-1-1,-1 1 1,1 0-1,-1-1 1,1 1-1,-1 0 1,0-1-1,1 1 1,-1 0-1,1-1 1,-1 1-1,0-1 1,1 1-1,-1-1 1,0 1-1,0-1 1,1 1-1,-1-1 1,0 1-1,0-1 1,0 1-1,0-1 1,1 1-1,-1-1 1,0 1 0,0-1-1,0 1 1,0-1-1,0 0 1,-1 0-1,0-3 36,0 1 0,0-1 0,0 1 0,-1-1 0,1 1 0,-1 0-1,0 0 1,0 0 0,0 0 0,-1 0 0,1 0 0,-1 0 0,1 1 0,-1-1 0,0 1 0,0 0 0,-6-4 0,7 5-25,0-1 4,0 0 0,0 1-1,0-1 1,0 1 0,0 0-1,-1 0 1,1 0 0,0 0-1,-1 0 1,1 0 0,-1 0-1,1 1 1,-1-1 0,1 1-1,-1 0 1,0 0 0,1 0-1,-1 0 1,1 0 0,-1 0-1,1 1 1,-1-1 0,-3 2-1,-23 4 137,22-5-109,0 0 0,0 1 0,0-1 0,0 1 0,0 0 0,1 1 0,-1 0 0,1 0 0,0 0 0,0 1 0,-9 6 0,-12 12 160,23-18-168,-1-1 1,0 1-1,1 0 0,0 0 0,0 1 0,0-1 0,0 1 0,-3 6 0,-9 15 98,12-21-110,0 1 1,0 1-1,1-1 0,-1 0 0,1 1 0,1 0 0,-1-1 0,1 1 0,-1 10 0,-3 38 78,-1 25 91,7-71-162,1-1 0,-1 0 0,1 1 0,1-1 0,0 0 0,0 0 0,5 12 0,-5-15-11,0 0-1,1 0 0,0 0 0,0 0 1,0 0-1,0-1 0,1 0 1,0 1-1,0-1 0,0-1 1,0 1-1,1-1 0,-1 1 1,1-1-1,0-1 0,0 1 0,0-1 1,0 1-1,0-1 0,0-1 1,1 1-1,-1-1 0,1 0 1,-1 0-1,8-1 0,29 1 169,45-2 189,-84 1-367,1-1 1,-1 1-1,0-1 0,0 0 1,0 0-1,0 0 0,0 0 1,0-1-1,0 1 1,0-1-1,0 0 0,-1 1 1,1-1-1,-1-1 0,1 1 1,-1 0-1,0 0 0,0-1 1,0 0-1,0 1 0,2-5 1,8-21-3371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15376,'0'0'4585,"-12"5"-4325,2-1-176,-1 0 101,0 0-1,0 1 1,1 0 0,0 0 0,-17 13 0,14-8 43,1 1 0,0 1 0,1 0 0,0 0 0,1 1 0,1 1 0,-13 21 0,11-14 14,1 0 0,1 1 0,1 0-1,1 0 1,1 1 0,1 0 0,1 0 0,1 0 0,0 40 0,4-53-133,0-1 1,1 0 0,0 1 0,1-1 0,0 0 0,7 13 0,-1-3 185,22 32 1,-26-44-216,1 0 0,0 0 0,0-1 0,1 0 1,0 0-1,0 0 0,0-1 0,1 0 0,0-1 1,-1 1-1,2-2 0,-1 1 0,0-1 0,1 0 1,-1-1-1,1 0 0,0 0 0,0-1 1,0 0-1,0 0 0,0-1 0,0-1 0,0 1 1,0-1-1,0-1 0,0 0 0,-1 0 0,1-1 1,-1 0-1,12-5 0,13-10 146,-1-1-1,-1-1 1,37-32-1,-1 1 37,-51 40-192,-1-2-1,-1 0 1,0-1-1,0 0 1,-2-1 0,0 0-1,0-1 1,-2-1-1,0 0 1,12-28-1,-19 38-33,0-1 0,-1 0 0,0 0 0,0 0 0,0-1 0,-1 1-1,-1 0 1,1-1 0,-1 1 0,-1 0 0,0-1 0,0 1-1,0 0 1,-1 0 0,0 0 0,-1 0 0,0 0 0,0 0 0,0 1-1,-1-1 1,-1 1 0,1 0 0,-1 0 0,0 1 0,0-1 0,-1 1-1,0 0 1,0 1 0,-1-1 0,1 1 0,-1 1 0,0-1 0,0 1-1,-1 0 1,1 1 0,-15-5 0,-7 1-36,0 1 0,0 2 0,-45-1 0,71 5 0,-7 0 0,0 1 0,0 0 0,0 1 0,0 0 0,0 0 0,1 1 0,-1 0 0,-15 9 0,-15 3 0,30-11 0,1 1 0,0 0 0,0 0 0,0 1 0,1 0 0,0 1 0,0-1 0,-7 9 0,14-14 46,0 0 1,0 0-1,0 0 0,0 0 1,0 0-1,0 0 0,0 1 1,0-1-1,0 0 0,1 0 0,-1 1 1,1-1-1,-1 0 0,1 1 1,-1-1-1,1 1 0,0-1 1,-1 0-1,1 1 0,0-1 1,0 3-1,1-4-205,-1 1 0,1 0-1,-1 0 1,1-1 0,-1 1 0,1-1-1,0 1 1,-1 0 0,1-1 0,0 1 0,-1-1-1,1 1 1,0-1 0,0 0 0,-1 1 0,1-1-1,0 0 1,0 0 0,0 1 0,-1-1-1,1 0 1,0 0 0,0 0 0,0 0 0,0 0-1,0 0 1,-1 0 0,1 0 0,0-1 0,0 1-1,1 0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17983,'0'0'3010,"1"12"-3338,1 20 241,5 144-289,-20 301 552,12-424-94,-2 10 231,8 79 0,-4-136-189,-1-1 0,0 1 1,0-1-1,0 1 0,0 0 0,-1-1 0,-2 11 0,15-73 177,-8 28-3027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5824,'0'0'10361,"10"9"-9917,0 0-312,-5-3-65,0-1 1,0-1 0,1 1 0,0-1 0,-1 0-1,2 0 1,-1 0 0,0-1 0,1 0-1,7 3 1,4-1 163,-1-1 0,1-1 0,0-1 1,23 1-1,77-5 641,-61 0-477,574-58 2631,-285 19-1647,-58 17 218,-271 23-1236,0 0 0,0 1 0,0 1 0,0 1 0,26 6-1,-36-6-463,2-2 1889,-7-5-5214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17791,'0'0'5200,"-1"10"-4992,-2 62 122,-4 68 323,-5 158 548,11-233-922,0 6 456,4 1-1,2 0 1,18 80-1,-20-148-291,1-8-166,3-13-71,15-49-329,-11 34-3329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8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584 0 18695,'0'0'3532,"-11"14"-2814,-157 180 680,110-137-1221,-2-2-1,-101 70 1,135-104 235,-42 41 1,59-60 144,9-2-538,0 0 0,0 0-1,-1 0 1,1 0 0,0 0 0,0 0 0,0 0 0,-1 0 0,1 0 0,0 0 0,0 0-1,-1 0 1,1 0 0,0 0 0,0 0 0,0 0 0,-1 0 0,1 0 0,0 1-1,0-1 1,-1 0 0,1 0 0,0 0 0,0 0 0,0 0 0,0 0 0,-1 1-1,1-1 1,0 0 0,0 0 0,0 0 0,0 1 0,0-1 0,0 0 0,-1 0 0,1 0-1,0 1 1,0-1 0,-11 21 1808,10-20-1780,1-1 0,0 1 0,-1-1 0,1 1 0,0-1 0,-1 1 0,1 0 0,0-1 0,0 1 0,-1-1 0,1 1 0,0 0-1,0-1 1,0 1 0,0 0 0,0-1 0,0 1 0,0 0 0,0-1 0,0 1 0,0 0 0,1-1 0,-1 1 0,0 0 0,0-1 0,1 1 0,-1-1 0,0 1 0,1 0 0,-1-1 0,0 1 0,1-1 0,-1 1 0,1-1 0,-1 1 0,1-1 0,-1 0 0,1 1 0,0 0 0,30 12 6,-17-8 141,22 13 91,0 3-1,50 37 1,-45-30-101,13 12 204,60 57 1,-110-94-389,0-1 0,0 1 0,0-1 0,0 1 0,1-1 0,5 2 0,-8-4 0,0 1 0,0 0 0,0-1 0,0 1 0,0-1 0,0 1 0,0-1 0,0 0 0,1 0 0,-1 0 0,0 0 0,0 0 0,0-1 0,0 1 0,0 0 0,4-2 0,3-6-71,1 0 0,-1 0 0,0-1 0,-1 0 0,0 0 0,7-13 0,-3 7-3480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19999,'0'0'4218,"11"6"-4084,-5-3-109,-2-2-9,0 1 1,0 0 0,0 0 0,-1 0 0,1 1 0,-1-1-1,1 1 1,-1 0 0,0 0 0,0 0 0,0 0 0,-1 1-1,1-1 1,-1 1 0,0 0 0,0-1 0,0 1-1,2 8 1,6 32 263,-2 1-1,-2 0 1,0 53 0,-12 136 1051,4-182-997,1-32 44,1 0-1,1-1 1,4 21 0,-4-32 232,-3-10 5,-2-20-263,2-1-265,1-34 1,2 26-2501,0 23 702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2:1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17383,'0'0'6264,"11"6"-5897,-8-5-335,4 3 32,0 0-1,0-1 1,1 0 0,-1 0 0,1-1-1,-1 0 1,1 0 0,0-1 0,-1 0 0,17 0-1,181-21 1181,0 0-142,-169 19-691,0 1-1,0 2 1,56 9 0,-90-11-330,-1 1 0,1-1 0,-1 0 0,1 0-1,-1 1 1,1-1 0,-1 1 0,1 0-1,-1-1 1,0 1 0,1 0 0,-1 0 0,0-1-1,0 1 1,1 0 0,-1 1 0,0-1-1,0 0 1,0 0 0,0 0 0,1 2 0,-2-1-32,0-1 1,0 0 0,0 1 0,0-1 0,-1 1-1,1-1 1,0 0 0,0 0 0,-1 1 0,1-1 0,-1 0-1,1 1 1,-1-1 0,0 0 0,1 0 0,-1 0-1,0 0 1,0 0 0,0 0 0,0 0 0,0 0 0,0 0-1,0 0 1,-2 1 0,-2 2-4015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7:5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8136,'0'0'11085,"-1"12"-10848,-3 12 15,2 0 1,0 1-1,2-1 0,3 28 0,-2-50-213,-1 0 0,0 1 0,1-1 0,-1 0 0,0 0 0,0 1 0,0-1 0,0 0 0,0 0 0,-1 1 0,1-1 0,-1 0 0,1 0 0,-1 0 0,-1 3 0,5 6 493,-1-9-209,-4-7 288,-1-4-570,0 0 1,0 0 0,1 0-1,0-1 1,1 1-1,0-1 1,1 0 0,0-10-1,6-70 247,-5 82-247,-2-6 206,-1 2 44,3 11-103,-1 8-139,0 49 135,-2-18-130,1-25-19,0 1 0,0 0 0,-1-1 0,-1 1 0,-4 13 0,6-23 41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7528,'0'0'2512,"3"12"-1834,6 43 507,-2 1 0,-2 69 0,-8-53 762,-17 91-1,13-104 542,8-58-2431,-1 0 1,0 0-1,0 0 1,0 0-1,1 0 0,-1-1 1,0 1-1,1 0 1,-1 0-1,0-1 0,1 1 1,-1 0-1,1 0 1,0-1-1,-1 1 0,1 0 1,-1-1-1,1 1 0,0-1 1,0 1-1,-1-1 1,1 1-1,0-1 0,0 0 1,-1 1-1,1-1 1,0 0-1,0 1 0,0-1 1,0 0-1,0 0 1,-1 0-1,1 0 0,0 0 1,0 0-1,1 0 1,44-4 144,-22 1-85,-5 1-55,0-1 0,32-8 1,-34 6-8,0 1 1,0 1-1,29-1 1,18-2 361,-63 6-343,-3-2-432,0 0 13,0 0-1,0 1 0,0-1 1,0 1-1,0-1 1,-1 1-1,1 0 1,-4-2-1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94 204 8536,'0'0'11022,"1"12"-10707,5 183 576,-4-74-400,-17 241 777,12-327-1148,3-25-69,-1 5 112,0 0-1,-1-1 0,0 1 1,-1-1-1,-1 0 1,-6 18-1,9-30-118,0-1 28,1 1 0,-1-1 0,1 1 0,-1-1-1,0 0 1,0 0 0,1 1 0,-1-1 0,0 0 0,0 0 0,0 0 0,-1 0 0,1 0 0,0 0 0,0 0 0,-2 1 0,2-2 53,-11-16 387,8 4-451,0 0 1,0 0-1,2 0 0,-1-1 1,1 1-1,0-22 0,-1-5 54,-2-33 155,3 0 0,12-113 0,-9 161-216,40-256 621,-33 234-546,-4 27-66,0 1 1,1-1-1,1 1 0,1 0 1,0 1-1,2 0 0,0 0 1,1 0-1,21-27 0,-28 41-48,0 0 0,1 0 0,-1 0-1,1 0 1,-1 0 0,1 1 0,0 0-1,0 0 1,0 0 0,1 0 0,-1 0-1,0 1 1,1 0 0,-1 0 0,1 0-1,-1 0 1,1 1 0,-1 0 0,1 0-1,6 1 1,-4 0-3,0 0 0,-1 0 0,1 1 0,0 0 1,-1 1-1,1-1 0,-1 1 0,0 1 0,0-1 0,0 1 0,0 0 0,6 6 0,13 13 24,-1 0-1,24 32 1,-41-46-28,-1 0 0,0 0 0,0 1 0,0 0 1,-2 0-1,1 1 0,-1-1 0,-1 1 0,1 0 0,1 14 0,-5-19-5,0-1 0,-1 1 0,1-1 0,-1 1 0,0 0 0,-1-1 0,1 1-1,-1-1 1,0 0 0,0 0 0,-1 0 0,-5 9 0,1-4 1,0 1-1,-1-1 1,-1 0 0,-14 13-1,17-18 5,0-1 0,0 0 0,0 0 0,-1 0-1,1-1 1,-1 0 0,0 0 0,0-1 0,0 0 0,0 0 0,-1-1-1,-14 2 1,-4-2 79,0-2-1,-35-4 0,34 2 12,13 1 9,1 0 0,-1-1 0,-18-7 0,32 10-124,0 0 1,0 0-1,0 1 1,0-1 0,0 0-1,0 0 1,0 0-1,0 0 1,0 0-1,0 0 1,0 0 0,0 0-1,0 1 1,0-1-1,0 0 1,0 0-1,0 0 1,0 0 0,0 0-1,0 0 1,0 0-1,0 1 1,0-1-1,0 0 1,0 0-1,0 0 1,0 0 0,-1 0-1,1 0 1,0 0-1,0 0 1,0 0-1,0 0 1,0 0 0,0 0-1,0 0 1,0 1-1,0-1 1,-1 0-1,1 0 1,0 0 0,0 0-1,0 0 1,0 0-1,0 0 1,0 0-1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1327 13464,'0'0'1685,"10"0"-1250,2 1-328,1-1 1,-1-1 0,1 0 0,-1-1 0,1 0 0,-1-1-1,0 0 1,12-6 0,-2-3 70,0-1 0,-1-1 0,0-1 0,-1-1 0,0-1-1,22-26 1,94-126 1022,-99 119-872,-4 4 82,-2-1-1,41-88 1,32-110 650,-61 136-654,-32 84-298,-2 0-1,0 0 1,-2-1 0,-1 0-1,-1 0 1,-1-1-1,-1 0 1,-2 0 0,-1 1-1,-3-32 1,3 55-86,0 1-1,-1-1 1,1 1-1,-1-1 1,1 1-1,-1-1 1,0 1 0,0-1-1,-1 1 1,1 0-1,0-1 1,-1 1-1,1 0 1,-1 0 0,0 0-1,1 0 1,-1 0-1,0 0 1,0 1 0,-1-1-1,1 1 1,0-1-1,0 1 1,-1 0-1,1 0 1,-1 0 0,1 0-1,-1 0 1,1 1-1,-1-1 1,1 1-1,-1 0 1,0 0 0,1-1-1,-1 2 1,1-1-1,-1 0 1,0 0-1,1 1 1,-1 0 0,1-1-1,-1 1 1,1 0-1,-1 0 1,1 0 0,0 1-1,-1-1 1,-1 2-1,-5 5 23,1-1 0,1 1 1,-1 1-1,2-1 0,-1 1 0,1 1 0,-6 11 0,-31 74 141,33-71-136,-12 39 48,2 1 0,3 1-1,3 1 1,-6 77 0,17-102-47,2 1 1,1-1-1,3 1 1,1-1-1,2 0 1,18 61-1,-21-90-17,0-1 0,1 1 0,0-1 0,1 0 0,11 17 0,-14-25-22,-1-1 1,1 1 0,0 0 0,0-1 0,0 0 0,0 0 0,1 1 0,-1-1 0,1 0 0,-1-1 0,1 1 0,0 0 0,-1-1 0,1 0 0,0 1 0,0-1 0,0 0 0,0-1 0,0 1 0,0 0-1,0-1 1,1 0 0,-1 0 0,0 0 0,0 0 0,4 0 0,7-5 20,0 0-1,-1 0 1,1-1 0,-1-1-1,0 0 1,-1-1 0,15-12-1,-7 6 4,2-1 8,-1-1 1,-1-1-1,0 0 0,20-26 0,8-8 206,66-55 0,-112 103-223,1 1 0,-1 0 0,1 0 1,0 0-1,-1 0 0,1 1 0,0-1 1,0 1-1,0-1 0,0 1 0,1 0 1,-1 0-1,0 1 0,0-1 1,1 1-1,3-1 0,-3 2-7,-1 0 0,1 0-1,0 0 1,-1 0 0,1 1 0,-1-1-1,0 1 1,1 0 0,-1 0 0,0 0 0,0 1-1,0-1 1,4 5 0,118 126 165,-115-122-135,-12-11 34,-19-16 75,10 8-142,-21-17 61,24 17-42,-1 1-1,-1 0 1,0 0-1,0 1 1,0 0 0,-19-7-1,25 12-16,-1 1 0,1-1 0,-1 1 0,0 0 0,1 0 0,-1 1 0,1 0 0,-1-1 0,-8 4 0,3-1 12,-1 0 0,1 2 0,-11 4 0,14-5-29,0 1 1,0-1-1,1 1 0,0 0 1,0 1-1,0 0 0,0 0 0,1 0 1,0 0-1,0 1 0,1 0 0,0 0 1,0 0-1,0 0 0,1 1 1,0-1-1,1 1 0,0 0 0,0 0 1,0 0-1,1 0 0,0 0 1,1 0-1,0 13 0,0-12-13,1 0 0,-1-1 0,1 1 0,1-1 0,-1 0 0,2 1 0,-1-1 0,1 0 0,0 0 0,1 0 0,-1-1 0,2 1 0,-1-1 0,1 0 0,0 0 0,1 0 0,-1-1 0,1 0 0,8 6 0,-10-8 4,0-1 0,0 0 0,0 0 0,0 0 0,1-1-1,-1 0 1,1 1 0,0-1 0,-1-1 0,1 1 0,7 0 0,-8-1 10,-1-2-1,0 1 1,0 0 0,1-1 0,-1 1 0,0-1-1,0 0 1,0 0 0,0 0 0,0 0 0,0-1-1,0 1 1,0-1 0,0 0 0,-1 0 0,1 0-1,-1 0 1,1 0 0,3-5 0,4-5 9,1-1 0,-1 0 1,-1 0-1,-1-1 0,14-29 1,22-79 166,-32 86-79,-12 35-93,0 1-1,0 0 1,0 0 0,0 0-1,0-1 1,0 1 0,0 0-1,0 0 1,0 0 0,1-1-1,-1 1 1,0 0 0,0 0-1,0 0 1,0-1 0,0 1-1,0 0 1,0 0 0,1 0-1,-1 0 1,0-1 0,0 1-1,0 0 1,0 0 0,1 0-1,-1 0 1,0 0-1,0 0 1,0 0 0,1 0-1,-1-1 1,0 1 0,0 0-1,0 0 1,1 0 0,-1 0-1,0 0 1,0 0 0,1 0-1,-1 0 1,0 0 0,0 0-1,0 0 1,1 1 0,8 10 107,10 32-95,-10-23 7,0-2-25,2-1 1,0 0-1,1-1 0,1-1 1,0 0-1,18 16 0,-28-29-2,0 0-1,0 0 0,0 1 0,0-2 0,0 1 0,0 0 0,0-1 0,1 1 0,-1-1 0,1 0 0,-1 0 0,1 0 0,-1-1 0,1 1 1,-1-1-1,1 0 0,0 0 0,-1 0 0,1 0 0,0-1 0,-1 1 0,1-1 0,-1 0 0,1 0 0,-1 0 0,0-1 0,1 1 1,-1-1-1,0 0 0,6-4 0,-1 0 15,0-1 0,-1 0 0,0 0 1,0 0-1,0-1 0,-1 0 0,0-1 1,-1 1-1,1-1 0,-2 0 0,7-15 0,3-16 70,15-57 0,13-83 269,-39 149-63,4 51-168,10 44-147,-3 1-1,-3 0 1,-2 0-1,-1 104 1,-8-156-9,-1 0 0,-5 23 0,5-34 35,1 0 0,0 0 0,-1 1 0,0-1 1,0 0-1,1 0 0,-1 0 0,-1 0 0,1 0 0,0 0 1,0 0-1,-1 0 0,1 0 0,-1-1 0,1 1 0,-1 0 1,0-1-1,0 0 0,0 1 0,0-1 0,0 0 0,0 0 1,-3 1-1,1-2 11,-1 0 0,0-1-1,1 1 1,-1-1 0,1 0 0,-1-1 0,1 1 0,-1-1 0,1 0 0,0 0 0,0 0 0,-6-5-1,4 4 8,-7-5 33,0-1 1,-15-14-1,19 15-5,-1 0 0,0 1 0,-1-1 0,-14-6 0,9 3 140,18 10-134,9 5-35,21 12-19,0-2 1,55 18-1,-78-30-6,1 1-1,-1-1 0,1-1 0,-1 1 1,1-2-1,0 1 0,0-1 1,-1-1-1,1 0 0,0 0 1,-1-1-1,1 0 0,-1-1 0,15-6 1,-6 0-4,-1-2 1,0 0-1,-1-1 1,0 0-1,18-19 1,61-79-11,-35 22 14,-3 3 57,-51 77-49,12-13 118,-17 21-114,-1-1 1,1 1 0,-1 0 0,1 0 0,0-1 0,-1 1 0,1 0 0,-1 0 0,1 0-1,-1 0 1,1 0 0,-1 0 0,1 0 0,-1 0 0,1 0 0,0 0 0,-1 0 0,1 1-1,-1-1 1,1 0 0,-1 0 0,1 0 0,-1 1 0,1-1 0,-1 0 0,1 0 0,-1 1-1,0-1 1,1 1 0,-1-1 0,1 0 0,-1 1 0,0-1 0,1 1 0,-1-1 0,0 1-1,0-1 1,1 1 0,-1-1 0,0 1 0,0-1 0,0 1 0,1 0 0,3 11 17,0 0-1,0 0 1,-1 1 0,-1-1 0,0 1 0,1 23 0,-1-12 3,0 5 8,-1 1 1,-2 33-1,0-51-3,-1 0 1,0-1-1,-1 1 1,0-1 0,0 1-1,-1-1 1,-1 0-1,-7 13 1,8-21 231,3-11-130,4-14-56,2 0-15,1 1 0,0 0 0,2 0-1,1 1 1,11-21 0,-12 27-19,0 0-1,1 1 0,1 0 0,0 0 0,0 1 1,2 0-1,22-18 0,-31 28-40,-1 1 0,1-1 0,-1 1 0,1 0 0,-1 0 0,1 0 0,-1 0 0,1 1 0,0-1 0,0 1 0,-1-1 0,1 1 0,0 0 0,0 0 0,-1 0 0,1 0 0,0 1 0,0-1 0,-1 1 0,1 0 0,3 1 0,-2-1 0,0 1 0,-1 0 0,1 0 0,0 1 0,-1-1 0,1 1 0,-1 0 0,0 0 0,0 0 0,0 0 0,0 0 0,4 6 0,41 64 0,-48-73 0,0 0 0,1 1 0,-1-1 0,0 0 0,1 0 0,-1 1 0,1-1 0,-1 0 0,0 0 0,1 1 0,-1-1 0,1 0 0,-1 0 0,1 0 0,-1 0 0,1 0 0,-1 0 0,1 0 0,-1 0 0,1 0 0,-1 0 0,1 0 0,-1 0 0,1 0 0,-1 0 0,0 0 0,1-1 0,-1 1 0,1 0 0,-1 0 0,1 0 0,-1-1 0,0 1 0,1 0 0,-1-1 0,0 1 0,1 0 0,-1-1 0,1 1 0,15-16 0,-4 0 0,19-29 0,-3 3 0,-27 40 0,-1 1 0,1 0 0,0 0 0,0-1 0,0 1 0,1 0 0,-1 0 0,0 0 0,0 0 0,1 1 0,-1-1 0,0 0 0,1 0 0,-1 1 0,3-2 0,-3 2 0,0 0 0,0 0 0,0 0 0,-1 0 0,1 1 0,0-1 0,0 0 0,0 0 0,0 0 0,-1 1 0,1-1 0,0 1 0,-1-1 0,1 0 0,0 1 0,0-1 0,-1 1 0,1-1 0,-1 1 0,1 0 0,0 0 0,2 3 0,0 1 0,-1 0 0,1-1 0,-1 1 0,0 0 0,0 0 0,1 7 0,4 18 0,-2-9 0,1 0 0,11 29 0,-15-46 0,0 1 0,0 0 0,1-1 0,0 0 0,-1 1 0,1-1 0,1 0 0,-1-1 0,1 1 0,-1 0 0,1-1 0,0 0 0,0 0 0,1 0 0,8 4 0,-8-6 0,-1 0 0,1 0 0,0-1 0,0 1 0,-1-1 0,1 0 0,0 0 0,0-1 0,0 0 0,-1 0 0,1 0 0,5-2 0,8-3 0,29-14 0,-27 10 0,0-2 0,0 0 0,-2-2 0,1 0 0,19-19 0,75-90 0,-111 121 0,4-4 0,-2 0 0,1 0 0,-1-1 0,5-9 0,-9 16 0,0 0 0,0-1 0,0 1 0,0 0 0,0-1 0,0 1 0,0 0 0,0-1 0,0 1 0,0 0 0,0 0 0,0-1 0,0 1 0,-1 0 0,1 0 0,0-1 0,0 1 0,0 0 0,0 0 0,-1-1 0,1 1 0,0 0 0,0 0 0,-1 0 0,1-1 0,0 1 0,0 0 0,-1 0 0,1 0 0,0 0 0,-1 0 0,1 0 0,0 0 0,0 0 0,-1-1 0,1 1 0,0 0 0,-1 0 0,1 0 0,0 0 0,-1 1 0,1-1 0,0 0 0,0 0 0,-1 0 0,1 0 0,0 0 0,-1 0 0,1 0 0,0 0 0,0 1 0,-1-1 0,1 0 0,0 0 0,0 0 0,-1 1 0,-18 13 0,1 2 0,1 0 0,0 1 0,1 0 0,1 2 0,1 0 0,0 0 0,1 1 0,2 1 0,0 0 0,-16 44 0,26-61 0,0 0 0,0 1 0,0-1 0,1 0 0,-1 1 0,1-1 0,0 0 0,0 0 0,1 1 0,-1-1 0,1 0 0,2 6 0,-2-8 0,0 0 0,0 0 0,0 1 0,0-1 0,0 0 0,1 0 0,-1 0 0,1-1 0,0 1 0,-1 0 0,1-1 0,0 1 0,0-1 0,0 1 0,0-1 0,0 0 0,1 0 0,-1 0 0,0 0 0,1 0 0,2 1 0,-2-2 0,1-1 0,-1 1 0,0 0 0,1-1 0,-1 1 0,0-1 0,0 0 0,0 0 0,0-1 0,0 1 0,0 0 0,4-4 0,-6 5 0,9-6 0,0 0 0,-1-1 0,1-1 0,-2 0 0,1 0 0,-1 0 0,0-1 0,-1 0 0,9-14 0,4-10 0,24-54 0,-35 68 0,-6 10 0,6-11 0,-2 44 0,2 7 0,1 0 0,1-1 0,2-1 0,17 31 0,-21-46 0,0 0 0,1-1 0,0 0 0,1-1 0,16 14 0,66 50 0,-92-75 0,3 2 0,1 1 0,0-1 0,-1 0 0,1-1 0,0 1 0,8 2 0,-12-5 0,0 0 0,0 0 0,0 1 0,0-1 0,0 0 0,0 0 0,1 0 0,-1 0 0,0 0 0,0 0 0,0 0 0,0 0 0,0-1 0,0 1 0,0 0 0,0-1 0,0 1 0,0-1 0,0 1 0,0-1 0,0 1 0,0-1 0,0 0 0,0 1 0,-1-1 0,1 0 0,0 0 0,0 0 0,-1 0 0,1 1 0,-1-1 0,1 0 0,-1 0 0,1 0 0,-1 0 0,1 0 0,-1 0 0,0 0 0,1-3 0,0-5 164,1 0 0,-1-1 0,-1 1 0,0-1 0,-1-16 0,-5-15-3074,5 33 821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259 252 8536,'0'0'5768,"-9"-6"-5136,-31-19-79,40 24-532,-1 0 0,0 1 1,0-1-1,0 1 0,1-1 1,-1 1-1,0 0 0,0-1 0,0 1 1,0 0-1,0 0 0,0 0 1,0 0-1,0-1 0,0 1 0,0 1 1,0-1-1,1 0 0,-1 0 1,0 0-1,0 0 0,0 1 0,0-1 1,0 0-1,0 1 0,0-1 1,0 0-1,1 1 0,-1-1 0,0 1 1,-1 1-1,-4 2 133,-8 3 83,0 1 0,1 1 1,-1 1-1,1 0 1,1 0-1,-18 20 1,23-22-103,0 1 1,0 0 0,1 0-1,0 1 1,0 0 0,1 0-1,1 0 1,0 1 0,0-1-1,-3 17 1,6-20-65,1-1-1,-1 1 1,2-1-1,-1 1 1,1-1 0,-1 1-1,2-1 1,-1 0-1,1 1 1,0-1-1,0 0 1,1 0 0,0 0-1,0-1 1,0 1-1,1-1 1,0 1-1,0-1 1,0 0 0,0-1-1,1 1 1,0-1-1,0 0 1,0 0-1,0 0 1,1-1 0,0 0-1,7 3 1,-10-5-36,0 0 1,0 0-1,1 0 1,-1-1 0,0 1-1,1-1 1,-1 0-1,0 0 1,1 0-1,-1-1 1,1 1-1,-1-1 1,0 0 0,0 0-1,1 0 1,-1 0-1,0 0 1,0-1-1,0 0 1,0 1 0,0-1-1,2-2 1,3-2 42,-1 0 0,1-1 0,-1 1 0,-1-1 1,1-1-1,8-12 0,0-6 107,0-1-1,-2 0 1,-2-1-1,0-1 1,-1 1-1,5-31 1,-14 52-76,0 1-1,0 0 1,-1-1 0,0 1-1,0-11 1,-3 13 441,-1 12-332,-1 13-101,4-7-90,1-1 0,0 0 0,0 1-1,2-1 1,0 0 0,0 0 0,1 0 0,1 0-1,0 0 1,8 17 0,-10-27-20,-1 0 0,0 0 0,1-1 0,-1 1-1,1-1 1,0 0 0,0 1 0,0-1 0,0 0 0,1 0 0,-1 0 0,0 0 0,1-1 0,-1 1 0,1-1-1,0 1 1,-1-1 0,1 0 0,0 0 0,0 0 0,0 0 0,0-1 0,0 1 0,0-1 0,0 0 0,0 0 0,0 0-1,0 0 1,3-1 0,1 0 12,-1-1-1,1 0 1,-1 0 0,1 0-1,-1-1 1,0 0 0,0 0-1,-1-1 1,1 0-1,-1 0 1,1 0 0,4-6-1,14-15 97,-2-2-1,0 0 0,-2-1 1,19-35-1,-38 61-94,0 0 0,0 0 0,0 0 0,1-1-1,-1 1 1,1 0 0,-1 1 0,1-1 0,0 0 0,3-2 0,-4 4-14,-1 0 1,0 0-1,1-1 1,-1 1-1,0 0 1,1 0-1,-1 1 1,0-1-1,1 0 1,-1 0-1,0 0 1,1 0-1,-1 0 1,0 0-1,1 0 1,-1 1-1,0-1 1,1 0-1,-1 0 1,0 0-1,0 1 1,1-1-1,-1 0 1,0 0-1,0 1 1,1-1-1,-1 0 1,0 0-1,0 1 1,0-1-1,0 0 1,1 1-1,-1-1 1,0 0-1,0 1 1,0-1-1,0 0 1,0 1-1,0-1 1,0 1-1,2 10 50,-1 0-1,-1 0 1,0 15 0,0-22-72,-8 184 234,-58 329 0,53-410-166,2-14 63,12-85 140,3-16-89,9-101 93,12-59-29,-13 76-35,35-134 1,-14 109-55,31-100 52,-50 180-134,1 1-1,2 1 0,37-60 0,-47 86-24,0 0 1,0 0-1,9-7 1,-13 13-22,-1 1-1,1 0 1,-1-1 0,1 1-1,0 0 1,0 1 0,0-1-1,0 0 1,1 1-1,-1 0 1,0 0 0,0 0-1,1 0 1,3 0 0,-6 1-12,0 0 1,0 0-1,0 1 1,0-1-1,0 0 1,0 1-1,0-1 1,0 1-1,0 0 1,0-1-1,-1 1 1,1 0-1,0-1 1,0 1-1,-1 0 1,1 0-1,0 0 1,-1-1-1,1 1 1,0 1-1,11 23-14,-4-6 4,-1 1-1,0 1 0,-2-1 1,0 1-1,-1 0 0,1 36 1,-4-50 4,-1 0 0,-1 0 0,1-1 0,-1 1 0,0 0 0,0 0 0,-1-1 0,0 1 0,-1-1 0,1 1 0,-1-1 0,0 0 0,0 0 0,-1 0 0,0 0 0,0-1 0,0 0 0,-1 1 0,0-2 0,0 1 0,0 0 0,-1-1 0,1 0 0,-13 6 0,6-3-2,1-1 9,0-1 1,0 1-1,0-2 0,0 0 0,-1 0 0,1-1 0,-1 0 0,-13 1 0,23-5 5,-1 1-1,1-1 0,0 1 0,-1-1 0,1 0 0,0 0 0,-1 0 0,1 0 1,0 0-1,0-1 0,0 1 0,0-1 0,0 1 0,0-1 0,1 0 1,-1 0-1,0 0 0,1 0 0,0 0 0,-1 0 0,1 0 0,0 0 0,0 0 1,-1-4-1,2 5-4,0 0 0,-1 0 0,1 0 0,1 0 1,-1 0-1,0-1 0,0 1 0,0 0 0,0 0 0,1 0 1,-1 0-1,0 0 0,1 0 0,-1 0 0,1 0 1,-1 0-1,1 0 0,0 1 0,-1-1 0,1 0 0,0 0 1,0 0-1,1-1 0,22-16 4,-23 18-6,17-11-3,0 1 0,1 1 0,0 0 0,0 2 1,1 0-1,0 1 0,0 1 0,1 1 0,-1 1 0,1 0 0,0 2 0,28 1 0,-45 1-1,0 0 1,0-1-1,0 2 1,0-1-1,-1 0 1,1 1-1,0 0 1,-1-1-1,1 1 1,-1 1-1,0-1 1,0 1-1,0-1 1,0 1-1,0 0 1,0 0-1,-1 0 1,1 0-1,-1 0 1,0 1-1,3 5 1,2 6-18,-1 0 0,-1 0-1,7 30 1,-4-8-15,-3-1 0,0 1 0,-2 50 0,-16 109-114,3-120 72,-4 0-1,-31 100 1,8-78-49,32-90 130,0-14 17,0-17 17,1-54 40,4 0 0,3 0 0,15-88 0,4 51 111,39-119-1,-45 177-126,4-1 0,1 2 0,3 1 0,47-77 0,-66 124-45,0 0-1,0 0 0,0 1 0,1 0 0,-1 0 0,1 0 0,1 1 1,-1 0-1,1 0 0,9-5 0,-15 9-12,0 1 1,0 0-1,0 0 0,0-1 1,-1 1-1,1 0 1,0 0-1,0 0 0,0 0 1,0 0-1,0 0 0,0 0 1,0 0-1,0 0 0,-1 0 1,1 1-1,0-1 0,0 0 1,0 0-1,0 1 0,-1-1 1,1 1-1,0-1 0,0 1 1,-1-1-1,1 1 1,0-1-1,-1 1 0,1 0 1,0 0-1,17 27 32,-16-24-30,9 18-8,-1 1-1,-1 0 1,-2 0 0,0 0-1,7 47 1,-11-50 0,-2 1-1,0 0 1,-1 0-1,-1-1 1,-1 1-1,0 0 1,-8 26-1,9-44 6,0 0 0,0-1 1,0 1-1,0-1 0,0 0 0,-1 1 0,1-1 1,-1 0-1,1 0 0,-1 0 0,0 0 0,0 0 1,0 0-1,0 0 0,0-1 0,0 1 0,-1-1 0,1 1 1,-1-1-1,1 0 0,0 0 0,-5 1 0,5-1 1,-1-1-1,1 0 0,0 0 1,0 0-1,0 0 1,0 0-1,0 0 0,0 0 1,0-1-1,0 1 0,0-1 1,0 1-1,0-1 0,0 0 1,0 0-1,0 0 0,0 0 1,1 0-1,-1 0 1,0-1-1,1 1 0,-1 0 1,1-1-1,-1 1 0,1-1 1,0 0-1,-1 0 0,0-1 1,1 0 2,-1 1 1,1-1-1,0 1 0,-1-1 1,1 0-1,0 1 1,1-1-1,-1 0 1,0 0-1,1 0 1,0 0-1,-1 0 0,1 0 1,0 1-1,1-1 1,-1 0-1,0 0 1,1 0-1,0 0 0,0 0 1,0 1-1,0-1 1,0 0-1,0 1 1,0-1-1,1 1 0,0-1 1,-1 1-1,1 0 1,0-1-1,0 1 1,0 0-1,0 0 1,1 1-1,-1-1 0,1 0 1,-1 1-1,4-2 1,21-10-5,1 1-1,58-15 1,-22 8-14,-52 14 8,1 0 0,-1-1 0,0 0 0,0-1 0,-1 0 1,0 0-1,0-2 0,-1 1 0,0-1 0,0-1 0,13-17 0,-12 12 7,0-1 1,-1 0-1,-1-1 1,-1 0-1,0-1 0,-2 0 1,8-29-1,0 12 462,-13 34-443,0 1 0,0-1-1,0 1 1,0-1 0,0 1 0,0-1-1,0 1 1,0 0 0,0 0 0,0-1-1,0 1 1,0 0 0,0 0 0,0 0 0,0 0-1,0 0 1,0 0 0,0 1 0,1-1-1,-1 0 1,0 0 0,0 1 0,0-1-1,0 1 1,1 0 0,29 13 423,-21-9-444,0 1 0,0 1 0,-1 0 0,0 0 0,0 1 0,-1 0 0,0 0 0,0 1 0,-1 0 0,0 0 0,-1 1 0,0 0 0,0 0 0,-1 0 0,-1 1 0,1 0 0,4 20 0,-7-21 0,11 35 0,-3 0 0,6 60 0,-14-80 0,-1-2 0,8 44 0,-9-66 0,1 0 0,-1 1 0,1-1 0,-1 0 0,1 0 0,0 0 0,-1 0 0,1 0 0,0 0 0,0 0 0,-1 0 0,1 0 0,0-1 0,0 1 0,0 0 0,0 0 0,0-1 0,0 1 0,1-1 0,-1 1 0,0-1 0,0 1 0,0-1 0,0 0 0,1 1 0,-1-1 0,0 0 0,0 0 0,1 0 0,-1 0 0,0 0 0,0 0 0,1 0 0,-1-1 0,0 1 0,0 0 0,0-1 0,2 0 0,4-1 0,1-1 0,-1 1 0,1-2 0,8-5 0,2-2 0,0-2 0,0 0 0,-2-1 0,0-1 0,0 0 0,24-33 0,-16 15 0,-2 0 0,32-67 0,-43 82 0,-9 16 0,0 0 0,0-1 0,-1 1 0,1-1 0,-1 1 0,0-1 0,1 1 0,-1-1 0,-1 0 0,2-4 0,-26 64 0,18-40 0,1 1 0,1 0 0,0 0 0,2 0 0,0 0 0,1 0 0,1 0 0,0 1 0,1-1 0,2 0 0,0 0 0,0 0 0,9 24 0,-11-40 0,0 1 0,0-1 0,0 0 0,1 0 0,-1 0 0,0 0 0,1 0 0,0 0 0,-1 0 0,1 0 0,0 0 0,0-1 0,0 1 0,0-1 0,0 1 0,0-1 0,1 0 0,-1 0 0,0 0 0,1 0 0,-1-1 0,1 1 0,-1 0 0,4-1 0,-2 1 0,-1-1 0,0 0 0,1 0 0,-1 0 0,1-1 0,-1 1 0,0-1 0,1 0 0,-1 0 0,0 0 0,0 0 0,0-1 0,0 1 0,0-1 0,0 0 0,0 0 0,3-3 0,1-2 0,0 0 0,-1-1 0,0 0 0,0 0 0,-1-1 0,0 0 0,0 0 0,-1 0 0,0 0 0,-1 0 0,0-1 0,-1 0 0,2-13 0,-1 5 0,-2 0 0,-1 0 0,0 0 0,-1 0 0,-1 1 0,-7-31 0,7 41 0,0 0 0,0 0 0,-1 0 0,0 0 0,0 1 0,-1-1 0,0 1 0,0 0 0,0 0 0,-1 0 0,0 0 0,0 1 0,0 0 0,-1 0 0,0 1 0,0-1 0,0 1 0,0 0 0,-1 1 0,0-1 0,1 2 0,-1-1 0,0 1 0,0-1 0,-1 2 0,1-1 0,0 1 0,-1 0 0,-7 1 0,14 0 0,1 0 0,-1 0 0,1 0 0,-1-1 0,1 1 0,0 0 0,-1 0 0,1 0 0,-1 1 0,1-1 0,-1 0 0,1 0 0,0 0 0,-1 0 0,1 0 0,-1 0 0,1 1 0,0-1 0,-1 0 0,1 0 0,-1 1 0,1-1 0,0 0 0,-1 0 0,1 1 0,0-1 0,0 0 0,-1 1 0,1-1 0,0 1 0,5 10 0,-2-8 0,0 0 0,0-1 0,0 0 0,0 0 0,0 1 0,5 1 0,5-1 0,-1 0 0,0-2 0,1 1 0,18-1 0,-2 0 0,7 0 0,60-7 0,-68 3 0,0 1 0,0 1 0,55 6 0,-77-4 0,0 1 0,-1 0 0,1 0 0,-1 1 0,0 0 0,1 0 0,-1 0 0,-1 0 0,1 1 0,0 0 0,-1 0 0,0 0 0,0 0 0,0 1 0,6 8 0,1 4 0,0 1 0,-1 0 0,9 24 0,-14-29 0,0-2 0,1 1 0,1-1 0,0 0 0,0 0 0,1 0 0,1-1 0,11 10 0,-14-15 0,0 0 0,1 0 0,0 0 0,0-1 0,0 0 0,0 0 0,1-1 0,0 0 0,-1 0 0,1-1 0,0 0 0,0 0 0,1-1 0,8 0 0,-4 0 0,1-1 0,0-1 0,-1-1 0,14-2 0,-21 3 0,0-1 0,0 0 0,0 0 0,0 0 0,0-1 0,-1 0 0,1 0 0,-1 0 0,0-1 0,8-7 0,-12 11 36,-1 0 1,1-1-1,-1 1 0,1 0 0,-1-1 1,0 1-1,1 0 0,-1-1 0,0 1 1,1-1-1,-1 1 0,0-1 1,0 1-1,1-1 0,-1 1 0,0-1 1,0 1-1,0-1 0,0 1 1,0-1-1,0 1 0,1-1 0,-1 1 1,0-1-1,-1 1 0,1-2 0,-5-4-2357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 25623,'0'0'6231,"-8"14"-6363,-18 31-28,-3-1 0,-42 51 0,-171 163 67,131-142 378,9-18 587,85-76-448,36-45-395,-7 5-4049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22511,'0'0'3152,"12"60"-2016,-12-36-144,0-1 0,-4 1-432,2-2 0,2-14-192,0-4 0,-4-4-88,2-4 16,-9-2-136,-9-14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16879,'0'0'9079,"10"9"-8679,-5-4-337,0-1-12,0 0 0,-1 0 0,1 0 0,-1 1-1,0 0 1,0 0 0,-1 0 0,0 0 0,0 1 0,0-1 0,0 1 0,-1 0 0,4 11 0,10 84 1284,4 129-1,-5-39 338,-12-139-1073,-3-35-371,1 0 1,3 17-1,-3-27-228,1-89 0,24-136 0,-24 200 0,7-36 0,24-80 0,36-46 0,-64 171 0,0 0 0,1 1 0,0 0 0,12-13 0,-4 5 0,-9 11 0,0-1 0,0 2 0,0-1 0,1 0 0,0 1 0,0 0 0,0 1 0,13-6 0,-17 8 0,-1 1 0,1-1 0,-1 1 0,1 0 0,-1 0 0,1 0 0,-1 0 0,1 0 0,-1 0 0,1 0 0,-1 1 0,1-1 0,-1 0 0,1 1 0,-1-1 0,1 1 0,-1 0 0,0 0 0,1-1 0,-1 1 0,0 0 0,0 0 0,2 2 0,2 0 0,-1 1 0,0 0 0,1 1 0,-2-1 0,5 6 0,0 4 0,0 0 0,-1 0 0,-1 0 0,0 1 0,-1 0 0,5 26 0,9 100 0,-4-25 0,15 65 0,-26-152 0,0 50 0,1-36 0,0-33 0,1-39 0,-1-6 163,16-117 331,-6 65-5086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22 217 17687,'0'0'4488,"10"3"-4230,19 7 185,29 16 0,-52-23-341,0 0 0,1-1-1,-1 0 1,1-1-1,-1 0 1,1 0 0,-1 0-1,1 0 1,-1-1-1,1 0 1,0-1 0,-1 0-1,1 0 1,-1 0-1,1 0 1,-1-1 0,0 0-1,0-1 1,1 1-1,-1-1 1,-1-1 0,6-3-1,-6 4-23,0 0 1,0-1-1,-1 0 0,0 0 0,0 0 0,0 0 0,0-1 0,-1 1 0,1-1 0,-1 0 1,0 0-1,-1 0 0,1-1 0,-1 1 0,0 0 0,0-1 0,-1 0 0,0 1 0,0-1 0,0 0 1,-1 0-1,0 1 0,0-1 0,0 0 0,-2-7 0,1 5 9,-1 0-1,0 1 1,-1-1-1,0 1 1,0-1-1,0 1 1,-8-11-1,9 15-43,0 1-1,0-1 1,0 0 0,0 1-1,-1 0 1,1 0 0,-1-1-1,0 1 1,1 1 0,-1-1-1,0 0 1,0 1 0,0-1-1,0 1 1,0 0 0,-1 0-1,1 0 1,0 1 0,0-1-1,-1 1 1,-5 0 0,0 1 14,-1 0 0,1 1-1,0 0 1,0 1 0,0 0 0,0 0 0,0 1 0,1 0 0,-1 1 0,1 0-1,0 0 1,1 0 0,-1 1 0,1 1 0,0-1 0,1 1 0,0 0 0,-6 8-1,2-1 10,1-1 0,0 2-1,1-1 1,1 1-1,0 0 1,1 1-1,1-1 1,0 1-1,-4 24 1,8-31-33,1-1 0,-1 1 1,1 0-1,1-1 1,0 1-1,0-1 0,1 1 1,0-1-1,0 1 0,1-1 1,0 0-1,0 0 0,1 0 1,6 10-1,-3-7 14,1-1 1,0-1-1,0 1 0,1-2 0,0 1 0,0-1 0,1 0 0,0-1 1,14 8-1,-4-4 19,0-1 1,1-1 0,0 0 0,0-2 0,40 9-1,-49-14-40,-1-1 0,1 0-1,0 0 1,0-1-1,-1-1 1,1 0-1,0 0 1,0-1 0,-1-1-1,0 0 1,1-1-1,20-9 1,-9 0 120,-2-1-1,0-1 1,0 0 0,-1-2-1,22-24 1,-18 15-2606,24-33-1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5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19895,'0'0'6371,"15"2"-6111,261 21 1069,-233-19-1058,-1-2-1,0-2 0,0-2 1,64-10-1,-101 11-211,0 0 1,1 1-1,-1 0 0,9 1 0,6 1 213,-2-8 1313,-23 6-1892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18991,'0'0'3350,"15"-2"-2613,30-3-262,247-22 1029,-14 23 413,-278 4-1932,0 0 1,0 0-1,0 0 1,0 0 0,1 0-1,-1-1 1,0 1-1,0 0 1,0 0-1,0 0 1,1 0-1,-1 0 1,0 0-1,0 0 1,0 0-1,0 0 1,0-1-1,1 1 1,-1 0 0,0 0-1,0 0 1,0 0-1,0 0 1,0-1-1,0 1 1,0 0-1,0 0 1,0 0-1,1 0 1,-1-1-1,0 1 1,0 0 0,0 0-1,0 0 1,0 0-1,0-1 1,0 1-1,0 0 1,0 0-1,0 0 1,0 0-1,-1-1 1,1 1-1,0 0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0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15680,'0'0'5581,"7"10"-5291,25 32 1,-29-38-239,-1 0 1,1 0-1,-1 0 1,1 1-1,-1-1 1,-1 1-1,1-1 1,-1 1-1,1 0 1,-1 0-1,-1 0 1,1 0-1,-1-1 1,0 10-1,1 7 128,0 162 957,1 10 120,6 29 477,-7-209-1454,2 12 485,-3-25-740,0 0 1,0 0 0,0 0 0,0 0-1,0-1 1,0 1 0,0 0-1,0 0 1,0 0 0,0 0-1,0 0 1,1 0 0,-1 0-1,0 0 1,0 0 0,0 0 0,0 0-1,0 0 1,0 0 0,0 0-1,0 0 1,0 0 0,0 0-1,0 0 1,1-1 0,-1 1-1,0 0 1,0 0 0,0 0 0,0 0-1,0 0 1,0 0 0,0 1-1,0-1 1,0 0 0,1 0-1,-1 0 1,0 0 0,0 0-1,0 0 1,0 0 0,0 0 0,0 0-1,0 0 1,0 0 0,0 0-1,0 0 1,0 0 0,1 0-1,2-16 47,-1 5 69,6-48 182,1-67 0,-7 64-18,13-68 0,-3 59-45,-5 24 42,16-52 0,-12 59-125,-8 24-57,1 0 0,1 0 0,1 1 0,0-1 0,1 1 0,0 0 0,19-26 0,-18 31-111,2-2-4,1-1 0,0 2 0,16-14 0,-24 22-6,0 1 1,1 0 0,-1-1-1,1 1 1,-1 1 0,1-1 0,0 0-1,-1 1 1,1 0 0,0 0-1,0 0 1,0 0 0,0 1-1,0-1 1,0 1 0,0 0 0,0 0-1,7 2 1,-8-1 0,0 0 0,0 1 0,0-1 0,0 1 0,0 0 0,0 0 0,-1 0 0,1 0 0,0 0 0,-1 0 0,0 1 0,0-1 0,1 1 0,-1 0 0,3 6 0,3 5 0,12 31 0,-15-32 0,4 14 0,-1 1 0,-1 0 0,-2 0 0,4 58 0,-2-26 0,10 183 0,-7-76 0,-1-63 0,-9-104 0,0 0 0,0 0 0,0 0 0,0 0 0,0 1 0,0-1 0,0 0 0,0 0 0,0 0 0,0 0 0,0 0 0,0 0 0,0 0 0,0 0 0,0 0 0,0 0 0,0 1 0,0-1 0,0 0 0,0 0 0,0 0 0,0 0 0,0 0 0,0 0 0,0 0 0,0 0 0,0 0 0,0 0 0,0 0 0,0 0 0,0 1 0,0-1 0,0 0 0,0 0 0,1 0 0,-1 0 0,0 0 0,0 0 0,0 0 0,0 0 0,0 0 0,0 0 0,0 0 0,0 0 0,0 0 0,0 0 0,0 0 0,0 0 0,1 0 0,-1 0 0,0 0 0,0 0 0,0 0 0,0 0 0,0 0 0,0 0 0,0 0 0,0 0 0,0 0 0,0 0 0,1 0 0,-1 0 0,0 0 0,0 0 0,0 0 0,0 0 0,0 0 0,0-1 0,1-9 0,-4 0 195,2 0 0,-1-1 0,1 1 0,1-19 0,2-16-2719,-1 32 138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11152,'0'0'2408,"12"1"-1888,31 4 115,1-2 0,59-4 0,-73-4-303,-23 3-181,0 1-1,1-1 0,-1 2 0,1-1 0,-1 1 0,0 0 0,1 0 0,-1 1 0,1 0 0,-1 0 1,0 1-1,11 4 0,-7-6 1357,-7 0-4132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19591,'0'0'4267,"3"10"-4366,-1-4 105,0 0 31,0 0 0,-1 0 0,1 0 0,-1 1 0,0-1 0,-1 0 0,1 1 0,-1-1 0,-1 1 1,-1 9-1,-3 0 244,-1-1 0,-1 0 0,-1 0 0,0 0 0,-1-1 0,-13 16 0,19-26-222,1-2-36,-20 28 470,1 2 0,-18 35-1,37-63-419,0 0-1,1 1 0,0-1 0,-1 0 0,2 0 0,-1 1 0,0-1 0,1 0 0,0 1 0,0-1 0,0 1 0,0-1 0,1 0 0,-1 1 1,1-1-1,1 0 0,-1 0 0,0 1 0,1-1 0,0 0 0,0 0 0,0-1 0,1 1 0,-1 0 0,1-1 0,0 1 0,0-1 1,0 0-1,0 0 0,0 0 0,1-1 0,-1 1 0,1-1 0,0 0 0,4 2 0,4 2 87,0-1 0,1-1 1,-1 0-1,1-1 0,0 0 0,0-1 0,0 0 0,0-1 0,0-1 1,18-1-1,21-3 534,-51 3-692,0 1 0,0 0 0,-1 0 0,1-1 0,0 1 0,0-1 0,-1 1 0,1-1 0,0 1 0,-1-1 0,1 1-1,-1-1 1,1 1 0,-1-1 0,1 0 0,-1 1 0,1-1 0,-1 0 0,1 0 0,-1 1 0,0-1 0,1 0 0,-1 0 0,0 1 0,0-3 0,4-24-5,-4 21 3,0-28 879,-2 16-5819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19799,'0'0'5556,"-4"12"-5414,-4 9 44,-1-1 1,-19 33 0,27-51-136,0-1 1,0 1 0,1-1 0,-1 1-1,1 0 1,-1-1 0,1 1 0,-1 0 0,1-1-1,0 1 1,0 0 0,0 0 0,0-1-1,0 1 1,0 0 0,0 0 0,1-1 0,0 4-1,-1-4-13,1-1-1,-1 1 0,0 0 0,1-1 1,-1 1-1,1 0 0,-1-1 0,1 1 1,-1-1-1,1 1 0,-1-1 1,1 1-1,-1-1 0,1 1 0,0-1 1,-1 1-1,1-1 0,0 0 0,-1 1 1,1-1-1,0 0 0,0 0 1,-1 0-1,1 1 0,0-1 0,0 0 1,-1 0-1,1 0 0,0 0 0,0 0 1,-1 0-1,1-1 0,0 1 1,0 0-1,-1 0 0,1 0 0,0-1 1,0 1-1,-1 0 0,2-2 0,2 0 186,19-11 726,-22 12-925,-1 1-1,1 0 1,-1-1-1,1 1 1,-1 0-1,0-1 1,1 1-1,-1 0 1,0-1-1,1 1 1,-1-1-1,0 1 1,0-1-1,1 1 1,-1-1-1,0 1 1,0-1-1,0 1 1,0-1-1,0 1 1,0-1-1,1 0 1,-1 1-1,0-1 1,-1 1-1,1-1 1,0 1-1,0-1 1,0 1-1,0-1 1,0 1-1,0-1 1,-1 1-1,1-1 1,0 1-1,0-1 1,-1 1-1,1-1 1,0 1-1,-1 0 1,0-2-1,1 3-10,0-1 1,0 0-1,0 0 0,1 0 1,-1 0-1,0 0 1,0 0-1,0 0 0,0 0 1,0 0-1,0 0 0,0 0 1,1 0-1,-1 0 0,0 0 1,0 0-1,0 0 0,0 0 1,0 0-1,0 0 0,1 0 1,-1 0-1,0 0 0,0 0 1,0 0-1,0 0 0,0 0 1,0 0-1,0 0 0,0 0 1,1-1-1,-1 1 1,0 0-1,0 0 0,0 0 1,0 0-1,0 0 0,0 0 1,0 0-1,0 0 0,0 0 1,0-1-1,0 1 0,0 0 1,0 0-1,0 0 0,0 0 1,1 0-1,-1 0 0,0 0 1,0-1-1,0 1 0,0 0 1,0 0-1,-1 0 1,1 0-1,0 0 0,0 0 1,0-1-1,0 1 0,0 0 1,0 0-1,0 0 0,0 0 1,0 0-1,0-8-4158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0 230 4416,'0'0'14385,"11"-11"-14035,67-61 596,-52 44-193,-20 20-535,0 1 0,1 1 0,0-1-1,7-5 1,-13 12-196,-1 0-1,1-1 0,-1 1 0,1 0 1,-1-1-1,1 1 0,-1 0 0,1 0 1,-1 0-1,1-1 0,-1 1 0,1 0 1,-1 0-1,1 0 0,0 0 1,-1 0-1,1 0 0,-1 0 0,1 0 1,-1 0-1,1 0 0,0 1 0,-1-1 1,1 0-1,-1 0 0,1 0 0,-1 1 1,1-1-1,-1 0 0,1 1 0,1 1 24,-1-1 0,0 0 0,0 1 0,0-1 0,0 1-1,0 0 1,0-1 0,-1 1 0,2 3 0,6 38 485,-7 39-21,-2-52-289,4 45 0,-2-66-162,1 1 1,0-1-1,1 1 1,-1-1-1,2 0 1,-1 0-1,1 0 1,10 14 0,-11-18-34,1 0 0,-1-1 0,1 1 0,1-1 0,-1 0 0,1 0 0,-1-1 0,1 1 1,0-1-1,0 0 0,1-1 0,-1 1 0,0-1 0,8 2 0,-9-3-15,0 0 0,0 0 0,0 0 0,0-1-1,0 0 1,0 0 0,0 0 0,0 0 0,0-1 0,0 1 0,0-1-1,0 0 1,0 0 0,-1-1 0,1 1 0,0-1 0,-1 0-1,1 0 1,-1 0 0,1 0 0,3-4 0,0-2 8,1 0 0,-1 0-1,-1-1 1,0 0 0,0 0 0,-1 0 0,0-1 0,0 0 0,-1 0-1,4-19 1,2-10 161,6-61 0,-15 88-132,4-39 109,-4 31-79,1 0-1,5-22 1,-6 39-69,1 0 1,-1-1 0,1 1 0,-1 1 0,1-1 0,0 0 0,0 0 0,0 1-1,0-1 1,1 1 0,-1 0 0,1-1 0,-1 1 0,1 0 0,0 1 0,0-1-1,0 0 1,0 1 0,0 0 0,0-1 0,0 1 0,0 0 0,1 1 0,4-2 0,6 0 27,-1 1 1,0 0 0,1 1 0,20 2 0,-3 4 99,-27-4-88,1-1 1,-1 0 0,1 0-1,0 0 1,-1-1 0,1 1-1,0-1 1,0 0-1,-1 0 1,9-2 0,-5-2-100,-1 0-3949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15616,'0'0'0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5624,'0'0'4402,"11"-6"-3812,-6 3-542,65-33 949,-60 31-676,1 1 0,-1 0 1,1 0-1,0 1 1,20-2-1,-28 5-228,0 0 0,0 0-1,0 0 1,0 0 0,0 1 0,0 0 0,0-1-1,0 1 1,0 0 0,0 1 0,-1-1 0,1 0 0,0 1-1,-1-1 1,1 1 0,-1 0 0,0 0 0,1 0 0,-1 0-1,0 0 1,0 1 0,0-1 0,-1 1 0,3 3-1,2 6 194,0 0 0,-1 0 0,-1 0 0,4 18 0,-1-8 150,8 40 571,-11-41-381,1 0 0,11 27 1,-15-46-565,-1-1 0,1 1 0,-1-1 0,1 1 0,0-1 1,0 1-1,0-1 0,0 1 0,0-1 0,0 0 0,0 1 0,0-1 1,1 0-1,-1 0 0,0 0 0,1 0 0,-1 0 0,1 0 0,-1 0 1,1-1-1,0 1 0,-1 0 0,1-1 0,0 1 0,1-1 0,0 0-45,-1-1-1,1 1 0,-1-1 0,0 0 0,1 1 0,-1-1 1,0 0-1,1-1 0,-1 1 0,0 0 0,0-1 0,0 1 1,0-1-1,0 0 0,0 1 0,-1-1 0,3-3 0,15-17-2934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0 10344,'0'0'2554,"-11"14"-2300,-3 5-165,-4 4 132,-38 38 1,-7-4 292,-18 18 273,34-24 444,-70 98 0,88-115-984,-2 2 76,29-33-531,0 0 0,1-1 0,-1 1 1,1 0-1,0 0 0,0 0 0,0 0 1,0 0-1,0 1 0,1-1 0,-1 6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6224,'0'0'12230,"12"6"-11749,0 2-338,-6-4-76,0-1 0,0 1 1,0-1-1,0 0 0,1-1 1,-1 0-1,1 0 0,-1 0 0,1-1 1,9 1-1,40 4 666,182 10 1786,-233-16-2420,1 0-1,0-1 1,0 1 0,-1-2-1,10-1 1,-13 2-104,-1 1 0,0-1 0,1 1 0,-1-1-1,0 1 1,0-1 0,1 0 0,-1 0 0,0 1 0,0-1-1,0 0 1,0 0 0,0 0 0,0 0 0,0 0 0,0-1 0,0 1-1,-1 0 1,1 0 0,0-1 0,-1 1 0,1 0 0,-1 0 0,1-1-1,-1 1 1,0-1 0,1-1 0,2-9-842,-1 9-1986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7736,'0'0'8305,"10"-2"-7840,195-14 2084,-161 17-1975,-32 0-346,0-1 0,0 0 0,0 0 0,-1-1 0,1-1 0,19-4 0,-14 3-23,-10 2-2902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5720,'0'0'8320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4416,'0'0'8869,"10"5"-8576,-4-2-237,0 0 66,1 1 0,-1-1 0,0-1 1,1 1-1,-1-1 0,1 0 0,0-1 0,0 1 0,13 0 1,30-10 961,49-4 793,-88 10-1701,1 0 0,-1-1 0,1 0 0,-1 0 0,0-2-1,16-7 1,-9 3 6,-16 9-167,-1-1-1,1 1 0,-1-1 1,1 0-1,-1 0 1,1 0-1,-1 0 1,0 0-1,1 0 1,-1 0-1,0 0 0,0 0 1,0-1-1,0 1 1,0 0-1,0-1 1,0 1-1,0-1 0,-1 1 1,1-1-1,-1 1 1,1-1-1,-1 0 1,1 1-1,-1-1 1,0 0-1,0 1 0,0-1 1,0 0-1,0 1 1,0-1-1,0 1 1,0-1-1,-1 0 1,1 1-1,-1-1 0,1 1 1,-1-1-1,0 0 1,1 1-1,-1 0 1,-2-3-1,0 0 11,0-1 1,0 1-1,0 0 1,-1 0-1,0 0 0,0 1 1,0-1-1,0 1 0,0 0 1,-1 0-1,1 0 0,-9-3 1,6 4-2,-1 0 1,1 0 0,-1 1-1,1 0 1,-1 0 0,0 1-1,0 0 1,1 0 0,-1 1-1,0 0 1,1 0 0,-1 1-1,1 0 1,-1 0 0,1 1-1,0 0 1,0 0 0,0 1-1,1 0 1,-1 0 0,-6 6-1,9-6 4,1-1-1,0 1 1,0 0-1,1 0 1,-1 0-1,-3 9 1,-9 15 103,11-21-95,0 0 0,0 1 0,1 0-1,0-1 1,0 1 0,1 0 0,0 1-1,1-1 1,-1 10 0,-4 16 137,6-28-125,-1-1 0,1 1 0,1-1 0,-1 1 0,1-1 0,0 0 0,0 1 0,0-1 0,1 0 0,0 0 0,0 1 0,0-1 0,0-1 0,1 1 0,0 0 0,4 4 0,0 4 55,-2-8-46,0 1 1,0-1-1,0 0 1,0 0-1,1-1 1,11 8-1,-10-9-1,-1-1-1,1 1 0,0-1 1,-1-1-1,1 1 1,0-1-1,0 0 0,0-1 1,0 0-1,1 0 1,12-2-1,8 1 79,-12 1 54,0-1 1,0-1-1,18-3 1,-28 4-428,-1-1-1,0 1 1,-1-1-1,1 0 1,0 0-1,0 0 1,-1 0-1,1-1 1,-1 0-1,0 0 1,0 0-1,0-1 1,6-5-1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11448,'0'0'882,"13"-1"-523,222-7 1861,-151-1-1089,-52 5-223,32 0-1,-54 4-297,1-1-1,-1 1 0,12-4 1,-11-3 18,-9 3-3548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5720,'0'0'9265,"-2"10"-8928,2-9-330,-2 11 162,0-1 1,1 1 0,0 0 0,1 0 0,2 19 0,6 26 588,38 204 1270,-41-233-1664,3 47 0,-3-23 144,-3-25-28,-3 36-1,0-22 526,1-41-773,1 0-217,-1 0 0,0 1-1,0-1 1,0 0 0,0 0 0,0 1 0,0-1-1,0 0 1,1 0 0,-1 1 0,0-1 0,0 0-1,0 0 1,0 1 0,0-1 0,0 0-1,0 0 1,0 1 0,-1-1 0,1 0 0,0 0-1,0 1 1,0-1 0,0 0 0,0 0 0,0 1-1,0-1 1,0 0 0,-1 0 0,1 0 0,0 1-1,-1 1 397,5-6-263,4-9-121,0 0-1,-1 0 1,0-1 0,8-24-1,-2 4-4,3-6 13,-6 14 5,1 1-1,1 0 0,1 1 0,29-41 1,-37 59-38,-3 3-1,1-1-1,-1 0 0,1 1 0,0-1 0,1 1 1,-1 0-1,0 0 0,1 1 0,0-1 1,0 1-1,0-1 0,0 1 0,0 0 1,0 1-1,0-1 0,5-1 0,-8 4 0,0-1 0,0 0 0,0 0 0,0 0 0,0 1 0,0-1 0,0 1 0,-1-1 0,1 1 0,0-1 0,0 1 0,0-1 0,0 1 0,-1-1 0,1 1 0,0 0 0,-1 0 0,1-1 0,0 1 0,-1 0 0,1 0 0,-1 0 0,1 0 0,-1 0 0,0 0 0,1 0 0,-1 1 0,8 27 0,-8-24 2,0 0 1,0-1-1,0 1 0,-1 0 0,1-1 0,-1 1 0,0 0 0,-1-1 1,1 0-1,-1 1 0,0-1 0,0 0 0,0 0 0,0 0 0,-1 0 0,-5 6 1,-1 0 5,0 0 1,-1-2-1,0 1 0,-19 12 1,-3-3 42,32-17-48,0-1 1,0 1-1,1-1 1,-1 1-1,0-1 1,1 1-1,-1-1 1,1 1-1,-1-1 1,0 1-1,1-1 1,-1 1-1,1-1 1,0 0 0,-1 1-1,1-1 1,-1 0-1,1 1 1,-1-1-1,1 0 1,0 0-1,0 1 1,22 9 50,-20-9-45,17 7 203,0 1 0,0 1 1,-1 1-1,0 1 0,-1 0 1,28 25-1,-44-34-242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5016,'0'0'13857,"10"4"-13583,31 12-14,-36-14-123,1-1-1,-1 1 1,0-1-1,0 0 1,0 0-1,10-1 1,3 2 78,37 6 365,61 2 0,-85-8-381,155-1 702,-154-3-767,116-11 528,-115 9-463,39 1-1,-10 0-20,283-5 299,-302 12-375,-1 1 0,80 21 1,-69-14 9,-33-9-33,-1-1 1,1-1-1,0-1 1,0-1-1,32-5 1,-28 3 37,-1 0 16,-1-1 0,30-8 0,-51 11-131,0 1 1,0-1-1,0 1 1,0-1-1,0 0 1,-1 1-1,1-1 1,0 0-1,0 0 1,0 0-1,-1 0 1,1 0-1,0 0 1,-1 1-1,1-1 0,-1-1 1,1 1-1,-1 0 1,0 0-1,1 0 1,-1 0-1,0-2 1,1-8-3576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71 100 4512,'0'0'8876,"-1"13"-8560,-20 176 857,15-144-888,-17 182 1070,16-154-863,2-29-102,1-19 560,1 28-1,13-64-221,-4-2-624,-1 0 1,-1-1-1,0 1 0,-1-1 1,0 0-1,1-17 0,6-28 66,45-319 674,-47 310-607,-1-3 341,-7 68-526,0 1 0,1-1 0,0 1 0,-1 0 0,1 0 0,0-1 0,0 1 1,0 0-1,0 0 0,3-4 0,-2 4 252,-1 2-298,-1 0 0,0-1 0,0 1 0,0 0 0,1 0 0,-1 0 0,0 0 1,0 0-1,0 0 0,1-1 0,-1 1 0,0 0 0,0 0 0,1 0 0,-1 0 0,0 0 0,0 0 0,1 0 0,-1 0 0,0 0 0,0 0 0,1 0 1,-1 0-1,0 0 0,0 0 0,1 0 0,-1 0 0,0 1 0,0-1 0,1 0 0,-1 0 0,0 0 0,0 0 0,0 0 0,1 1 0,-1-1 0,0 0 1,0 0-1,0 0 0,0 0 0,1 1 0,-1-1 0,0 0 0,0 0 0,0 1 0,0-1 0,0 0 0,0 1 0,3 2 26,0 1 0,-1-1 0,1 1 0,-1 0 0,0 0 0,0 0 0,-1 0 0,2 5 0,4 8 23,82 205 465,-76-188-423,-6-13 61,2 0 0,16 31 0,-20-42-107,-4-9-36,-1 1 1,1-1 0,0 1-1,0-1 1,-1 1 0,1-1-1,0 0 1,0 1 0,0-1-1,1 0 1,-1 0 0,1 1-1,-1-2-2,0-1-1,0 1 0,-1-1 0,1 0 1,0 1-1,-1-1 0,1 0 1,-1 1-1,1-1 0,-1 0 0,0 0 1,1 0-1,-1 0 0,0 1 1,1-1-1,-1 0 0,0 0 0,0 0 1,0 0-1,1-1 0,-1 2-11,29-215 455,-7 35-177,-20 171-257,-2 6-6,0-1-1,1 0 1,0 0-1,0 0 1,0 0-1,0 1 0,1-1 1,-1 0-1,1 1 1,0-1-1,2-3 1,-3 7-15,7-6 35,-1 17-11,57 251-26,-35-126 8,26 53 64,-32-115-57,-7-25-471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5824,'0'0'6922,"-11"10"-6468,-4 3-285,-7 5 482,-26 30-1,40-39-422,0 2-1,0-1 1,1 1-1,0 0 0,1 0 1,1 1-1,-1 0 1,2 0-1,0 0 1,0 0-1,1 1 1,1 0-1,0 0 0,1-1 1,0 1-1,1 0 1,0 0-1,1 0 1,1 0-1,0 0 1,4 15-1,-5-24-140,1-1-1,-1 0 1,0 0 0,1 0 0,-1 0-1,1 0 1,0 0 0,0-1-1,0 1 1,1 0 0,-1-1-1,0 0 1,1 1 0,0-1 0,-1 0-1,7 3 1,-7-4-19,1-1 0,-1 1 0,1 0 0,-1-1 0,0 0 0,1 1 1,-1-1-1,1 0 0,-1 0 0,1 0 0,-1-1 0,0 1 0,1-1 0,-1 1 0,1-1 0,-1 0 0,0 0 0,0 0 1,1 0-1,-1 0 0,0 0 0,0-1 0,3-2 0,4-5 67,-1 0-1,0 0 1,-1-1-1,0 0 1,0 0-1,-1-1 1,-1 0 0,1 0-1,3-13 1,17-33 727,-18 44-302,-6 18-122,2 11-267,2-3-118,0 0 0,0-1 0,2-1 0,-1 1 0,2-1 0,-1 0 0,20 18 0,-22-24-35,-1-1 0,1 1 0,-1-2 0,1 1 1,0-1-1,1 1 0,12 3 0,-15-6-4,0 0 1,0 0-1,0 0 1,0-1-1,0 0 1,1 0-1,-1 0 0,0 0 1,0 0-1,0-1 1,0 0-1,0 0 1,0 0-1,5-2 1,-3-1 12,-1 1 1,1-1 0,-1 0 0,1 0-1,-1 0 1,-1-1 0,1 0 0,-1 0 0,0 0-1,0-1 1,0 1 0,-1-1 0,1 0 0,-1 0-1,-1 0 1,1 0 0,1-7 0,1-6 84,0-1 1,-1 0-1,0 0 1,0-26-1,-4 40-52,0 0 0,0 0 0,0 0 0,-1 0 0,0 0-1,0 0 1,0 0 0,-1 0 0,0 0 0,0 0 0,-6-9 0,8 15-75,0 0 0,0-1 0,0 1 0,0 0 0,0 0 0,-1 0 0,1 0 0,0 0 0,0-1 0,0 1 0,0 0 0,-1 0 0,1 0 0,0 0 0,0 0 0,0 0 0,-1 0 0,1 0 0,0 0 0,0 0 0,0 0 0,-1 0 0,1 0 0,0 0 0,0 0 0,0 0 0,-1 0 0,1 0 0,0 0 1,0 0-1,0 0 0,0 0 0,-1 0 0,1 0 0,0 0 0,0 0 0,0 0 0,-1 1 0,-6 7 135,-2 12-3349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27 4008,'0'0'6266,"0"10"-5688,0 31-14,0-40-430,0 0 1,0 0 0,0 0 0,0 0 0,0 0 0,-1 0 0,1 0-1,0 0 1,0 0 0,-1 0 0,1-1 0,-1 1 0,1 0-1,-1 0 1,1 0 0,-1 0 0,1-1 0,-1 1 0,0 0-1,1 0 1,-1-1 0,0 1 0,0 0 0,1-1 0,-1 1-1,0-1 1,0 1 0,0-1 0,0 0 0,0 1 0,0-1-1,0 0 1,0 0 0,0 1 0,0-1 0,0 0 0,0 0-1,0 0 1,0 0 0,0 0 0,0 0 0,0-1 0,0 1-1,-1-1 1,0 1-16,1 0-1,-1 0 0,0 0 0,1 0 0,-1 0 0,0 0 1,0 1-1,1-1 0,-1 0 0,-2 2 0,-15 8 537,10-6-414,0 1 0,1 0 0,-1 0 0,1 1 1,0 0-1,1 1 0,-11 11 0,5-4 100,2 1 1,0 1-1,-10 17 0,18-26-253,0-1 0,0 1-1,1 0 1,-1 1 0,1-1 0,1 0 0,0 1-1,0-1 1,0 1 0,1 14 0,1-9-7,0 0 0,0 0 1,1 0-1,1 0 0,0 0 0,0-1 0,2 1 1,-1-1-1,2 0 0,-1 0 0,13 18 1,-11-21-15,0 0 0,1 0 0,0-1 0,0 0 0,1 0 0,0-1 0,15 9 0,-17-12-37,0 0 0,0-1 1,0 0-1,1-1 0,0 0 0,-1 0 0,1-1 0,0 1 0,0-2 0,0 1 0,15-2 0,-6-1 1,-1-1 0,0 0 0,0-1 0,0-1 0,-1-1 0,1 0 0,-1-1 0,-1 0 0,1-1 0,-1-1 1,14-12-1,-6 3 44,-1 0 0,0-2 0,-2-1 0,0 0 0,27-41 0,-39 50-21,0 0 0,-1 0 0,0 0 0,-1-1 0,-1 0 0,0 1 0,0-2 0,-2 1 0,1 0 0,0-22 0,-3 24-5,0 0 0,-1-1 0,0 1 0,-1 0 1,0 0-1,-1 0 0,0 0 0,-1 0 0,0 0 0,-1 1 1,0 0-1,-12-19 0,13 25-28,1 0 0,-1 0 0,0 1 0,0-1 0,0 1 0,0 0 0,-1 0 1,1 0-1,-1 1 0,0 0 0,1 0 0,-1 0 0,0 0 0,0 1 0,-1 0 0,1 0 0,0 0 0,0 0 1,-1 1-1,1 0 0,-7 1 0,2 0 1,0 0-1,0 0 1,1 2 0,-1-1 0,1 1 0,0 0 0,0 1-1,0 0 1,0 0 0,-14 11 0,9-5-20,4-4-43,0 1 1,1 1-1,0 0 0,0 0 0,-12 15 0,21-19-724,7-4 622,8-5-2829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8432,'0'0'2473,"1"17"-1928,8 256 1765,-6 168 1239,-4-255 1431,9-190-4848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8240,'0'0'4530,"1"11"-3604,1 3-635,0 8 479,-1 33 1,-3 121 3628,0-162-3379,0 2-2934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1 589 4720,'0'0'11125,"11"1"-10730,-1-1-308,15 1 645,45-3 0,-63 1-560,-1 0 0,0-1 0,1 1 0,-1-1 0,0-1-1,0 1 1,0-1 0,-1 0 0,1 0 0,0-1-1,-1 1 1,0-1 0,8-8 0,-9 8-87,-1-1-1,1 1 1,-1-1 0,-1 1 0,1-1-1,0 0 1,-1 0 0,0 0 0,0 0 0,-1 0-1,0-1 1,0 1 0,0-1 0,0 1-1,-1-1 1,0-9 0,-1 6 19,0 0 0,0 1 0,-1-1-1,-1 0 1,1 1 0,-2 0 0,-6-16 0,-4 1 174,-20-27 1,14 21-132,9 14 66,-2 0 0,-21-20 0,-7-8 525,40 42-721,0 0 0,1 0 0,-1 0 0,0 0 0,0 0 0,0 0 0,1-1-1,-1 1 1,1 0 0,-1 0 0,1-1 0,-1 1 0,1 0 0,0 0 0,0-1 0,0 1 0,0 0 0,0-1 0,0 1 0,0-1 0,0 1 0,0 0 0,0-1 0,1 1-1,-1 0 1,1 0 0,-1-1 0,1 1 0,-1 0 0,1 0 0,0 0 0,-1-1 0,1 1 0,1-1 0,4-3 22,-1 0 1,1 0 0,0 1-1,0-1 1,9-3-1,-4 1-12,8-3 1,1 1-1,0 0 0,1 1 1,0 2-1,0 0 0,1 1 1,-1 1-1,1 1 0,23-1 1,-16 2-4,85-4 63,-103 6-82,1 1 0,-1 0 0,0 1 0,0 0 0,0 1 0,0 0 0,19 9 1,-7-2-11,-18-8-1,0 0 1,0 0-1,-1 0 0,1 1 0,-1-1 0,0 1 0,0 0 0,0 0 0,0 1 0,0-1 0,-1 1 0,1 0 0,4 7 0,-5-5 8,0 1 0,-1-1 0,0 1 0,0 0 0,0-1 0,-1 1 0,0 0 0,0 0 0,-1 0 0,1 0 0,-2 0 0,1 0 0,-1 0 0,0-1 0,0 1 0,-1 0 0,0 0 0,-5 10 0,-4 10 20,-2 0 0,-30 47 0,41-71-21,-54 75 74,33-47 5,-21 38 1,43-69-77,1 1 0,-1 0 0,1 0 0,0-1 0,-1 1 0,1 0 0,0 0 0,-1 0 0,1-1 0,0 1 0,0 0 0,0 0 0,0 0 0,0 0 0,0-1 0,0 1 0,0 0 0,0 0 0,1 0 0,-1 0 0,0-1 0,0 1 0,1 0 0,0 1 0,0-1 0,0 1 0,0-1-1,1 0 1,-1 0 0,1 1-1,-1-1 1,0 0 0,1-1 0,0 1-1,-1 0 1,3 1 0,7 1 0,-1 0 0,1-1 1,13 2-1,-14-3 3,25 5 5,1 1 78,0-1 0,39-1 0,-57-2 28,-16-2-99,-1-1 0,0 0 0,1 1 0,-1-1 0,0 0 0,1 0 0,-1 0 0,1 0 0,-1 0 0,0 0 0,1 0 0,-1 0 0,1-1 0,-1 1 0,0 0 0,0-1 0,1 1 0,1-2 1,1-1 164,1-2-4140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0 9944,'0'0'4016,"-13"9"-3599,-95 73 1056,91-68-594,-30 32 0,41-40-591,0 1 0,0 0 0,1 0 0,0 1 0,1 0 1,0-1-1,-6 15 0,10-20-240,-1-1 0,1 0 0,0 0-1,0 1 1,-1-1 0,1 0 0,0 0 0,0 1 0,0-1 0,1 0 0,-1 0 0,0 1 0,0-1 0,1 0 0,-1 0 0,0 0 0,1 1 0,-1-1 0,1 0 0,0 0 0,-1 0-1,2 1 1,0 0 14,0 0-1,0 0 0,1-1 0,-1 1 0,0-1 0,0 1 0,1-1 1,-1 0-1,1 0 0,3 1 0,2 0 48,1 0 0,-1-1 1,1 0-1,0 0 0,15-1 0,2-2 74,70-7 498,-85 7-572,1 0 1,0-1-1,0 0 1,-1-1-1,19-9 0,-14 1-22,-10 7-3139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5624,'0'0'10834,"10"0"-10443,66-4 698,-74 4-1024,0 0-1,0 0 1,1 0-1,-1 1 1,0-1-1,0 0 1,0 1-1,0-1 1,0 1-1,0 0 1,0 0 0,0 0-1,0 0 1,-1 0-1,1 0 1,0 0-1,-1 0 1,1 1-1,0-1 1,2 4-1,-3-3-12,1 1 0,-1 0-1,0 0 1,0 0 0,0 0-1,0 0 1,0 0 0,-1 0 0,1 0-1,-1 0 1,0 0 0,0 5-1,-2 6 72,0 0-1,0 0 1,-2 0-1,-9 25 1,-16 21 249,22-50-253,2 0 0,-1 0 0,2 1 1,-1 0-1,1 0 0,1 0 0,-4 16 0,7-25-100,0-1-1,0 1 0,0-1 0,1 0 0,-1 1 1,0-1-1,0 1 0,1-1 0,-1 0 1,1 1-1,-1-1 0,1 0 0,-1 0 1,1 0-1,0 1 0,0-1 0,0 0 1,-1 0-1,1 0 0,0 0 0,0 0 0,0 0 1,1 0-1,-1-1 0,0 1 0,0 0 1,0-1-1,1 1 0,-1 0 0,0-1 1,1 0-1,-1 1 0,3-1 0,5 2 39,-1-1 0,1 0 0,0 0 0,10-2 0,-9 1-2,22-1 136,-1-1 0,1-2-1,32-7 1,-62 10-191,0 1 1,0-1-1,0 1 0,0 0 0,0 0 1,0 0-1,0 0 0,0 0 1,0 1-1,0-1 0,0 1 1,0-1-1,0 1 0,0 0 1,0 0-1,3 1 0,5 9-3130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1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10248,'0'0'2849,"9"1"-2122,218 1 2114,-119-3-1649,-58 5-511,-41-2-400,0-1-1,0 0 1,0-1-1,0 0 1,0 0-1,13-3 1,-22 3-218,1 0 0,-1 0 0,1-1 0,-1 1 0,1 0 0,-1 0 0,1 0 0,-1 0 0,1 0 0,-1 0-1,1 0 1,-1 0 0,1 0 0,-1 1 0,1-1 0,-1 0 0,1 0 0,-1 0 0,1 0 0,-1 1 0,0-1 0,1 0 0,0 1 0,-2 1 307,-6-3-318,-22-3-3092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5920,'0'0'7904,"16"3"-7558,57 7 182,74 1 0,642-10 2484,-170-25-1406,-576 21-1489,7 1 14,25-1 311,123-20 1,-151 12-237,-32 6-24,1 1 0,0 1 0,27-2 0,-34 1 241,-10 4-420,1 0 1,0 0-1,0-1 1,0 1-1,-1 0 1,1 0-1,0 0 0,0-1 1,0 1-1,-1 0 1,1 0-1,0 0 1,0 0-1,-1 0 1,1 0-1,0 0 1,-1-1-1,1 1 1,0 0-1,0 0 0,-1 0 1,1 0-1,0 0 1,0 0-1,-1 0 1,1 0-1,0 0 1,-1 1-1,1-1 1,0 0-1,0 0 0,-1 0 1,1 0-1,-40 9-3045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31 7632,'0'0'4413,"-12"6"-3850,-4 3-294,0 0 0,1 1 1,0 1-1,1 1 0,0 0 1,-24 27-1,28-26 63,0 1 0,1 1 0,1-1 1,0 1-1,1 0 0,0 1 0,-4 18 0,10-30-255,0-1 0,1 1-1,0-1 1,-1 1 0,1 0 0,0-1 0,1 1-1,-1-1 1,1 1 0,0-1 0,-1 1 0,1-1-1,1 0 1,-1 1 0,0-1 0,1 0-1,0 0 1,0 0 0,0 0 0,0 0 0,0 0-1,1-1 1,-1 1 0,1-1 0,-1 1 0,1-1-1,0 0 1,0 0 0,0 0 0,0-1-1,1 1 1,-1-1 0,0 1 0,1-1 0,-1 0-1,0-1 1,1 1 0,0 0 0,-1-1 0,1 0-1,-1 0 1,1 0 0,5-1 0,4-2 53,-1-1 1,0-1 0,-1 0 0,1 0-1,-1-1 1,0 0 0,0-1 0,17-14-1,17-11 263,-43 31-365,2-1 63,0 0 0,0-1 1,0 1-1,0-1 0,-1 0 1,1 0-1,3-5 1,-6 9-59,0 0 1,1 1-1,-1-1 0,0 0 1,0 1-1,0-1 1,-1 1-1,1-1 1,0 1-1,0-1 0,0 3 1,-1-3-14,2 2 3,0 0 1,1 0-1,-1 0 1,1 0-1,-1 0 1,1 0-1,0-1 1,0 0-1,0 1 1,6 2-1,37 17 122,-39-19-120,-1-1 1,1 0-1,0 0 1,0-1 0,0 0-1,0 0 1,0-1-1,0 0 1,0 0 0,0-1-1,0 1 1,0-2 0,0 1-1,0-1 1,-1 0-1,11-4 1,-8 1 34,0 1 0,-1-2 0,0 1 0,0-1 0,0 0 0,-1-1 0,1 0-1,-2 0 1,1 0 0,-1-1 0,8-12 0,-8 9 33,0 0 0,-1-1 0,0 1 0,0-1 0,-1 0 0,3-22-1,-5 26-32,-1 0 0,0 0-1,-1 0 1,0 0-1,0 0 1,-1 0 0,0-1-1,0 1 1,-1 1-1,0-1 1,-5-12 0,6 18-57,0 0 1,0 0 0,0 0-1,0 0 1,-1 0 0,1 1-1,-1-1 1,1 0 0,-1 1-1,0-1 1,0 1 0,1 0-1,-1-1 1,0 1 0,0 0 0,-4-1-1,2 3-672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9536,'0'0'4233,"11"-5"-3833,-2 1-300,5-2 123,0 1 0,0 0 0,1 1 0,16-3 0,-30 7-188,1-1 1,-1 1 0,1 0 0,0 0 0,-1 0-1,1 1 1,-1-1 0,1 0 0,-1 0 0,1 1 0,0-1-1,-1 1 1,0 0 0,1-1 0,-1 1 0,1 0-1,-1 0 1,0 0 0,1 0 0,-1 0 0,0 0 0,0 0-1,0 0 1,0 0 0,0 1 0,0-1 0,0 0-1,0 1 1,-1-1 0,1 0 0,0 1 0,-1-1 0,1 1-1,-1-1 1,0 1 0,1 0 0,-1-1 0,0 1-1,0-1 1,0 1 0,0 2 0,-1 5 52,1 0 1,-1-1-1,0 1 1,-1 0-1,0-1 1,-4 11-1,-2 0 129,-1 0-1,-16 24 0,-4 8 683,28-50-867,1-1-1,0 1 0,0-1 0,0 1 1,-1-1-1,1 1 0,0 0 0,0-1 1,0 1-1,0-1 0,0 1 0,0-1 1,0 1-1,0-1 0,0 1 0,0-1 1,0 1-1,1-1 0,-1 1 0,0-1 1,0 1-1,0-1 0,1 1 0,-1-1 1,0 1-1,1-1 0,-1 1 0,0-1 1,1 1-1,-1-1 0,0 0 0,1 1 1,-1-1-1,1 0 0,-1 1 0,1-1 0,-1 0 1,1 0-1,-1 0 0,1 1 0,-1-1 1,1 0-1,-1 0 0,1 0 0,-1 0 1,1 0-1,0 0 0,-1 0 0,1 0 1,0 0-1,36 1 414,-29-2-269,17 0 36,1-1 0,-1-2 0,30-7 0,-47 8-3011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5416,'0'0'4697,"8"11"-4128,146 206 1221,-105-154-1318,97 133 924,-110-143-775,51 104 0,-64-105-258,-2 1 0,-3 1 0,-2 1 1,-2 1-1,-3 0 0,-2 0 0,-3 1 0,-1 71 0,-5-120-320,-4 170 891,1-139-644,-2 0 1,-15 59-1,0-38 76,-2 0 0,-3-2 0,-2-1 1,-49 77-1,60-108-197,0 0 0,-2-1 0,-1-1 0,-1-1 0,-1-1 0,-25 22 1,37-39-3097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1690 1 3000,'0'0'8504,"-7"17"-8120,-6 14-133,-2-1 0,-36 57 0,-180 214 1007,-11 14-367,-155 205 497,285-391-947,-230 275 1383,164-192-280,87-111 100,83-94-1342,6-10 282,3-10-3318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5224,'0'0'7816,"-2"15"-7230,-25 225 1754,25-188-1889,0 307 2863,3-292-1160,-1-67-1594,2-7-112,8-30-199,6-24-3274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4216,'0'0'19018,"14"8"-18779,47 26 2,-53-31-165,0 0 1,0 0-1,0-1 0,0 0 0,1 0 1,-1-1-1,0 0 0,12 0 1,11 1 219,-9 0 70,31-1 0,-47-1-318,27 2 277,-25-1-244,0 0 0,0-1 0,0 0 0,-1 0 0,1-1 0,14-3 0,-9 2 35,-8 2-3523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13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523 1 5016,'0'0'12017,"-2"11"-11709,-10 36-10,11-43-242,-1 0-1,0 0 0,0 0 0,0 0 0,0-1 0,-1 1 1,1 0-1,-1-1 0,0 0 0,0 0 0,0 0 1,-7 5-1,-13 14 294,-62 85 756,-15 20-97,63-75-679,3 2 0,-36 75 0,-11 59 233,72-160-472,0 1 0,2 0 0,2 0 0,-4 54 0,7-33 56,3 0 0,2-1 0,2 1 0,3-1 0,1-1 0,3 1 0,1-2 0,3 1 0,2-2 1,26 48-1,99 145 1118,-55-88 65,-88-150-1317,0-1 0,1 1 1,-1 0-1,1-1 0,-1 1 0,1-1 1,-1 1-1,1-1 0,0 1 0,-1-1 1,1 0-1,-1 1 0,1-1 0,0 0 1,-1 1-1,1-1 0,0 0 0,-1 0 1,1 0-1,0 1 0,1-1 0,5-2-3412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97 7232,'0'0'11111,"-1"8"-10816,-1 68 890,2-1-1,17 122 0,-12-180-547,-5-17-623,0 0 0,0 0 0,0 0 0,0 0 1,0 0-1,1 1 0,-1-1 0,0 0 0,0 0 1,0 0-1,0 0 0,0 0 0,0 0 0,1 0 0,-1 0 1,0 0-1,0 0 0,0 0 0,0 0 0,0 0 1,1 0-1,-1 0 0,0 0 0,0 0 0,0 0 0,0 0 1,0 0-1,0 0 0,1 0 0,-1 0 0,0 0 0,0-1 1,0 1-1,0 0 0,0 0 0,0 0 0,1 0 1,-1 0-1,0 0 0,0 0 0,0 0 0,0-1 0,0 1 1,0 0-1,0 0 0,0 0 0,0 0 0,0 0 1,0 0-1,0-1 0,11-30 553,-10 30-603,17-74 419,-9 36-75,15-41 0,-11 40-37,-8 25-154,0 0 0,0 1 1,1 0-1,1 0 0,17-25 0,29-34 209,-51 71-319,12-12 23,-13 14-30,-1 0 0,1 0 0,-1-1 0,1 1 1,0 0-1,-1 0 0,1 0 0,-1 0 0,1 0 0,-1 0 1,1 0-1,0 0 0,-1 0 0,1 0 0,-1 0 0,1 0 0,-1 0 1,1 0-1,0 0 0,-1 1 0,1-1 0,-1 0 0,1 0 1,-1 1-1,1-1 0,-1 0 0,1 1 0,-1-1 0,0 1 0,1-1 1,-1 0-1,1 1 0,-1-1 0,0 1 0,14 16-10,-9-12-3,0 0 0,-1 1 0,0 0 0,0 0 0,6 12 0,-4-1 19,-2-1 0,1 1 0,-2 1 0,0-1 0,0 31 0,-4 41 85,-1-51-55,-3 61 187,-3-51 1,6-37-43,0 0 0,-2 21-1,-4-137-388,8 77-3372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5520,'0'0'10897,"-8"9"-10321,-23 28-8,29-34-447,0 0 0,0 0-1,0 0 1,1 0 0,-1 0 0,1 0 0,-1 0 0,1 1 0,0-1 0,0 0-1,1 1 1,-1-1 0,1 1 0,0-1 0,0 1 0,0-1 0,1 7 0,1-3 200,0 0 1,0 1 0,1-1 0,0 0 0,8 12 0,-9-15-143,-1-3-158,-1-1-1,0 1 0,1 0 1,-1-1-1,0 1 0,1-1 1,-1 0-1,1 1 1,-1-1-1,1 1 0,-1-1 1,1 0-1,-1 1 0,1-1 1,-1 0-1,1 1 0,-1-1 1,1 0-1,0 0 1,-1 0-1,1 1 0,-1-1 1,1 0-1,0 0 0,-1 0 1,1 0-1,0 0 0,-1 0 1,1 0-1,-1 0 0,2-1 1,0 0-7,1 0-1,-1 0 1,1 0 0,-1-1 0,0 1 0,0-1 0,1 1-1,1-3 1,5-5-125,-1 1-1,12-18 1,-6 4-2847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2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7432,'0'0'3916,"12"3"-3175,52 8 679,83 5 0,-138-15-1291,23 1 538,1 0 0,-1-2 0,55-8 0,-51 2-529,63-13 931,-41 2-3392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12456,'0'0'1568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7232,'0'0'7833,"-1"12"-7321,13 220 2320,-5-203-2338,-5-22-159,0 0 0,-1 0 0,1 13 0,4-32 37,19-69-480,-13 47-2558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6632,'0'0'7217,"9"0"-6588,140 4 1592,-103-4-1597,-28 0-260,24 1-1,-9 3 96,4 0 537,70 16 0,-96-15 108,-24-3-349,-3-1-1098,-1 2-2564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10448,'0'0'1901,"11"-3"-1410,-10 3-484,38-9 908,59-6 0,160 15 1999,-198 5-2191,60 12 0,-47-2-2891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7024,'0'0'6694,"4"9"-6396,8 40 437,11 82 0,5 56 914,-26-176-1277,-1-1 0,0 20 0,-1-24-78,7-25 368,12-89-204,20-94 142,-35 184-537,1 1 0,1-1 0,1 1 1,0 1-1,1-1 0,1 1 0,1 1 0,0-1 0,14-15 1,-18 26-33,1-1 0,-1 1 0,1 1 1,0 0-1,0-1 0,13-4 0,-18 8-20,-1 1-1,1-1 1,-1 1-1,1-1 1,-1 1-1,1 0 1,0-1-1,-1 1 1,1 0-1,-1 0 1,1 0-1,0 1 1,-1-1-1,1 0 1,-1 1-1,1-1 1,-1 1-1,1-1 1,-1 1-1,1-1 1,-1 1-1,1 0 1,-1 0-1,0 0 1,1 0-1,-1 0 1,0 0-1,0 0 1,0 0-1,0 1 1,0-1-1,0 0 1,0 1-1,0-1 1,0 2-1,2 3 28,0-1 0,-1 1 0,0-1 0,0 1 0,-1 0 0,1 0 0,-1 0 0,0 8 0,-1-5-3,3 50 333,-8 74 0,-9 94 1057,13-216-1196,1-11-228,0 0 0,0 0 0,0 0 1,0 0-1,0 0 0,0 0 0,0 0 0,0 0 1,0 0-1,0 0 0,0 0 0,0 0 1,0 0-1,0 0 0,0 0 0,0 0 0,0 0 1,0 0-1,0 0 0,0 0 0,0 0 1,0 0-1,0 0 0,0 0 0,0-2-48,0 1 0,1-1 0,-1 1 0,1-1 0,-1 1 0,1-1 0,0 1 0,-1 0 0,1-1 0,0 1 0,2-2 0,18-19-1376,-17 18-859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20 9240,'0'0'1224,"-1"10"-786,1-3-362,-2 1 153,2 1 0,-1-1 0,1 1 1,0-1-1,1 0 0,0 1 0,0-1 1,3 10-1,-3-17-142,-1 0 0,0 1 0,1-1 0,0 0-1,-1 0 1,1 0 0,-1 0 0,1 1 0,0-1 0,0 0 0,0 0 0,0 0 0,0-1 0,0 1 0,0 0-1,0 0 1,0 0 0,0-1 0,0 1 0,0 0 0,0-1 0,1 1 0,-1-1 0,0 0 0,1 1-1,-1-1 1,0 0 0,0 0 0,1 0 0,1 0 0,1-1 47,0 0 0,0 0-1,0 0 1,-1-1 0,1 1 0,-1-1-1,1 0 1,-1 0 0,4-3 0,-2 1-19,-1 0 0,0 0 0,0 0 0,0 0 0,-1 0 1,0-1-1,1 0 0,-1 1 0,-1-1 0,1 0 0,-1-1 0,0 1 1,0 0-1,-1-1 0,1 1 0,0-8 0,-2 12-73,0-1 0,0 1 0,0-1 0,0 1 0,0-1-1,-1 1 1,1 0 0,0-1 0,-1 1 0,1-1 0,-1 1 0,0 0 0,1-1 0,-1 1 0,0 0-1,0-1 1,0 1 0,0 0 0,0 0 0,0 0 0,0 0 0,0 0 0,0 0 0,-1 0-1,1 0 1,0 1 0,-1-1 0,1 0 0,0 1 0,-1-1 0,1 1 0,-1 0 0,1-1 0,-1 1-1,-1 0 1,-1-1 40,0 1-1,-1 0 0,1 0 1,0 0-1,-1 0 0,1 1 0,0-1 1,0 1-1,-1 0 0,-7 3 1,3 1 80,5-4-95,1 1 1,-1-1-1,0 1 0,1 0 0,0 0 0,-1 0 0,1 1 0,0-1 0,0 1 0,-5 6 0,14-9-2875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4912,'0'0'9090,"0"13"-8606,3 180 1839,-4-128-1599,-8 163 1685,7-165-1494,2-40-199,-6 42 0,-8 47 602,10-80-774,1 56 0,3-88-538,0 0 1,0-1-1,0 1 0,0 0 0,1 0 1,-1 0-1,0 0 0,0 0 0,0 0 0,0 0 1,0 0-1,0 0 0,0 0 0,0 0 0,0 0 1,0 0-1,0 0 0,0 0 0,0 0 1,0 0-1,0 0 0,1 0 0,-1 0 0,0 0 1,0 0-1,0 0 0,0 0 0,0 0 0,0 0 1,0 0-1,0 0 0,0 0 0,0 0 1,0 0-1,0 0 0,1 0 0,-1 0 0,0 0 1,0 0-1,0 0 0,0 0 0,0 0 0,0 0 1,0 0-1,0 0 0,0 0 0,0 0 1,0 1-1,4-10 184,2-16 12,2-30 0,-5 33-81,0 0 1,11-36-1,-7 38-39,1 0 0,1 0-1,1 0 1,20-29 0,-22 38-50,0 1 0,0 0 0,1 1 1,1 0-1,-1 0 0,2 1 0,-1 0 0,1 1 0,12-6 1,-17 9-13,11-4 43,-1 0 0,31-9 0,-44 15-51,1 1 0,0 0 0,0 0-1,0 1 1,0-1 0,-1 1 0,1 0 0,0 0 0,0 0 0,0 1-1,0-1 1,0 1 0,0 0 0,-1 0 0,1 0 0,0 1-1,-1-1 1,7 4 0,-8-3-7,0 0-1,0 0 1,0 0-1,0-1 0,-1 2 1,1-1-1,-1 0 1,1 0-1,-1 0 1,0 1-1,0-1 0,0 0 1,0 1-1,0-1 1,-1 1-1,1-1 1,-1 1-1,1 0 1,-1-1-1,0 1 0,0-1 1,0 1-1,-1 0 1,1-1-1,-1 1 1,1-1-1,-2 5 0,-1 1 0,0 0-1,-1 0 0,0 0 0,0-1 0,0 1 0,-1-1 0,-7 8 1,4-5 1,-1 0 1,-1-1 0,0 0 0,0 0 0,-1-1 0,0-1 0,0 0 0,0 0 0,-1-1 0,0 0 0,-1-1 0,1-1 0,-1 0 0,0 0 0,0-1 0,-13 1 0,12-2 1,-17 1 28,30-3-29,-1 0 0,1 0 0,-1 0 0,1 0 0,-1 0 0,1 0 1,-1-1-1,1 1 0,-1-1 0,1 1 0,0-1 0,-1 1 0,1-1 1,0 0-1,-3-1 0,4 2 31,11 7 56,9 6-69,11 6 16,0 2 0,-1 1-1,45 44 1,-26-14 236,-43-47-62,-3-6-238,2-2-3700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6824,'0'0'10337,"9"-3"-9783,2-1-355,-6 2-54,0 0 0,0 0 0,0 1 0,1 0 1,8-1-1,139-19 3202,102-8-1376,-207 26-1626,73 0 367,-105 4-465,0 0 0,1 2 0,-1-1 0,0 2 0,19 6 0,-30-8-49,-5-2-183,1 0 0,-1 0 0,0 0 0,0 0 0,0 0 0,1 0 0,-1 0 0,0 0 0,0 0 0,0 0 0,1 0 0,-1 0 0,0 0 0,0 0 0,0 0 0,0 0 0,1 1 0,-1-1 0,0 0 0,0 0 0,0 0 0,0 0 0,0 0 0,0 1 0,1-1 0,-1 0 0,0 0 0,0 0 0,0 0 0,0 1 0,0-1 0,0 0 0,0 0 0,0 0 0,0 0 0,0 1 0,0-1 0,0 0 0,0 0 0,0 1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77 6520,'0'0'9728,"-9"0"-9163,5 0-477,0 0-10,-1 1 0,1-1-1,-1 1 1,1-1-1,0 1 1,-1 0 0,1 1-1,0-1 1,0 1-1,0 0 1,0 0 0,-4 3-1,1 0 84,1 0 0,0 1 0,0-1 0,0 1 0,1 1 0,0-1 0,0 1 0,0 0 0,1 0 0,0 0 0,1 1 0,-1 0 0,1-1 0,1 1 0,0 0 1,0 0-1,0 0 0,1 1 0,0-1 0,1 0 0,0 16 0,1-20-94,0 0 0,-1 0 1,2 0-1,-1 0 0,0 0 1,1-1-1,-1 1 0,1 0 1,0-1-1,0 1 0,1-1 1,-1 0-1,1 0 0,-1 0 1,1 0-1,0 0 0,0 0 1,0-1-1,1 1 0,-1-1 1,1 0-1,-1 0 0,1 0 1,5 1-1,-2 0 29,1-1 0,-1 0 0,1 0 0,0 0 0,0-1 0,0-1 0,0 1 0,0-1-1,0 0 1,0-1 0,12-2 0,-8 0 11,-1 0-1,0-1 1,0 0-1,-1-1 1,1 0-1,-1-1 1,0 0-1,0-1 1,-1 0-1,0 0 0,0-1 1,-1 0-1,10-11 1,13-23 548,-34 46-583,1 0 0,0 0 0,0 1 0,1-1 0,-1 0 0,1 1 0,0-1 1,0 0-1,0 1 0,0 0 0,1-1 0,0 7 0,0-9-64,0 1 1,0 0-1,1-1 0,-1 1 0,1 0 1,-1-1-1,1 1 0,0-1 0,0 1 1,0-1-1,0 1 0,1-1 0,-1 0 0,1 0 1,-1 1-1,1-1 0,0 0 0,0 0 1,0-1-1,0 1 0,0 0 0,0-1 1,0 1-1,1-1 0,-1 0 0,3 2 0,-1-2 3,0-1-1,0 1 1,0 0-1,0-1 0,0 0 1,0 0-1,0 0 0,0 0 1,0-1-1,0 0 0,0 1 1,0-2-1,0 1 0,0 0 1,6-4-1,-2 1 8,0 0 1,-1-1-1,1 1 1,-1-2-1,0 1 1,7-9-1,-7 7 8,0-1 0,-1 0 0,-1 0 0,1-1 0,-1 1 0,-1-1 0,1 0 0,-2-1 0,1 1 0,-1-1 0,-1 0 0,1 1 0,-2-1 0,0 0 0,0 0 0,0 0 0,-1 0 0,-1 0 0,0 0 0,0 0 0,-1 0 0,0 0 0,-1 0-1,-6-15 1,8 22-8,-1 0 0,0 0 0,0 0 0,0 1-1,0-1 1,-1 0 0,1 1 0,-1 0-1,1-1 1,-1 1 0,0 0 0,0 0 0,0 1-1,0-1 1,0 1 0,0-1 0,0 1-1,-7-2 1,8 3-33,0 0-1,0 0 0,0-1 1,0 1-1,0 0 0,0 1 1,0-1-1,0 0 0,-1 1 1,1-1-1,1 1 0,-1-1 1,0 1-1,0 0 0,0 0 1,0 0-1,0 0 1,1 0-1,-1 0 0,0 1 1,1-1-1,-1 1 0,1-1 1,0 1-1,-1-1 0,1 1 1,0 0-1,0-1 0,0 1 1,0 0-1,0 0 0,0 2 1,-4 15-3824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0 173 7736,'0'0'7794,"7"-9"-7395,51-67 1281,-53 68-1424,0 0-1,1 1 1,-1 0 0,2 0 0,6-6 0,-11 11-189,0 1 0,0-1-1,0 1 1,0 0 0,1 0 0,-1 0 0,0 0 0,0 0 0,1 0-1,-1 0 1,0 1 0,1-1 0,-1 1 0,1 0 0,-1 0 0,0 0-1,1 0 1,-1 0 0,1 0 0,-1 1 0,0-1 0,1 1 0,-1 0-1,4 1 1,-5-1-39,0 0-1,0 0 1,0 0-1,0-1 1,0 1-1,-1 1 1,1-1-1,0 0 1,-1 0-1,1 0 0,0 0 1,-1 0-1,1 1 1,-1-1-1,0 0 1,0 0-1,1 1 1,-1-1-1,0 3 1,0 27 264,-9 64 316,4-59-388,1 0 0,3 1 0,0-1 1,7 48-1,-4-68-110,-2-11-52,0 1 1,1 0-1,0-1 1,1 1-1,2 9 1,-3-14-38,0 1 1,0-1 0,0 0 0,-1 1 0,1-1 0,0 0 0,0 0-1,1 0 1,-1 1 0,0-1 0,0 0 0,1-1 0,-1 1-1,0 0 1,1 0 0,-1-1 0,1 1 0,-1 0 0,1-1 0,-1 0-1,1 1 1,-1-1 0,1 0 0,-1 0 0,1 0 0,2 0 0,1 0 15,0-1 1,0 0 0,0 0 0,0 0 0,0 0 0,-1-1-1,1 0 1,0 0 0,-1-1 0,1 1 0,4-5 0,1 0 40,0 0 0,-1-1 0,13-15 0,69-86 560,-76 85-401,-1-1 1,0 0 0,11-33-1,-15 34 127,-4 12-178,0 0-1,12-16 0,-10 17-98,-1 0 0,7-15-1,-12 22-64,0 1 1,0-1-1,0 1 0,1 0 0,-1-1 0,1 1 1,-1 1-1,1-1 0,0 0 0,0 1 1,0-1-1,1 1 0,-1 0 0,1 0 0,-1 0 1,1 0-1,-1 1 0,1 0 0,0-1 0,0 1 1,6 0-1,3-1 37,0 1-1,-1 1 1,1 0 0,0 1 0,17 4-1,-24-4-29,0 1 0,0 0 0,-1 0 0,1 0-1,-1 1 1,7 4 0,-5-3 28,-1-1 1,0 0-1,9 3 0,-13-5-270,12 3 1172,-23-4-5213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2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6016,'0'0'5934,"11"3"-5588,48 13 85,10 3 1022,137 20 0,-173-35-941,-26-2-153,1 0 1,0-1 0,0-1 0,0 1 0,0-1 0,0 0 0,15-3-1,-15 1 477,-3 1-175,-8 1-3267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 3712,'0'0'16223,"-6"9"-15784,-3 3-283,6-7-67,-1 0 0,1 0 0,-1 1-1,2-1 1,-1 1 0,1 0 0,-4 11 0,4-9 196,0-2-33,0 0 0,1 0 0,-1-1 0,1 1-1,0 10 1,1-14-202,1-1 0,-1 1 0,0 0-1,1 0 1,-1 0 0,1-1 0,0 1 0,-1 0-1,1-1 1,0 1 0,0 0 0,0-1-1,0 1 1,0-1 0,1 0 0,-1 1-1,0-1 1,1 0 0,-1 0 0,0 0-1,1 0 1,2 2 0,2 0 97,1 0 0,-1 0 0,1 0 0,0-1 0,-1 1 1,15 1-1,-3-2 319,27-1 1,-43-1-453,-1-1 1,1 1 0,-1-1-1,1 1 1,-1-1 0,0 1-1,1-1 1,-1 0 0,0 0-1,0 0 1,1 1 0,-1-1-1,0-1 1,2-1 0,13-17-2471,-14 17 696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9848,'0'0'18250,"1"-8"-18162,5-23 10,-6 23 12,-3 10-23,3-2-83,0 0 0,0 0 0,0 0 0,0-1 0,0 1 0,0 0 0,0 0 0,0 0 0,0 0-1,0 0 1,0 0 0,0 0 0,0 0 0,0 0 0,0 0 0,0 0 0,0 0 0,0 0 0,0 0 0,0-1-1,0 1 1,-1 0 0,1 0 0,0 0 0,0 0 0,0 0 0,0 0 0,0 0 0,0 0 0,0 0 0,0 0-1,0 0 1,0 0 0,0 0 0,0 0 0,-1 0 0,1 0 0,0 0 0,0 0 0,0 0 0,0 0 0,0 0-1,0 0 1,0 0 0,0 0 0,0 0 0,0 1 0,0-1 0,0 0 0,-1 0 0,1 0 0,0 0 0,0 0 0,0 0-1,0-1-20,2-2-1945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7736,'0'0'8185,"8"0"-7638,6-2-49,1 1 0,0 1 1,-1 0-1,18 3 0,-21-3 180,-10 0-643,0 0 1,-1 0 0,1 0-1,0 0 1,0 0 0,-1 0-1,1 0 1,0 0 0,-1 0-1,1 0 1,0 1 0,-1-1-1,1 0 1,0 0 0,-1 1-1,1-1 1,0 0-1,-1 1 1,1-1 0,-1 1-1,1-1 1,-1 1 0,1-1-1,-1 1 1,1-1 0,0 2-1,1 1 114,1 0 0,-1 1 0,0-1 0,0 1 0,0-1 0,0 1 0,-1 0 0,0 0 0,1 0 0,-1 0 0,0 7 0,0 0 151,-1 0-1,-3 21 1,0 12 293,3-38-514,0 8 142,0 0-1,1 0 0,0 0 0,1 0 0,5 17 0,-6-28-173,0 0-1,0 0 1,0 0-1,1 0 1,-1 0-1,1 0 1,0 0-1,0-1 1,0 1-1,0-1 1,0 0-1,0 1 1,1-1-1,-1 0 1,1 0-1,0 0 1,-1-1-1,1 1 0,0-1 1,0 1-1,0-1 1,0 0-1,0 0 1,0-1-1,0 1 1,1 0-1,-1-1 1,0 0-1,5 0 1,1 0 52,0-1 1,0 0-1,0-1 0,0 0 1,-1 0-1,1-1 0,-1 0 1,14-7-1,-17 8-982,0-1-1,0-1 1,0 1 0,6-7-1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35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588 0 10656,'0'0'2898,"-11"10"-2427,-15 12-24,-53 35-1,-134 68 1196,-11 7 1696,223-132-3387,-25 20 1055,18-9-961,8-10-101,0-1-1,0 0 1,0 1 0,0-1 0,0 1 0,1-1 0,-1 0 0,0 1 0,0-1 0,0 0 0,0 1 0,0-1-1,1 0 1,-1 1 0,0-1 0,0 0 0,0 0 0,1 1 0,-1-1 0,0 0 0,1 1 0,-1-1 0,0 0-1,1 0 1,-1 0 0,0 0 0,1 1 0,-1-1 0,0 0 0,1 0 0,-1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4416,'0'0'10402,"-3"11"-10014,-1 13-35,0 1 0,0 29 0,6-7 314,0-27-215,-3 34 1,-2-22-134,-3 47 492,4-49-341,1-23-345,1 0-1,-1-1 0,1 1 0,1 0 1,-1-1-1,1 1 0,3 9 0,-1 4 900,-3 4-644,-1-14-280,1-10-2,3-18-44,9-26 54,10-65 0,-2 32 76,-16 59-152,1 0-1,0 0 0,2 1 0,11-22 0,-11 25 30,2 0 0,0 0 0,1 0-1,13-13 1,-15 17 17,11-15 52,-19 25-127,0-1 0,1 0 0,-1 1 0,1-1 0,-1 1 0,1-1-1,0 1 1,-1 0 0,1-1 0,0 1 0,-1 0 0,1-1 0,0 1 0,-1 0 0,1-1-1,0 1 1,-1 0 0,1 0 0,0 0 0,0 0 0,-1 0 0,1 0 0,0 0-1,0 0 1,-1 0 0,1 0 0,0 0 0,-1 1 0,1-1 0,1 1 0,6 11 33,2-7 18,-5-3-33,0 0 0,0 1-1,0-1 1,-1 1 0,1 1 0,-1-1 0,0 0 0,0 1-1,4 4 1,8 9 43,-13-15-51,-1 0 1,0 0 0,0 0 0,0 0 0,0 1-1,0-1 1,0 1 0,0-1 0,-1 1 0,1 0-1,-1 0 1,1 4 0,2 8 39,-1-1 1,-1 1 0,0 15-1,4 28 108,-5-30-66,-2-7-46,1-7-14,-1 0 0,-1-1 0,0 1 0,-1-1 0,0 1 0,-6 13 0,5-17-10,3-7-5,0 0-1,0 0 1,0 0 0,0 0-1,0 0 1,0 6 0,-2 9 220,3-17 48,0 7-336,15-32-343,-5 8-2869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6824,'0'0'7501,"10"3"-7060,28 12-7,-35-14-366,-1-1 0,0 1 0,1-1 0,-1 1 1,0-1-1,1 0 0,-1 0 0,1 0 1,-1 0-1,0-1 0,1 1 0,-1 0 1,4-2-1,6-1 256,6-1 328,0 0-1,0-2 0,0 1 0,30-16 0,-46 20-604,-1 0 0,1 0 0,-1 0-1,1-1 1,-1 1 0,1 0 0,-1-1-1,1 1 1,-1-1 0,0 1 0,0-1-1,0 0 1,0 1 0,0-1 0,0 0-1,-1 0 1,1 1 0,0-1 0,-1 0-1,0 0 1,1 0 0,-1 0-1,0 0 1,0 0 0,0 0 0,0 0-1,0 0 1,-1 0 0,1 0 0,0 0-1,-1 1 1,-1-4 0,2 3-21,-1-1 1,0 1-1,0 0 0,0 0 1,-1 0-1,1-1 1,0 1-1,-1 0 0,1 1 1,-1-1-1,0 0 0,0 0 1,0 1-1,1-1 1,-1 1-1,-1 0 0,1-1 1,0 1-1,0 0 0,0 0 1,-1 0-1,1 1 0,0-1 1,-1 1-1,1-1 1,-3 1-1,-2 0 14,0 1 0,1 0 1,-1 0-1,0 1 0,1 0 0,-1 0 1,1 1-1,0 0 0,-10 5 0,8-3 22,1 0-1,-1 0 1,1 1 0,0 0-1,0 1 1,-10 12-1,14-14-22,0 0-1,0 0 0,1 1 1,0-1-1,0 0 0,1 1 1,-1-1-1,1 1 0,0 8 1,-2 55 357,3-61-340,0-4-15,0 0-1,0 0 1,1 0-1,-1 0 1,1-1 0,0 1-1,0 0 1,0 0-1,0 0 1,1-1-1,0 1 1,-1-1-1,1 1 1,1-1-1,-1 0 1,0 0 0,1 0-1,0 0 1,-1 0-1,1 0 1,5 2-1,-6-2 1,1-1 0,0 0 0,-1 0-1,1 0 1,0 0 0,0-1 0,0 1-1,1-1 1,-1 0 0,0 0 0,0 0-1,1 0 1,-1 0 0,0-1 0,1 0 0,-1 1-1,1-1 1,3-1 0,15-2 130,-1 0 1,1-2-1,31-11 0,-43 12-156,-1 0 0,1-1 0,-1 0 0,0 0-1,0-1 1,-1 0 0,12-11 0,-17 15-290,-1 0 0,1 0 1,0 1-1,0-1 0,0 1 0,0-1 1,0 1-1,3-1 0,-3 1-1201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8744,'0'0'3481,"3"10"-2985,4 14-18,-1 1 1,-1 0-1,-2 1 1,0-1-1,-2 39 1,-2 25 1733,2-44 26,-1-45-2220,0 0 0,0 0-1,0 0 1,0 0 0,0 0-1,0 1 1,0-1 0,-1 0 0,1 0-1,0 0 1,0 0 0,0 0 0,0 0-1,0 1 1,0-1 0,0 0 0,0 0-1,0 0 1,0 0 0,0 0 0,0 0-1,0 1 1,0-1 0,0 0 0,1 0-1,-1 0 1,0 0 0,0 0 0,0 0-1,0 1 1,0-1 0,0 0-1,0 0 1,0 0 0,0 0 0,0 0-1,1 0 1,-1 0 0,0 0 0,0 0-1,0 0 1,0 0 0,0 1 0,0-1-1,0 0 1,1 0 0,-1 0 0,0 0-1,0 0 1,0 0 0,0 0 0,0 0-1,0 0 1,1 0 0,5-8 472,2-8-3167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5624,'0'0'12585,"10"-7"-12111,32-25-14,-39 30-330,0-1 0,0 1-1,1 0 1,-1 1-1,1-1 1,-1 0 0,1 1-1,0 0 1,0 0-1,0 0 1,-1 0 0,1 1-1,0 0 1,0-1-1,0 1 1,0 1 0,0-1-1,4 1 1,1 2 187,0 0 0,-1 0 0,0 1 0,1 0 0,12 9 0,3 2 169,-23-15-473,7 5 268,0-1 0,15 5 0,-19-8-205,0 0 1,-1-1-1,1 1 1,0-1-1,0 0 1,0 0 0,-1 0-1,1 0 1,6-2-1,-9 2-47,24-5 744,43-14 0,-34 10 534,-19 8-4470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9440,'0'0'7694,"8"-3"-7131,7-2-126,1-2 0,-1 1 1,16-11-1,-26 14-342,4-3 395,0 0 0,16-6 0,-23 11-359,0 0-1,0 0 0,1 0 0,-1 0 0,1 1 0,-1-1 0,0 1 0,1 0 0,-1 0 0,1 0 0,-1 0 0,1 0 0,-1 0 0,1 1 0,-1-1 1,0 1-1,4 1 0,16 8 805,-11-5-310,0 0-1,14 10 1,-21-11-484,0-1 0,0-1 0,1 1 0,-1 0 0,0-1 1,1 0-1,0 0 0,-1 0 0,1-1 0,0 0 0,0 0 0,0 0 0,0 0 0,0-1 0,0 0 1,0 0-1,7-1 0,-2 0 136,-4 1-73,-1-1-1,0 1 1,0-1 0,1-1 0,-1 1-1,0-1 1,0 0 0,0 0 0,-1 0 0,8-4-1,2-3-555,-7 5-3421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6728,'0'0'14313,"2"11"-13971,1 10-219,12 62 1003,5 139 1,-19-183-850,0-16 87,-3 33-1,3-42 516,4-46-579,-1-42-152,2-25 0,-4 82-118,1 1 1,0 0 0,2 0-1,5-16 1,6-8 33,-9 20-27,1 0 1,1 0-1,0 1 0,19-28 1,-20 37-29,0-2 8,2 0 0,-1 0 0,23-19 0,-28 28-12,0 0-1,0 0 0,0 1 0,1 0 0,-1-1 0,1 1 0,-1 1 1,1-1-1,0 1 0,0 0 0,0 0 0,0 0 0,0 1 1,0-1-1,9 2 0,-11 0 10,1-1 1,-1 1-1,0 0 1,0 0-1,0 1 1,0-1-1,-1 1 1,1-1-1,0 1 1,-1 0-1,1 0 1,-1 0-1,1 1 1,-1-1-1,0 0 1,3 5-1,1 2 68,0-1 0,-1 1 0,8 17 0,-3 0 80,-2 0-1,9 49 1,5 18 177,-8-31-54,-10-41-117,9 29 1,8 31 659,-20-74-624,-6-11-296,4 2 1,1 0 0,-1 0 0,1 1 0,0-1 1,-1 0-1,1 0 0,0 0 0,0 1 0,0-1 0,0 0 0,0 0 1,1 0-1,-1 1 0,1-1 0,0-2 0,2-5-3971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2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11152,'0'0'566,"10"1"-179,414-24 2190,-263 17 1319,-156 3-6193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10752,'0'0'3685,"-7"12"-3162,1-1-393,-2 2 58,0 0 0,2 1 0,-1 0 0,-4 18 0,8-21-10,1-1 121,-1-1 1,-6 14-1,8-20-195,0-1 1,0 1-1,0 0 0,0 0 1,1 0-1,-1 0 0,1 0 0,0 0 1,0 0-1,0 0 0,0 0 0,1 0 1,-1 0-1,1 0 0,0 0 1,0 0-1,0-1 0,0 1 0,0 0 1,0 0-1,1-1 0,-1 1 1,1-1-1,0 1 0,0-1 0,0 0 1,3 3-1,-3-3 3,1 1 0,0-1 0,0 1 0,0-1-1,0 0 1,0 0 0,1-1 0,-1 1 0,1-1 0,-1 1 0,1-1 0,-1 0 0,1-1 0,0 1 0,-1-1 0,1 1-1,0-1 1,0 0 0,-1 0 0,1-1 0,6-1 0,-2 0 11,0-1-1,0 0 1,0 0-1,-1-1 1,1 0 0,-1 0-1,0 0 1,-1-1-1,1-1 1,-1 1 0,0-1-1,0 0 1,-1 0-1,1-1 1,-1 1 0,-1-1-1,0 0 1,1-1 0,-2 1-1,1-1 1,-1 1-1,-1-1 1,4-14 0,-5 16-32,0 0 0,-1 0 0,0-1 0,0 1 0,0-1 0,0 1 1,-4-12-1,4 16-64,-1 1 0,1-1 1,-1 1-1,0-1 0,0 1 0,1-1 1,-1 1-1,0 0 0,0-1 0,0 1 1,-1 0-1,1 0 0,0 0 1,0 0-1,-1 0 0,1 0 0,0 0 1,-1 0-1,1 0 0,-1 1 0,0-1 1,1 0-1,-1 1 0,1 0 1,-1-1-1,0 1 0,1 0 0,-1 0 1,0 0-1,1 0 0,-1 0 0,0 0 1,1 0-1,-1 0 0,0 1 1,-2 0-1,-18 4 121,0 1-1,0 2 1,-28 12 0,39-15-99,1 1-1,-1 0 1,1 0 0,1 1-1,-1 0 1,1 1 0,1 0-1,-11 13 1,11-9-214,8-12 176,0 0 0,0 1-1,0-1 1,0 0-1,0 0 1,0 0-1,0 0 1,0 1-1,0-1 1,0 0 0,0 0-1,0 0 1,0 0-1,0 1 1,0-1-1,0 0 1,0 0-1,0 0 1,0 0 0,0 1-1,0-1 1,0 0-1,0 0 1,1 0-1,-1 0 1,0 0 0,0 1-1,0-1 1,0 0-1,0 0 1,0 0-1,1 0 1,-1 0-1,1 1-358,1-1 0,-1 0 0,1 0-1,-1 0 1,0 0 0,1 0-1,-1 0 1,1-1 0,-1 1 0,2-1-1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15376,'0'0'4585,"-9"4"-4325,0-1-176,0 0 101,0 1-1,1-1 1,-1 2 0,1-1 0,-14 10 0,12-5 43,0 0 0,1 0 0,0 1 0,0 0 0,1 0 0,0 1 0,-10 18 0,10-12 14,0 0 0,0 1 0,2 0-1,0 0 1,1 0 0,1 0 0,1 1 0,0 0 0,1 32 0,2-43-133,2 0 1,-1-1 0,1 0 0,0 1 0,1-1 0,4 12 0,1-4 185,17 26 1,-21-35-216,1-1 0,0 1 0,0-1 0,0 0 1,1 0-1,0-1 0,0 0 0,0 0 0,0 0 1,0-1-1,1 1 0,0-2 0,-1 1 0,1-1 1,0 0-1,1 0 0,-1-1 0,0 0 1,0 0-1,0-1 0,1 0 0,-1 0 0,0 0 1,1-1-1,-1-1 0,0 1 0,0-1 0,0 0 1,0 0-1,9-6 0,10-6 146,0-1-1,-1-1 1,31-26-1,-2 1 37,-41 31-192,-1 0-1,0-1 1,-1 0-1,0-1 1,-1 0 0,0 0-1,-1-1 1,-1 0-1,0-1 1,10-23-1,-15 31-33,-1 0 0,0-1 0,0 1 0,-1-1 0,0 1 0,0-1-1,0 0 1,-1 0 0,0 1 0,-1-1 0,1 0 0,-1 0-1,0 1 1,-1-1 0,0 1 0,0-1 0,0 1 0,-1 0 0,1 0-1,-2 0 1,1 0 0,-1 0 0,0 1 0,0-1 0,0 1 0,-1 0-1,0 0 1,0 1 0,0-1 0,0 1 0,-1 1 0,1-1 0,-1 1-1,0-1 1,0 2 0,-12-5 0,-6 2-36,1 0 0,-1 2 0,-35-1 0,57 3 0,-7 2 0,1-1 0,0 1 0,0 1 0,0-1 0,0 1 0,0 1 0,0-1 0,-12 7 0,-13 4 0,26-10 0,-1 1 0,1 0 0,-1 0 0,1 1 0,1 0 0,-1 0 0,1 1 0,-6 6 0,11-11 46,0-1 1,0 1-1,0 0 0,0 0 1,1 0-1,-1 0 0,0 0 1,1 0-1,-1 0 0,0 0 0,1 0 1,-1 0-1,1 0 0,0 0 1,-1 0-1,1 0 0,0 0 1,0 1-1,0-1 0,0 0 1,0 2-1,0-3-205,0 1 0,1-1-1,-1 1 1,1-1 0,-1 1 0,1-1-1,-1 1 1,1-1 0,-1 1 0,1-1 0,-1 1-1,1-1 1,0 0 0,-1 1 0,1-1 0,-1 0-1,1 0 1,0 0 0,-1 1 0,1-1-1,0 0 1,0 0 0,-1 0 0,1 0 0,0 0-1,-1 0 1,1 0 0,0 0 0,-1-1 0,1 1-1,0 0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17983,'0'0'3010,"0"10"-3338,2 15 241,3 118-289,-14 244 552,7-345-94,0 9 231,6 65 0,-3-112-189,-1 1 0,0-1 1,0 1-1,0-1 0,0 1 0,-1-1 0,-2 9 0,14-59 177,-8 23-3027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5824,'0'0'10361,"8"7"-9917,0 1-312,-4-4-65,0 0 1,1 0 0,-1 0 0,1-1 0,-1 1-1,1-1 1,0 0 0,1-1 0,-1 1-1,7 1 1,2 0 163,0-1 0,0 0 0,1-1 1,19 0-1,61-3 641,-49-1-477,466-47 2631,-232 16-1647,-47 14 218,-219 17-1236,0 2 0,-1 0 0,1 1 0,0 0 0,20 6-1,-27-6-463,0 0 1889,-6-6-5214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17791,'0'0'5200,"-1"9"-4992,-1 50 122,-3 54 323,-6 128 548,11-189-922,-1 7 456,3-1-1,3 0 1,13 65-1,-15-119-291,0-8-166,3-10-71,11-39-329,-8 27-3329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0 18695,'0'0'3532,"-8"11"-2814,-129 147 680,90-112-1221,-2-2-1,-81 58 1,109-86 235,-34 35 1,48-49 144,7-2-538,0 0 0,-1-1-1,1 1 1,0 0 0,0 0 0,0 0 0,-1 0 0,1 0 0,0 0 0,0 0 0,0 0-1,0 0 1,-1 0 0,1 0 0,0 1 0,0-1 0,0 0 0,-1 0 0,1 0-1,0 0 1,0 0 0,0 0 0,0 0 0,0 0 0,-1 0 0,1 1 0,0-1-1,0 0 1,0 0 0,0 0 0,0 0 0,0 0 0,-1 1 0,1-1 0,0 0 0,0 0-1,0 0 1,0 1 0,-9 16 1808,8-17-1780,1 0 0,0 1 0,0-1 0,-1 1 0,1-1 0,0 1 0,0-1 0,-1 1 0,1-1 0,0 1 0,0-1 0,0 1-1,0-1 1,0 1 0,0 0 0,0-1 0,0 1 0,0-1 0,0 1 0,0-1 0,0 1 0,0-1 0,0 1 0,1-1 0,-1 1 0,0-1 0,0 1 0,1-1 0,-1 1 0,0-1 0,1 1 0,-1-1 0,0 0 0,1 1 0,-1-1 0,0 0 0,1 1 0,-1-1 0,1 1 0,24 9 6,-13-6 141,17 12 91,0 0-1,41 31 1,-37-24-101,11 9 204,48 47 1,-89-77-389,1 0 0,-1 0 0,0 0 0,1 0 0,-1 0 0,5 1 0,-6-2 0,-1-1 0,1 1 0,0-1 0,-1 1 0,1-1 0,0 0 0,0 1 0,-1-1 0,1 0 0,0 0 0,0 0 0,-1-1 0,1 1 0,0 0 0,0-1 0,2 0 0,4-5-71,-1 0 0,1-1 0,-1 0 0,-1-1 0,1 1 0,5-11 0,-2 6-3480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19999,'0'0'4218,"9"4"-4084,-4-1-109,-2-2-9,0 1 1,1-1 0,-1 1 0,-1 0 0,1 0 0,0 0-1,0 0 1,-1 0 0,1 1 0,-1-1 0,0 1 0,1 0-1,-1-1 1,0 1 0,-1 0 0,1 0 0,-1 1-1,3 5 1,4 27 263,-2 0-1,-1 0 1,0 44 0,-10 109 1051,3-146-997,2-27 44,0 0-1,1 0 1,2 16 0,-2-25 232,-2-9 5,-3-16-263,2 0-265,2-29 1,1 22-2501,-1 18 702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17383,'0'0'6264,"9"5"-5897,-6-4-335,2 2 32,1 0-1,0 0 1,-1 0 0,1-1 0,1 0-1,-1-1 1,0 1 0,0-1 0,1 0 0,11-1-1,149-16 1181,-1 0-142,-137 15-691,0 1-1,0 1 1,46 9 0,-74-10-330,1 0 0,-1 0 0,0 0 0,0 0-1,1 1 1,-1-1 0,0 1 0,0-1-1,0 1 1,0-1 0,0 1 0,0 0 0,0-1-1,0 1 1,0 0 0,0 0 0,0 0-1,0 0 1,0 0 0,-1 0 0,2 1 0,-2-1-32,0 0 1,0 1 0,0-1 0,0 0 0,0 0-1,0 0 1,-1 0 0,1 0 0,0 0 0,-1 0 0,1 0-1,-1 0 1,1 0 0,-1 0 0,1 0 0,-1 0-1,1 0 1,-1 0 0,0-1 0,0 1 0,1 0 0,-1 0-1,0-1 1,-2 2 0,-1 1-4015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30 183 8536,'0'0'9218,"8"0"-8949,-6 0-264,20 0 645,31-5-1,2-1 548,-36 4-781,0 0 0,0-2-1,20-5 1,-36 8-330,-1 0-1,1 0 0,-1-1 0,0 1 1,1-1-1,-1 1 0,0-1 0,0 0 1,0 0-1,0 0 0,0 0 1,-1 0-1,1-1 0,-1 1 0,1 0 1,-1-1-1,0 1 0,0-1 0,0 1 1,0-1-1,1-5 0,-3 4 11,0 0 0,0 0 0,-1 0 0,1-1 0,-1 1 0,0 0 0,0 1 0,-4-7 0,2 5-27,-1 0-1,1 1 0,-1-1 1,1 1-1,-7-3 1,-7-8 164,15 13-198,-1 0 0,1-1 0,-1 2 0,1-1 0,-1 0 0,0 1 0,0-1-1,0 1 1,0 0 0,0 1 0,0-1 0,0 1 0,0-1 0,0 1 0,0 0 0,0 1 0,0-1 0,0 1-1,0 0 1,0 0 0,-6 2 0,3 0 3,1 1 0,-1 0 0,1 0 0,0 1 0,-10 8-1,9-7 6,-13 18 82,18-21-98,-1 1 0,0-1 0,1 1 0,-1-1 0,-1 0 0,-5 5 0,7-6-13,-1 0 1,1 0-1,0 1 0,0-1 0,0 1 1,0-1-1,0 1 0,1 0 1,-1 0-1,1 0 0,0 0 0,0 0 1,0 0-1,0 0 0,0 4 0,-1-2 9,1 0 0,-1-1 0,1 1 0,-1 0 0,-3 4 0,4-7-4,0 1 0,0-1 1,0 0-1,1 1 1,-1-1-1,1 0 0,-1 1 1,1-1-1,0 1 1,0-1-1,0 1 0,0-1 1,1 3-1,7 34 156,-7-34-148,1 1 16,0 0 1,0 0-1,0 0 0,0 0 1,1 0-1,7 10 1,-8-13-14,1 0 0,0 0 0,0 0 0,0-1 0,0 1 1,0-1-1,0 1 0,1-1 0,-1 0 0,1 0 0,-1-1 1,5 2-1,3 1 52,1-1 0,-1 0-1,1-1 1,0-1 0,18 1 0,58-8 489,-76 5-467,-1 0 9,-6 1-41,-1 0-1,1 0 0,-1-1 1,1 0-1,-1 0 0,1 0 1,-1 0-1,0 0 0,1-1 0,-1 0 1,0 0-1,5-3 0,-4 2 271,-3 2-772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5:5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8432,'0'0'7968,"9"3"-7745,28 13 0,-33-15-135,-1 0 0,1 0-1,0 0 1,0 0 0,0-1-1,-1 1 1,1-1 0,0 0-1,0 0 1,0-1 0,0 1 0,0-1-1,6-2 1,-6 3-8,25-6 495,-24 6-472,0-1-1,1 0 1,-1 0-1,0 0 1,0-1-1,0 0 1,0 0-1,0 0 1,5-4-1,12-4 282,-19 9-333,0 0 1,0 0-1,0 0 1,0-1 0,0 1-1,-1-1 1,1 0-1,3-3 1,3-2 69,-7 6-96,-1 0 0,1 0 0,-1 0 0,0 0 0,1-1 0,-1 1 0,0 0 0,0 0 0,0-1 0,0 1 0,0-1 0,0 1 0,1-3 0,-2 3-12,0 1-1,0-1 1,0 1 0,1-1 0,-1 1 0,0-1 0,1 1 0,-1-1-1,0 1 1,1-1 0,-1 1 0,1 0 0,-1-1 0,0 1 0,1 0-1,0-1 1,0 1-7,-1-1-1,1 1 1,-1 0-1,0 0 1,1-1-1,-1 1 1,0 0-1,1 0 1,-1-1-1,0 1 1,1 0-1,-1-1 1,0 1-1,0-1 1,0 1-1,1 0 1,-1-1-1,0 1 1,0-1-1,0 1 1,0 0-1,1-1 1,-1 1-1,0-1 1,0 1 0,0-1-1,0 1 1,0-1-1,0 1 1,-1-1-1,1-2 36,-1 0 0,0 0 0,0 0 0,0 1 0,-1-1 0,1 0-1,-1 1 1,1-1 0,-1 1 0,0-1 0,0 1 0,0 0 0,0 0 0,-1 0 0,1 0 0,0 0 0,-5-2 0,5 3-25,0-1 4,1 1 0,-1 0-1,0-1 1,1 1 0,-1 0-1,0 0 1,0 0 0,0 1-1,0-1 1,0 0 0,0 1-1,0-1 1,0 1 0,0 0-1,0 0 1,0 0 0,0 0-1,-1 0 1,1 0 0,0 0-1,0 1 1,0-1 0,-3 2-1,-18 2 137,17-3-109,0 0 0,1 0 0,-1 0 0,1 1 0,-1 0 0,1 0 0,-1 0 0,1 1 0,0-1 0,0 1 0,-6 5 0,-11 11 160,18-17-168,0 1 1,1 0-1,-1 1 0,1-1 0,-1 1 0,1-1 0,0 1 0,-3 5 0,-6 12 98,8-17-110,1 1 1,0 0-1,0 0 0,0 1 0,1-1 0,0 0 0,0 1 0,0-1 0,-1 9 0,-1 30 78,-2 22 91,6-60-162,1 1 0,-1 0 0,1 0 0,0-1 0,1 1 0,-1-1 0,5 11 0,-4-13-11,0 0-1,0 0 0,0 0 0,1 0 1,-1 0-1,1-1 0,0 1 1,0-1-1,0 0 0,0 0 1,1 0-1,-1 0 0,1 0 1,0-1-1,0 0 0,0 0 0,0 0 1,0 0-1,0 0 0,1-1 1,-1 0-1,1 0 0,-1 0 1,1 0-1,5-1 0,24 1 169,36-2 189,-67 1-367,0-1 1,-1 1-1,1-1 0,-1 1 1,1-1-1,-1 0 0,1 0 1,-1 0-1,1 0 1,-1-1-1,0 1 0,0-1 1,0 1-1,0-1 0,0 0 1,0 0-1,0 0 0,0 0 1,-1 0-1,1 0 0,1-4 1,7-16-3371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2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10848,'0'0'208,"-7"12"41,-13 20-4,-12 21 494,-28 58 0,56-100-632,0-1 0,1 1 0,0 0 0,0 0 1,1 0-1,1 0 0,-1 15 0,2-19-46,1-1 0,-1 0 0,1 1 0,0-1 0,1 0 0,-1 0 0,1 0 1,0 0-1,1 0 0,-1 0 0,1-1 0,0 1 0,1-1 0,5 7 0,-2-4 29,1 0 0,1-1 0,0 1 0,0-2 1,0 0-1,0 0 0,1 0 0,0-1 0,1-1 0,-1 0 1,1 0-1,-1-1 0,1 0 0,0-1 0,0 0 0,1-1 0,19 0 1,-13-2 61,0 0 1,0-1-1,-1-1 1,1-1-1,-1 0 0,1-1 1,-1-1-1,-1-1 1,1 0-1,21-14 1,-31 17-52,0-1 1,-1 1-1,1-1 0,-1-1 1,-1 1-1,1-1 0,-1 0 1,0-1-1,0 1 1,-1-1-1,0 0 0,0 0 1,0 0-1,-1 0 1,2-9-1,-2 7-15,-2 0 0,1 0 0,-1 0 0,0-1 0,-1 1 0,0 0 0,-1-1 0,0 1 0,0 0 0,-1-1 0,0 1 0,-6-14 0,4 12-37,-1 1 1,0-1 0,-1 1-1,0 0 1,-1 1-1,0-1 1,0 1 0,-1 1-1,0-1 1,0 1 0,-1 1-1,0 0 1,-1 0-1,1 1 1,-1 0 0,-1 0-1,1 1 1,-1 1 0,-11-4-1,4 2-10,1 2 1,-1 0-1,0 2 0,0-1 1,0 2-1,0 1 0,0 0 0,0 1 1,0 1-1,1 0 0,-28 9 1,30-7-29,-7 2-10,-29 12 0,47-16-15,-1-1 0,1 1 0,0 1-1,1-1 1,-1 0 0,0 1 0,1 0 0,-1 0-1,1 0 1,0 0 0,0 0 0,0 1 0,-4 6-1,7-9-2,-1 0 0,1 0 0,-1 0-1,1 0 1,0 1 0,-1-1 0,1 0-1,0 0 1,0 1 0,0-1 0,0 0-1,0 0 1,0 1 0,0-1 0,1 0-1,-1 0 1,0 1 0,1-1 0,-1 0-1,1 0 1,-1 0 0,2 2 0,5 6-2807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3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11032,'0'0'7173,"-8"11"-6881,-2 5-184,6-8-52,-1-1 1,0 0-1,0 0 1,0 0-1,-1-1 1,0 0-1,-9 7 1,-2 1 132,1 0 0,1 2 1,0-1-1,1 2 0,1 0 1,0 0-1,1 2 0,1-1 1,-16 38-1,23-45-106,0-1 0,1 0-1,0 1 1,0 0 0,0 11 0,3-16-39,0-1 0,0 0-1,1 1 1,0-1 0,0 0 0,0 0 0,0 1 0,1-1-1,0 0 1,0-1 0,1 1 0,4 8 0,-2-5 20,1-1 1,0 1-1,0-1 1,1 0 0,0-1-1,0 0 1,0 0-1,1 0 1,0-1 0,16 8-1,-18-10 13,0 0 0,1-1-1,-1 0 1,1 0 0,0 0 0,0-1-1,0 0 1,0 0 0,0-1 0,0 0-1,0 0 1,0-1 0,-1 0 0,1 0 0,10-3-1,-12 3 73,0-1 362,-9 3-128,-20 10-34,11-4-265,-29 13 163,-54 34 1,77-42-180,1 1 1,1 1-1,0 1 1,1 0-1,-15 19 1,29-33-58,1 1 0,0 0 1,0-1-1,0 1 1,0 0-1,0 0 0,1 0 1,-1 0-1,0 0 1,1 0-1,0 0 0,-1 0 1,1 0-1,0 0 1,0 0-1,0 0 1,0 0-1,0 0 0,1 0 1,-1 0-1,1 0 1,-1 0-1,1 0 0,0 0 1,0 0-1,0-1 1,0 1-1,0 0 1,0 0-1,0-1 0,0 1 1,1-1-1,-1 1 1,3 1-1,0 1 12,0 0 0,1 0 0,0 0 0,0-1 0,0 0 0,0 0 0,0 0 0,1-1 0,-1 1 0,11 1-1,-4-2 52,1 0-1,0-2 0,0 0 0,-1 0 1,1-1-1,16-3 0,74-22 501,46-28 741,-143 52-1232,-2 0 3,0 0 1,-1 1 0,1 0-1,0 0 1,0 0 0,0 0-1,0 1 1,5-1-1,-3-1 287,0-1-1698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11048,'0'0'5385,"-11"2"-5067,-4 0-169,0 0 0,-16 6-1,24-6-66,1 0 0,-1 0 1,1 1-1,0 0 0,0 1 0,0-1 0,0 1 0,1 0 0,-7 6 0,8-5 52,-1 0 1,1 1-1,-1-1 0,2 1 0,-1 0 0,0 0 1,-2 8-1,5-13-85,1 1 0,-1-1 0,1 0 0,0 0 1,-1 1-1,1-1 0,0 0 0,0 0 0,0 1 1,0-1-1,0 0 0,0 1 0,1-1 0,-1 0 0,0 0 1,1 1-1,-1-1 0,2 2 0,-1-1-13,0-1 0,0 0 0,1 0 0,-1 0-1,0 0 1,1 0 0,-1 0 0,1-1 0,-1 1 0,1 0 0,-1-1-1,1 1 1,0-1 0,-1 1 0,1-1 0,-1 0 0,1 0 0,0 0 0,1 0-1,6 0 71,-1 0 0,0-1 0,1 0 0,-1-1 0,0 0 0,0 0 0,0-1 0,0 0 0,0 0 0,-1-1 0,1 1 0,-1-2-1,0 1 1,0-1 0,-1 0 0,0-1 0,1 1 0,-2-1 0,10-12 0,-2 4 132,-10 11-148,0 0 0,-1 0 0,1 0-1,0 0 1,-1 0 0,0-1 0,1 1 0,-2-1 0,1 0-1,0 1 1,-1-1 0,1 0 0,-1 0 0,0 0 0,0 0-1,0-4 1,-14 25 301,1 5-324,1 1 1,2 0-1,0 1 1,-11 47-1,18-61-47,-5 17 60,2 0-1,-5 53 1,10-67-22,0 0 1,0 0 0,1 1 0,1-1 0,0-1 0,1 1-1,1 0 1,6 16 0,-9-27-18,0 0 0,0 0 0,0 0 0,1 0 0,-1 0 0,1 0 0,-1-1 0,1 1 0,0 0 0,0-1 1,0 0-1,3 3 0,-4-4-10,0 1 1,0-1 0,0 1-1,0-1 1,1 1 0,-1-1-1,0 0 1,0 1 0,1-1-1,-1 0 1,0 0 0,0 0-1,1 0 1,-1 0 0,0 0-1,1 0 1,-1-1 0,0 1-1,0 0 1,1-1 0,-1 1-1,0-1 1,2 0 0,-3 0-9,1 1 0,0-1 1,0 1-1,0 0 0,-1 0 1,1-1-1,0 1 0,0 0 1,0 0-1,-1 0 0,1 0 1,0 0-1,0 0 0,0 0 1,1 1-1,-1-1 9,-1 0 0,1 0 1,0 0-1,-1 0 0,1 0 0,0 0 0,-1 0 1,1 0-1,-1 0 0,1 0 0,0 0 0,-1 0 1,1 0-1,0-1 0,-1 1 0,1 0 0,-1 0 1,1-1-1,0 1 0,-1 0 0,1-1 0,-1 1 1,1-1-1,-1 1 0,1-1 0,20-29-48,-1 0-1,26-56 1,18-28 9,84-96 86,-142 202-72,0 0 0,1 1 1,0 0-1,0 1 0,11-8 1,-15 10 3,-3 5 0,-1 5 4,-25 138 354,26-144-363,0 0 0,0 1 1,0-1-1,0 0 0,0 1 0,0-1 0,0 1 0,0-1 0,0 0 0,0 1 0,0-1 0,0 0 0,0 1 0,0-1 0,0 0 0,0 1 0,0-1 0,0 1 0,0-1 0,1 0 0,-1 1 0,0-1 0,0 0 0,0 0 0,1 1 0,-1-1 0,0 0 0,0 1 0,1-1 0,-1 0 0,0 0 0,0 1 0,1-1 0,0 0 0,13-6 132,25-28 7,-22 19-85,-13 12-37,0-1 0,1 1 0,-1 0 0,1 1 0,0-1 0,0 1 0,0 0 0,7-2 0,-10 3-3,0 1 0,0 0 0,0 0 0,0 0 0,0 0-1,0 0 1,1 1 0,-1-1 0,0 0 0,0 1 0,0 0 0,0-1 0,0 1 0,0 0 0,0 0 0,-1 0 0,1 0 0,0 1-1,0-1 1,-1 0 0,1 1 0,-1-1 0,2 3 0,32 36 469,-25-26-183,0-2 1,1 1-1,1-2 1,25 21-1,-34-31-291,-1 1-1,1-1 0,-1 1 0,1-1 0,0 0 0,-1 0 1,1-1-1,0 1 0,0-1 0,0 1 0,0-1 0,0 0 1,-1 0-1,1 0 0,0 0 0,0 0 0,0-1 0,0 0 1,3 0-1,15-10-4432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3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176 649 10448,'0'0'6789,"-12"4"-6316,6-2-439,-14 4 258,0 2 0,-27 13 0,42-18-200,0-1 0,0 1 0,1 0 0,-1 0 0,1 1 0,-1-1 0,1 1 0,0 0 0,0 0 0,1 1 0,0-1 0,-1 1 1,1-1-1,1 1 0,-1 0 0,-3 10 0,6-14-49,-1 1 1,1-1-1,0 1 0,0 0 1,0-1-1,0 1 1,0-1-1,0 1 0,0 0 1,0-1-1,1 1 1,-1-1-1,0 1 1,1-1-1,0 1 0,-1-1 1,1 1-1,0-1 1,0 0-1,0 1 1,0-1-1,0 0 0,0 1 1,0-1-1,0 0 1,0 0-1,1 0 0,-1 0 1,0 0-1,1-1 1,-1 1-1,0 0 1,1-1-1,-1 1 0,1-1 1,0 1-1,-1-1 1,1 1-1,-1-1 1,1 0-1,0 0 0,-1 0 1,1 0-1,-1 0 1,1 0-1,0-1 0,-1 1 1,1 0-1,-1-1 1,1 1-1,-1-1 1,3-1-1,-1 0 16,1-1 1,-1 1-1,0-1 1,-1 1-1,1-1 0,0 0 1,-1 0-1,0 0 1,1-1-1,-1 1 0,-1-1 1,1 1-1,0-1 1,-1 1-1,0-1 0,1 0 1,-2 0-1,1 1 1,0-1-1,-1 0 0,0 0 1,1 0-1,-2 0 1,1 0-1,0 0 0,-1 0 1,0 0-1,-2-6 1,3 9-23,-1 0 0,1-1 0,0 1 0,0 0 0,-1-1 0,1 1 1,0-1-1,0 1 0,0 0 0,0-1 0,1 1 0,-1 0 0,0-1 0,0 1 1,1 0-1,-1-1 0,1 1 0,-1 0 0,1-1 0,0 0 0,2 0 29,-1 0-1,0 0 0,0 1 0,0-1 0,1 1 0,-1-1 0,6-1 1,11-7-87,-3 0 96,-1-2 1,0 0-1,-1 0 1,0-1-1,-1-1 0,0 0 1,-1-1-1,-1 0 1,15-27-1,0-7 181,-3-1 0,19-56 0,-13 6 159,-22 68-67,2 1 0,24-55 0,-30 81-270,-2 2-19,1 1 0,-1-1 0,0 1-1,0-1 1,0 1 0,0-1 0,-1 0 0,1 1 0,0-4-1,-13 37 593,-52 356 230,-13 60 90,59-369-413,-43 114 0,60-186-554,-4 8-3,5-14-1,0 0 0,0 0 0,0-1 0,0 1 0,0 0 0,0 0 0,0 0 0,0 0 0,0 0 0,0-1 0,0 1 0,0 0 0,0 0 0,0 0 0,0 0 0,0 0 0,0-1 0,0 1 0,0 0 0,-1 0 0,1 0 0,0 0 0,0 0 0,0 0 0,0-1 0,0 1 0,0 0-1,0 0 1,-1 0 0,1 0 0,0 0 0,0 0 0,0 0 0,0 0 0,0 0 0,0 0 0,-1 0 0,1 0 0,0 0 0,0 0 0,0-1 0,0 1 0,-1 0 0,1 0 0,0 1 0,0-1 0,0 0 0,0 0 0,0 0 0,-1 0 0,1 0 0,0 0 0,0 0 0,0 0 0,0 0 0,0 0 0,-1 0 0,1 0 0,0 0 0,0 0 0,0 1 0,0-1 0,0 0 0,0 0 0,0 0 0,0 0 0,-1 1 0,0-6 0,0 0 0,0 0 0,1 0 0,0 0 0,0 0 0,0 0 0,0 0 0,1 0 0,-1 0 0,1 0 0,0 0 0,1 0 0,2-6 0,4-10 0,18-30 0,-20 41 0,0 0 0,1 1 0,0 0 0,0 0 0,1 1 0,0 0 0,1 0 0,0 1 0,17-11 0,9-2 0,55-24 0,-5 5 0,-22 3 865,-28 16-5735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1063 11952,'0'0'5961,"8"-13"-5473,49-80 441,56-93 1510,-80 133-1608,-29 48-660,0 0 0,-1 0 0,2 1 0,-1-1 0,0 1 0,1 0 0,0 1 0,6-5 0,-10 8-154,-1-1-1,0 1 1,0 0-1,1 0 1,-1 0-1,0 0 1,1-1-1,-1 1 1,1 0-1,-1 0 1,0 0 0,1 0-1,-1 0 1,0 0-1,1 0 1,-1 0-1,0 0 1,1 0-1,-1 0 1,1 0-1,-1 0 1,0 0-1,1 0 1,-1 0-1,0 1 1,1-1-1,-1 0 1,0 0-1,1 0 1,-1 1-1,0-1 1,0 0 0,1 0-1,-1 1 1,3 14 329,-8 17 55,-1-14-157,2 0 1,-3 25 0,-6 21 422,12-56-302,-1-1 0,1 1 1,0 0-1,0 10 0,3-18-259,-1 0 0,1 0 0,-1 0 0,1 0 0,-1 0 0,1-1 0,-1 1 0,1 0 0,-1-1 0,3-1 0,10-5 140,0 0 0,0-2 0,-1 0 1,17-15-1,-18 15 9,0-1 0,1 1 1,0 1-1,0 0 0,16-6 0,21 0-116,-49 14-139,0 0 0,0 0 0,0 0 0,0 1 0,0-1 0,-1 0 0,1 0 0,0 1 0,0-1 0,0 0 0,0 1 0,0-1 0,0 1 0,0-1 0,0 1 0,-1-1 0,1 1 0,0 0 0,0-1 0,-1 1 0,1 0 0,-1 0 0,1 0 0,0-1 0,-1 1 0,1 0 0,-1 0 0,1 1 0,10 29 0,1 88 0,-14-96 0,2-20 0,-1-1 0,1 0 0,-1 0 0,1 0 0,0 0 0,0 0 0,0 0 0,0 0 0,1 0 0,-1 0 0,1 0 0,-1 0 0,2 3 0,0 4 0,4 6 0,-6-15 0,0 1 0,1-1 0,-1 0 0,0 1 0,1-1 0,-1 0 0,0 1 0,1-1 0,-1 0 0,0 0 0,1 1 0,-1-1 0,1 0 0,-1 0 0,1 0 0,-1 0 0,0 0 0,1 0 0,-1 1 0,1-1 0,-1 0 0,1 0 0,-1 0 0,0 0 0,1 0 0,-1-1 0,1 1 0,-1 0 0,1 0 0,-1 0 0,0 0 0,1 0 0,-1-1 0,1 1 0,11-7 0,0 0 0,-1-1 0,0-1 0,-1 1 0,1-2 0,-2 1 0,1-2 0,12-17 0,-9 12 0,1 0 0,0 1 0,16-13 0,-19 18 0,-8 6 0,1 0 0,0 0 0,0 1 0,1-1 0,4-2 0,-8 5 0,0 1 0,-1 0 0,1-1 0,0 1 0,-1 0 0,1 0 0,0-1 0,0 1 0,-1 0 0,1 0 0,0 0 0,0 0 0,-1 0 0,1 0 0,0 0 0,0 0 0,-1 0 0,1 1 0,0-1 0,0 0 0,-1 0 0,1 1 0,0-1 0,-1 0 0,1 1 0,0-1 0,-1 1 0,1-1 0,-1 1 0,1-1 0,-1 1 0,1-1 0,-1 1 0,1-1 0,-1 1 0,1 0 0,-1-1 0,0 1 0,1 0 0,-1-1 0,0 1 0,0 0 0,1 1 0,3 10 0,-1 1 0,0 0 0,0 0 0,0 16 0,-2-15 0,1-1 0,1 0 0,-1 0 0,7 16 0,-8-26 0,0-1 0,1 1 0,-1-1 0,1 1 0,-1-1 0,1 0 0,0 0 0,-1 0 0,1 0 0,0 0 0,1 0 0,-1 0 0,0 0 0,0-1 0,1 1 0,-1-1 0,3 1 0,0 0 0,0-1 0,0 1 0,1-1 0,-1-1 0,0 1 0,0-1 0,1 1 0,6-2 0,8-2 0,-1 0 0,0-2 0,31-10 0,-50 15 0,23-7 0,-1-2 0,1 0 0,-2-1 0,1-1 0,-1-1 0,-1-1 0,-1 0 0,35-32 0,-90 140 0,35-91 0,0-1 0,0 1 0,0 0 0,1 0 0,-1-1 0,1 1 0,0 0 0,0 0 0,1 0 0,-1 0 0,1-1 0,0 1 0,2 6 0,-1-4 0,1 1 0,0 0 0,0-1 0,1 1 0,0-1 0,5 7 0,-8-12 0,0 0 0,0-1 0,0 1 0,1 0 0,-1 0 0,0-1 0,0 1 0,1 0 0,-1-1 0,0 0 0,0 1 0,1-1 0,-1 0 0,1 1 0,-1-1 0,0 0 0,1 0 0,-1 0 0,1 0 0,-1 0 0,0-1 0,1 1 0,-1 0 0,0-1 0,1 1 0,-1-1 0,0 1 0,1-1 0,-1 0 0,2-1 0,0 1 0,0-1 0,0 0 0,0 0 0,-1 0 0,1 0 0,-1 0 0,1-1 0,-1 1 0,0-1 0,0 0 0,3-3 0,-5 3 0,1 1 0,0-1 0,-1 0 0,1 0 0,-1 1 0,0-1 0,0 0 0,0 0 0,0 0 0,0 1 0,-1-1 0,1 0 0,-1 0 0,0 1 0,0-1 0,-1-2 0,-2-5 0,-1 0 0,-12-18 0,17 27 0,0 0 0,0 0 0,0 1 0,0-1 0,0 0 0,0 0 0,0 0 0,0 1 0,0-1 0,1 0 0,-1 0 0,0 1 0,0-1 0,1 0 0,-1 1 0,1-1 0,-1 0 0,1 1 0,-1-1 0,1 0 0,-1 1 0,1-1 0,-1 1 0,1-1 0,0 1 0,-1-1 0,1 1 0,0 0 0,1-1 0,22-13 0,-4 4 0,100-49 0,-101 48 0,-1 0 0,0-2 0,-1 0 0,18-18 0,65-76 0,-82 85 0,0-1 0,-2 0 0,15-29 0,54-134 0,-74 155 0,-2 0 0,-1 0 0,-1-1 0,3-41 0,-8 57 0,-1-1 0,0 1 0,-1-1 0,-1 0 0,-1 1 0,0-1 0,-6-19 0,8 35 0,-1 0 0,1 0 0,0-1 0,-1 1 0,1 0 0,-1 0 0,1 0 0,-1 0 0,0 0 0,1 0 0,-1 0 0,0 0 0,0 1 0,0-1 0,0 0 0,0 0 0,1 1 0,-1-1 0,0 0 0,-1 1 0,1-1 0,0 1 0,0-1 0,0 1 0,0 0 0,0 0 0,0-1 0,0 1 0,-1 0 0,1 0 0,0 0 0,0 0 0,0 0 0,-1 0 0,1 0 0,0 1 0,0-1 0,0 0 0,0 1 0,0-1 0,0 1 0,0-1 0,0 1 0,0-1 0,-1 2 0,-3 1 0,0 0 0,0 0 0,1 1 0,-1 0 0,1 0 0,0 0 0,0 0 0,-4 7 0,-4 8 0,2 1 0,0 0 0,2 1 0,0 0 0,1 0 0,1 1 0,1-1 0,-4 40 0,4 16 0,4 88 0,1-135 0,8 149 0,-5-147 0,2 0 0,1-1 0,16 49 0,-22-77 0,1 0 0,1 0 0,-1 0 0,0 0 0,1 0 0,-1 0 0,1 0 0,0-1 0,0 1 0,0-1 0,0 1 0,1-1 0,-1 0 0,4 3 0,-4-4 0,0-1 0,0 1 0,0 0 0,0-1 0,1 0 0,-1 1 0,0-1 0,0 0 0,0 0 0,0 0 0,1 0 0,-1 0 0,0-1 0,0 1 0,0-1 0,0 0 0,0 1 0,0-1 0,0 0 0,0 0 0,4-2 0,16-12 0,0-1 0,-2-1 0,1-1 0,-2 0 0,20-25 0,-24 26 0,-13 16 0,-1-1 0,1 0 0,-1 0 0,1 1 0,0-1 0,0 1 0,0 0 0,0-1 0,0 1 0,0 0 0,1 0 0,-1 0 0,0 1 0,3-2 0,-5 2 0,1 0 0,0 0 0,-1 1 0,1-1 0,0 0 0,-1 0 0,1 0 0,0 0 0,-1 0 0,1 1 0,-1-1 0,1 0 0,0 1 0,-1-1 0,1 0 0,-1 1 0,1-1 0,-1 1 0,1-1 0,0 1 0,0 1 0,0-1 0,-1 1 0,1-1 0,0 1 0,0 0 0,-1-1 0,1 1 0,-1 0 0,1 0 0,-1 2 0,2 4 0,13 65 0,-14-68 0,1 1 0,0 0 0,0-1 0,1 1 0,0-1 0,0 0 0,0 0 0,0 0 0,1 0 0,5 5 0,-7-9 0,0 1 0,0 0 0,0-1 0,1 1 0,-1-1 0,1 0 0,-1 0 0,1 0 0,-1 0 0,1 0 0,-1-1 0,1 1 0,0-1 0,0 1 0,3-1 0,0 0 0,-1-1 0,0 0 0,0 0 0,0 0 0,0 0 0,0-1 0,7-3 0,4-4 0,0 0 0,-1-1 0,20-18 0,-34 28 0,22-21 0,-16 14 0,1 0 0,17-11 0,-20 13 0,-12 16 0,5-7 0,1 1 0,0-1 0,0 0 0,1 1 0,0-1 0,-1 1 0,1-1 0,1 0 0,-1 1 0,1-1 0,-1 0 0,1 1 0,0-1 0,1 0 0,-1 0 0,1 0 0,2 5 0,-3-7 0,0 0 0,1 0 0,-1 0 0,0 0 0,1 0 0,0 0 0,-1 0 0,1-1 0,0 1 0,0 0 0,0-1 0,0 0 0,0 1 0,2 0 0,-2-2 0,-1 1 0,1-1 0,0 1 0,-1-1 0,1 0 0,0 0 0,-1 0 0,1 0 0,-1 0 0,1-1 0,0 1 0,-1 0 0,1-1 0,-1 1 0,1-1 0,0 1 0,-1-1 0,1 0 0,-1 0 0,0 0 0,1 1 0,1-3 0,1-1 0,-1 1 0,1-1 0,-1 1 0,0-1 0,0 0 0,0 0 0,-1 0 0,1-1 0,-1 1 0,0-1 0,-1 1 0,1-1 0,-1 0 0,1 1 0,0-9 0,-2 6 0,1 0 0,-1-1 0,0 1 0,0 0 0,-1-1 0,0 1 0,0 0 0,-1 0 0,-4-12 0,4 16 0,0 0 0,-1 0 0,1 0 0,-1 1 0,1-1 0,-1 1 0,0 0 0,0 0 0,0 0 0,0 0 0,0 0 0,-1 1 0,1-1 0,0 1 0,-1 0 0,1 0 0,-7-1 0,40 1 0,44-8 0,-7-7 0,-41 9 0,41-6 0,-38 8 0,-20 3 0,0 0 0,0 1 0,0 0 0,11 1 0,-18 0 0,1 0 0,-1 0 0,1 1 0,-1-1 0,0 1 0,1 0 0,-1 0 0,0 0 0,1 0 0,-1 0 0,0 0 0,0 1 0,0-1 0,0 1 0,0-1 0,0 1 0,-1 0 0,1 0 0,2 4 0,22 44 0,-15-27 0,-8-23 0,1-1 0,-1 0 0,0 0 0,1 0 0,-1 0 0,0-1 0,0 1 0,3-3 0,8-5 0,-1-1 0,0 0 0,0-1 0,18-22 0,-18 19 0,0 0 0,1 1 0,19-13 0,-31 25 0,0 0 0,0-1 0,0 1 0,0 0 0,1 0 0,-1 0 0,0 0 0,0 1 0,1-1 0,-1 1 0,1-1 0,-1 1 0,0 0 0,1 0 0,-1 0 0,1 0 0,-1 0 0,0 1 0,1-1 0,-1 1 0,0 0 0,1-1 0,-1 1 0,0 0 0,0 0 0,4 3 0,2 2 0,0 1 0,0 0 0,0 0 0,-1 1 0,6 9 0,11 11 0,-14-18 0,-6-5 0,1 0 0,0-1 0,-1 1 0,2-1 0,-1 0 0,0 0 0,1-1 0,7 4 0,-13-7 14,0 0 0,0 0 0,0 0-1,0 0 1,0 1 0,0-1 0,1 0 0,-1 0 0,0 0-1,0 0 1,0 0 0,0 0 0,0 0 0,0 0 0,0 0 0,0 0-1,1 0 1,-1 0 0,0 0 0,0 0 0,0 0 0,0-1-1,0 1 1,0 0 0,0 0 0,0 0 0,0 0 0,1 0 0,-1 0-1,0 0 1,0 0 0,0 0 0,0 0 0,0 0 0,0 0 0,0 0-1,0-1 1,0 1 0,0 0 0,0 0 0,0 0 0,0 0-1,0 0 1,0 0 0,0 0 0,0 0 0,0 0 0,0-1 0,0 1-1,0 0 1,0 0 0,0 0 0,0 0 0,0 0 0,0 0-1,0 0 1,0 0 0,0-1 0,0 1 0,0 0 0,0 0 0,0 0-1,-3-7-1270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17887,'0'0'2416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14672,'0'0'360,"75"-29"0,12-1 24,19-6 8,7 6 151,6-3 1,-14 7-64,-2 4 8,-17 4-112,-7 6 0,-14 8-176,-15 2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395 409 9536,'0'0'8558,"-12"-6"-8166,-40-16-5,47 21-307,1-1 1,-1 1 0,0 0-1,1 0 1,-1 0 0,0 1-1,0-1 1,0 1-1,1 0 1,-1 1 0,0-1-1,0 1 1,-5 2 0,-1 0 145,1 1 0,0 1 0,-17 9 0,21-11-155,-7 5 80,0 1-1,1 0 1,0 1 0,1 0 0,0 1 0,-12 15-1,8-7 80,0 1 1,2 1-1,-14 27 0,21-36-121,1 1 1,1 1 0,0-1-1,1 1 1,0 0-1,1-1 1,1 1 0,0 0-1,1 23 1,2-20 2,0 0 1,0-1-1,1 1 0,2-1 0,-1 0 1,2 0-1,12 27 0,-11-31-20,1 0 0,-1 0 1,2-1-1,0 0 0,0-1 0,20 18 0,-23-23-48,0 0 0,1 0 0,0-1 1,0 0-1,0 0 0,0-1 0,1 0 0,-1 0 0,1-1 0,0 0 0,0 0 1,0-1-1,10 1 0,6-1 107,1-2 1,-1-1-1,1 0 1,-1-2 0,29-8-1,-38 7-47,1 0 0,-1-2 1,0 0-1,0 0 0,-1-1 0,0-1 0,-1 0 0,21-19 0,-14 10 76,-8 7 30,1 0 0,-2-1 0,18-22 0,-29 34-203,0 0 0,0 0-1,-1 0 1,1 0-1,0 0 1,0 0-1,0 0 1,0 0-1,-1 0 1,1 0-1,0 0 1,0 0-1,0 0 1,0 0 0,0 0-1,-1-1 1,1 1-1,0 0 1,0 0-1,0 0 1,0 0-1,0 0 1,0 0-1,0 0 1,-1 0-1,1-1 1,0 1 0,0 0-1,0 0 1,0 0-1,0 0 1,0 0-1,0-1 1,0 1-1,0 0 1,0 0-1,0 0 1,0 0-1,0 0 1,0-1 0,0 1-1,0 0 1,0 0-1,0 0 1,0 0-1,0 0 1,0-1-1,0 1 1,0 0-1,0 0 1,0 0-1,-14 8 132,7-1-98,0-1 0,1 1 0,0 0 0,1 1 0,-1-1 1,1 1-1,1 0 0,0 0 0,0 1 0,-5 16 0,8-22-26,0 1 0,0-1 0,1 1 0,-1-1 0,1 1-1,0-1 1,0 1 0,0 0 0,1-1 0,-1 1 0,1-1 0,0 1 0,0-1-1,0 0 1,0 1 0,1-1 0,-1 0 0,1 0 0,0 0 0,0 0 0,0 0-1,0 0 1,0 0 0,1-1 0,0 1 0,-1-1 0,1 0 0,0 1-1,0-1 1,0-1 0,3 3 0,-1-1 11,1-1 1,-1 0-1,0 1 0,1-1 0,-1-1 1,1 1-1,0-1 0,-1 0 1,1-1-1,0 1 0,0-1 0,0 0 1,-1-1-1,9-1 0,-11 2-10,0-1 0,0 0-1,0-1 1,0 1 0,0-1 0,0 1-1,0-1 1,-1 0 0,1 0 0,-1 0-1,1 0 1,-1 0 0,0-1 0,0 1-1,0-1 1,0 1 0,0-1 0,-1 0-1,1 0 1,-1 0 0,1 0 0,-1 0-1,0 0 1,-1 0 0,1 0 0,0 0-1,-1-5 1,1 2 17,-1 0-1,0-1 1,-1 1-1,0 0 1,0 0-1,0 0 1,0 0-1,-1 0 1,0 0-1,0 1 1,-1-1-1,0 0 1,0 1-1,0 0 1,-1 0-1,1 0 1,-1 0-1,0 0 1,-1 1-1,1 0 1,-1 0-1,0 0 1,-10-6-1,10 8 53,1 1 0,-1 0-1,0 0 1,0 0 0,-9 0 0,14 1 12,15 0-52,22-5-45,0-1 1,59-18-1,4-2 45,-21 13 5,-69 12-44,0 1 1,0 0-1,0 0 1,0 1-1,0 0 1,10 2-1,-17-2-5,-1 0 0,1 0 0,-1 1 0,1-1 0,-1 1 0,0-1 0,1 1 0,-1-1 0,0 1 0,0 0 0,0 0 0,0 0 0,-1 1 0,1-1 0,-1 0 0,1 0 0,-1 1 0,0-1 0,1 1 0,-1 0 0,-1-1 0,1 1 0,0 0 0,-1-1 0,1 1 0,-1 0 0,0 0 0,0 4 0,0 9 0,-1-1 0,0 1 0,-7 26 0,6-30 0,-5 36 0,24-65 0,7-14 0,-5 7 0,0 0 0,1 2 0,38-34 0,-57 55 0,-1 1 0,1-1 0,0 1 0,-1-1 0,1 1 0,0-1 0,0 1 0,0-1 0,-1 1 0,1 0 0,0-1 0,0 1 0,0 0 0,0 0 0,0 0 0,-1 0 0,1 0 0,0 0 0,0 0 0,0 0 0,0 0 0,0 0 0,0 0 0,-1 0 0,1 1 0,0-1 0,0 0 0,0 1 0,0-1 0,-1 0 0,1 1 0,0-1 0,0 1 0,-1-1 0,1 1 0,0 0 0,-1-1 0,1 1 0,-1 0 0,1-1 0,-1 1 0,1 0 0,0 1 0,2 4 0,1 1 0,-1 0 0,-1 0 0,3 11 0,1 1 0,-1-9 0,-1-1 0,1 1 0,1-1 0,-1 1 0,2-1 0,-1-1 0,11 12 0,-14-18 0,0 0 0,-1 0 0,1 0 0,0-1 0,0 1 0,0-1 0,0 1 0,0-1 0,1 0 0,-1 0 0,0-1 0,0 1 0,1-1 0,-1 1 0,0-1 0,1 0 0,-1 0 0,0 0 0,1-1 0,-1 1 0,0-1 0,1 0 0,-1 0 0,0 0 0,0 0 0,0-1 0,0 1 0,4-4 0,12-6 0,-1-1 0,-1-1 0,0 0 0,-1-2 0,0 0 0,-1 0 0,-1-1 0,0-1 0,-2-1 0,12-20 0,12-26 0,43-109 0,-67 144 0,14-39 0,-4-1 0,-2-1 0,19-134 0,-37 193 0,-1-1 0,0 1 0,-1 0 0,0-1 0,-1 1 0,0-1 0,-1 1 0,0 0 0,0 0 0,-6-13 0,8 24 0,0 0 0,0 0 0,0-1 0,0 1 0,0 0 0,0 0 0,-1 0 0,1-1 0,0 1 0,0 0 0,0 0 0,0 0 0,-1 0 0,1 0 0,0-1 0,0 1 0,-1 0 0,1 0 0,0 0 0,0 0 0,0 0 0,-1 0 0,1 0 0,0 0 0,0 0 0,-1 0 0,1 0 0,0 0 0,0 0 0,-1 0 0,1 0 0,0 0 0,0 0 0,-1 0 0,1 0 0,0 0 0,0 0 0,-1 0 0,1 0 0,0 0 0,0 1 0,0-1 0,-1 0 0,1 0 0,0 0 0,0 0 0,0 1 0,0-1 0,-1 0 0,1 0 0,0 0 0,0 1 0,0-1 0,0 0 0,0 0 0,-1 1 0,-8 15 0,8-14 0,-10 26 0,0 0 0,2 1 0,-9 51 0,6-25 0,-2 21 0,-6 96 0,16-114 0,2 0 0,7 64 0,-2-99 0,1 0 0,1 0 0,1-1 0,11 26 0,-16-44 0,0 0 0,1-1 0,0 1 0,0 0 0,0-1 0,0 0 0,0 1 0,1-1 0,-1 0 0,1 0 0,0 0 0,0-1 0,0 1 0,0-1 0,0 0 0,1 0 0,-1 0 0,1 0 0,0 0 0,-1-1 0,1 1 0,0-1 0,0 0 0,0 0 0,0-1 0,0 1 0,0-1 0,0 0 0,0 0 0,0 0 0,0 0 0,-1-1 0,1 0 0,0 0 0,0 0 0,0 0 0,0 0 0,5-4 0,3-2 0,1-1 0,-1 0 0,-1-1 0,1 0 0,-1-1 0,-1 0 0,16-20 0,-1-4 0,26-49 0,-31 50 0,-17 29 0,0-5 0,-9 104 0,7-80 0,1 0 0,0-1 0,1 1 0,5 13 0,-7-22 0,1-1 0,1 1 0,-1-1 0,1 1 0,-1-1 0,1 0 0,1 0 0,-1 0 0,1-1 0,0 1 0,0-1 0,8 7 0,-8-9 0,-1 0 0,1-1 0,0 1 0,-1-1 0,1 0 0,0 0 0,0-1 0,0 1 0,0-1 0,0 1 0,0-1 0,0 0 0,0-1 0,0 1 0,0-1 0,0 0 0,0 0 0,0 0 0,-1 0 0,5-3 0,5-1 0,-1-1 0,0-1 0,0 0 0,16-12 0,-13 6 0,25-26 0,-10 8 0,87-89 0,-116 119 0,0 0 0,0 0 0,0-1 0,1 1 0,-1 0 0,0 0 0,1 0 0,-1 0 0,1 0 0,-1 0 0,1 1 0,0-1 0,-1 1 0,1-1 0,0 1 0,-1-1 0,4 1 0,-4 0 0,0 0 0,0 1 0,-1-1 0,1 0 0,0 1 0,0-1 0,0 1 0,0-1 0,0 1 0,0-1 0,-1 1 0,1-1 0,0 1 0,-1 0 0,1 0 0,0-1 0,-1 1 0,1 0 0,-1 0 0,1 0 0,0 1 0,1 4 0,0 1 0,0-1 0,0 0 0,-1 1 0,0-1 0,-1 0 0,1 9 0,-1 77 0,-1-91 0,1-1 0,0 0 0,0 0 0,0 1 0,0-1 0,0 0 0,0 1 0,0-1 0,0 0 0,0 1 0,0-1 0,0 0 0,0 1 0,0-1 0,0 0 0,1 0 0,-1 1 0,0-1 0,0 0 0,0 1 0,0-1 0,0 0 0,1 0 0,-1 1 0,0-1 0,0 0 0,0 0 0,1 0 0,-1 1 0,0-1 0,0 0 0,1 0 0,-1 0 0,0 0 0,1 1 0,-1-1 0,0 0 0,0 0 0,1 0 0,-1 0 0,0 0 0,1 0 0,-1 0 0,1 0 0,15-10 0,13-21 0,-9 6 0,64-81 0,-83 106 0,-1-1 0,0 1 0,1-1 0,-1 1 0,1-1 0,-1 1 0,1-1 0,-1 1 0,1 0 0,-1-1 0,1 1 0,-1 0 0,1-1 0,-1 1 0,1 0 0,0 0 0,-1-1 0,1 1 0,-1 0 0,1 0 0,0 0 0,-1 0 0,1 0 0,-1 0 0,1 0 0,0 0 0,0 0 0,0 1 0,0-1 0,0 1 0,0 0 0,-1-1 0,1 1 0,0 0 0,-1 0 0,1-1 0,0 1 0,-1 0 0,1 0 0,-1 0 0,1 0 0,-1 0 0,1 1 0,8 42 0,-8-39 0,2 17 0,-1-3 0,8 31 0,-8-45 0,-1 0 0,1 0 0,0-1 0,0 1 0,1 0 0,-1-1 0,1 0 0,0 0 0,0 0 0,1 0 0,4 5 0,-6-8 0,0 0 0,0-1 0,0 1 0,-1 0 0,1-1 0,0 0 0,0 1 0,0-1 0,0 0 0,0 0 0,0 0 0,0 0 0,0 0 0,0-1 0,0 1 0,-1 0 0,1-1 0,0 1 0,3-3 0,0 2 0,1-2 0,-1 1 0,0-1 0,-1 1 0,9-7 0,14-17 0,-2-1 0,-1-2 0,-1 0 0,35-59 0,-40 65 0,-16 64 0,-2-16 0,6 45 0,-5-63 0,1 0 0,-1 0 0,1 1 0,1-1 0,0 0 0,0-1 0,0 1 0,0 0 0,1-1 0,8 11 0,-10-15 0,-1-1 0,1 1 0,0 0 0,-1-1 0,1 1 0,0-1 0,0 0 0,0 0 0,0 1 0,0-1 0,0 0 0,0-1 0,0 1 0,0 0 0,0-1 0,1 1 0,-1-1 0,0 0 0,1 1 0,-1-1 0,0 0 0,0 0 0,1-1 0,-1 1 0,0 0 0,0-1 0,1 0 0,-1 1 0,0-1 0,0 0 0,0 0 0,3-2 0,5-4 0,-1 1 0,0-2 0,0 1 0,0-1 0,7-11 0,-7 9 0,1-1 0,-1-1 0,0-1 0,6-13 0,-8 14 0,1 0 0,0 0 0,17-19 0,-22 27 0,1 0 0,-2 13 0,-2 29 0,2 1 0,1-1 0,15 64 0,-17-99 0,0 1 0,0-2 0,0 1 0,0 0 0,0 0 0,1 0 0,-1 0 0,1-1 0,0 1 0,-1 0 0,1-1 0,4 3 0,-5-4 0,0 0 0,1 0 0,-1 0 0,1 0 0,-1-1 0,1 1 0,0-1 0,-1 1 0,1-1 0,-1 1 0,1-1 0,0 0 0,-1 0 0,1 0 0,0 0 0,0 0 0,-1 0 0,1-1 0,0 1 0,-1 0 0,1-1 0,-1 1 0,1-1 0,1-1 0,3 0 0,0-2 0,0 1 0,-1 0 0,1-1 0,-1 0 0,0-1 0,0 1 0,0-1 0,7-10 0,1-3 0,17-32 0,-13 18 0,0 0 0,-12 22 0,0 1 0,1-1 0,-1 1 0,15-17 0,-17 23 0,-3 3 0,0 0 0,0 0 0,0 0 0,0 1 0,0-1 0,0 0 0,0 0 0,0 0 0,0 0 0,0 0 0,0 0 0,0 0 0,0 0 0,0 0 0,0 0 0,0 0 0,0 0 0,0 0 0,0 0 0,0 0 0,0 0 0,0 0 0,0 0 0,1 0 0,-1 0 0,0 0 0,0 0 0,0 0 0,0 0 0,0 0 0,0 0 0,0 0 0,0 0 0,0 0 0,0 0 0,0 0 0,0 0 0,0 0 0,0 0 0,0 0 0,0 0 0,0 0 0,0 0 0,0 0 0,0 0 0,0 0 0,1 0 0,-1 0 0,0 0 0,0 0 0,0 0 0,1 6 0,1 1 0,0 1 0,-1-1 0,0 1 0,0 9 0,1 15 0,-1-28 0,1 11 0,1 1 0,0-1 0,9 22 0,-11-34 0,0 0 0,0 0 0,1 0 0,-1 0 0,1 0 0,0 0 0,0 0 0,0-1 0,0 1 0,0-1 0,1 1 0,-1-1 0,1 0 0,-1 0 0,1 0 0,0-1 0,0 1 0,-1 0 0,1-1 0,1 0 0,-1 0 0,0 0 0,5 1 0,-4-2 0,0 0 0,0-1 0,0 1 0,0-1 0,0 0 0,0-1 0,0 1 0,0-1 0,-1 1 0,1-1 0,-1 0 0,1 0 0,4-4 0,3-3 0,-1 1 0,17-18 0,-11 6 0,0 0 0,-2 0 0,0-2 0,-1 0 0,16-39 0,35-124 0,-47 131 0,34-142 0,-30 108 0,-16 70 0,-1 1 0,-1-1 0,-1 1 0,0-1 0,-2 0 0,-1-26 0,1 44 0,0 0 0,0 0 0,0 0 0,0-1 0,0 1 0,0 0 0,0 0 0,0 0 0,0-1 0,0 1 0,0 0 0,0 0 0,0 0 0,0-1 0,0 1 0,0 0 0,-1 0 0,1 0 0,0 0 0,0-1 0,0 1 0,0 0 0,0 0 0,0 0 0,-1 0 0,1 0 0,0-1 0,0 1 0,0 0 0,0 0 0,-1 0 0,1 0 0,0 0 0,0 0 0,0 0 0,-1 0 0,1 0 0,0 0 0,0 0 0,0 0 0,0 0 0,-1 0 0,1 0 0,0 0 0,-9 8 0,-3 14 0,-4 20 0,2 1 0,3 0 0,-13 85 0,12-60 0,6-14 0,0 106 0,6-147 0,1 8 0,0-1 0,1 1 0,5 22 0,-6-36 0,1 0 0,0 0 0,0-1 0,1 1 0,-1 0 0,2-1 0,-1 0 0,1 1 0,0-1 0,0-1 0,0 1 0,9 7 0,-12-12 0,1 0 0,-1 0 0,1 0 0,-1 0 0,1 0 0,-1-1 0,1 1 0,0-1 0,-1 1 0,1-1 0,0 0 0,0 1 0,-1-1 0,1 0 0,0 0 0,0 0 0,-1-1 0,1 1 0,0 0 0,-1-1 0,1 1 0,0-1 0,-1 1 0,1-1 0,2-1 0,4-2 0,0-1 0,0-1 0,12-9 0,-5 2 0,4-1 0,0-1 0,-2-1 0,20-21 0,-36 35 0,1 0 0,-1 1 0,1-1 0,0 0 0,0 0 0,0 1 0,0-1 0,0 1 0,0 0 0,1 0 0,-1 0 0,3-1 0,-4 2 0,-1 0 0,0 0 0,1 0 0,-1 0 0,1 0 0,-1 0 0,0 0 0,1 0 0,-1 0 0,1 0 0,-1 0 0,0 0 0,1 1 0,-1-1 0,0 0 0,1 0 0,-1 0 0,0 1 0,1-1 0,-1 0 0,0 0 0,1 1 0,-1-1 0,0 0 0,0 1 0,1 0 0,3 18 0,-3 13 0,2 1 0,7 32 0,-10-64 0,0 0 0,1 0 0,-1 0 0,0 0 0,0 0 0,0-1 0,1 1 0,-1 0 0,0 0 0,1 0 0,-1-1 0,1 1 0,-1 0 0,1 0 0,-1-1 0,1 1 0,0 0 0,-1-1 0,1 1 0,0-1 0,-1 1 0,1-1 0,0 1 0,0-1 0,0 0 0,1 1 0,0-1 0,0 1 0,-1-1 0,1-1 0,0 1 0,0 0 0,-1 0 0,1-1 0,0 1 0,0-1 0,-1 1 0,1-1 0,2-1 0,4-2 0,-1-1 0,0 0 0,0 0 0,9-8 0,111-121 0,-125 131 0,0 0 0,1 1 0,0-1 0,0 1 0,-1 0 0,1 0 0,4-3 0,-6 5 0,-1 0 0,1 0 0,-1 0 0,1-1 0,-1 1 0,1 0 0,-1 0 0,0 0 0,1 0 0,-1 0 0,1 0 0,-1 0 0,1 0 0,-1 0 0,1 0 0,-1 0 0,1 0 0,-1 0 0,1 0 0,-1 0 0,1 1 0,-1-1 0,1 0 0,0 1 0,-1 0 0,1 0 0,-1-1 0,1 1 0,-1 0 0,0 0 0,1 0 0,-1-1 0,0 1 0,0 0 0,0 0 0,1 0 0,-1 0 0,0 0 0,0 0 0,0-1 0,0 1 0,-1 1 0,-2 32 0,-2 0 0,-15 58 0,-30 65 0,44-139 0,-1 2 0,-1-1 0,-16 29 0,21-42 0,-1-1 0,1 1 0,-1-1 0,0 1 0,-1-1 0,1-1 0,-1 1 0,0-1 0,0 1 0,0-1 0,-1-1 0,-7 5 0,12-7 0,-1-1 0,0 1 0,1 0 0,-1-1 0,0 1 0,0-1 0,1 0 0,-1 1 0,0-1 0,0 0 0,1 0 0,-1 0 0,0-1 0,0 1 0,0 0 0,1-1 0,-4 0 0,4 0 0,0 1 0,0-1 0,0 0 0,0 0 0,0 0 0,0 0 0,0 0 0,0 0 0,0 0 0,1 0 0,-1 0 0,0 0 0,1 0 0,-1 0 0,1-1 0,-1 1 0,1 0 0,-1-3 0,0 1 0,1-1 0,0 0 0,0 0 0,0 1 0,0-1 0,0 0 0,1 0 0,0 1 0,0-1 0,0 0 0,0 1 0,0-1 0,1 1 0,-1-1 0,5-4 0,8-11 0,2 1 0,0 1 0,1 1 0,1 0 0,0 1 0,1 1 0,0 1 0,36-18 0,64-39 0,-103 58 0,-16 10 994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17983,'0'0'1096,"76"6"-664,-19-6 80,7 0 8,-1 0 80,-3 0 16,-12-4 96,-9 2 8,-11-2-56,-10 2 8,-6 2-144,-6 0 248,-10 2-520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4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16072,'0'0'3423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5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13672,'0'0'5527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2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5416,'0'0'11810,"10"0"-11481,3 1-143,1 0-1,-1 0 0,1 1 0,15 5 0,2 1 268,-20-5-303,-1-1 0,0 1 1,0 1-1,-1-1 0,1 2 1,11 6-1,94 65 1655,-101-63-1304,-14-12-475,1-1 0,-1 0-1,1 1 1,-1-1 0,0 1 0,1-1-1,-1 0 1,1 1 0,-1-1 0,0 1 0,1 0-1,-1-1 1,0 1 0,0-1 0,1 1-1,-1-1 1,0 1 0,0 0 0,0-1-1,0 1 1,0-1 0,0 1 0,0 0-1,0-1 1,0 2 0,-7 5 88,-1 0 0,1-1 0,-2 1 0,1-2-1,-1 1 1,-15 7 0,-13 6 68,1 2 1,1 1-1,1 2 0,2 1 0,-31 31 1,61-55-149,0 1 1,0-1 0,0 1 0,0 0-1,0 0 1,0 0 0,1 0 0,-1 1 0,1-1-1,-1 0 1,1 1 0,0-1 0,0 0-1,0 1 1,0 0 0,0-1 0,1 1 0,-1-1-1,1 1 1,0 0 0,-1-1 0,1 1-1,1 4 1,-1-7-28,0 0-1,0 1 1,1-1-1,-1 0 1,0 0-1,0 1 1,0-1 0,1 0-1,-1 0 1,0 1-1,0-1 1,1 0-1,-1 0 1,0 0-1,0 0 1,1 0-1,-1 1 1,0-1 0,1 0-1,-1 0 1,0 0-1,1 0 1,-1 0-1,0 0 1,1 0-1,-1 0 1,0 0-1,1 0 1,-1 0 0,0 0-1,1 0 1,-1 0-1,0 0 1,0 0-1,1-1 1,-1 1-1,0 0 1,1 0-1,-1 0 1,0 0-1,0-1 1,1 1 0,-1 0-1,0 0 1,0-1-1,1 1 1,-1 0-1,0 0 1,0-1-1,0 1 1,0 0-1,1 0 1,-1-1 0,0 1-1,0 0 1,0-1-1,0 1 1,0 0-1,0-1 1,0 1-1,0 0 1,0-1-1,0 1 1,0-1 0,3-64 169,-1 36-88,-3-53 0,-2 64-42,2 14-26,0-1 1,0 1-1,1-1 0,0 1 0,0-1 0,0 1 0,0 0 0,0-1 0,2-5 1,-1 9-5,-1-1 1,0 0 0,0 0 0,-1 1 0,1-1 0,0 0 0,0 1 0,-1-1 0,1 0-1,-2-1 1,-1-5 118,3 8-133,0 0-1,0 0 1,0 0 0,0 0 0,0 0 0,0 0 0,0 0 0,0 0 0,0 1 0,0-1 0,0 0 0,-1 0 0,1 0 0,0 0 0,0 0 0,0 0 0,0 0 0,0 0 0,0 0 0,0 0-1,0 0 1,0 0 0,0 0 0,0 0 0,0 0 0,0 0 0,0 0 0,0 0 0,0 0 0,0 0 0,0 0 0,0 0 0,0 0 0,0 0 0,0 0 0,0 0 0,0 0 0,-1 0 0,1 0-1,0 0 1,0 0 0,0 0 0,0 0 0,0 0 0,0 0 0,0 0 0,0 0 0,0 0 0,0 0 0,0 0 0,0 0 0,-2 13 4,1-8-4,0-11-1,1 5-1,0-1 0,1 1 0,-1 0 0,0 0 0,1 0 0,-1-1 0,1 1 0,-1 0 0,1 0 0,-1 0 0,1 0 0,0 0 0,1-2 0,6-12 0,-5 7-5,-3 8 4,0 0 1,0 0 0,0 0-1,0 1 1,0-1 0,0 0-1,0 0 1,0 0 0,0 0-1,0 0 1,0 0 0,0 0-1,0 0 1,0 0 0,0 1-1,0-1 1,0 0 0,0 0-1,0 0 1,0 0 0,0 0 0,0 0-1,0 0 1,0 0 0,0 0-1,0 1 1,0-1 0,0 0-1,0 0 1,0 0 0,0 0-1,1 0 1,-1 0 0,0 0-1,0 0 1,0 0 0,0 0-1,0 0 1,0 0 0,0 0-1,0 0 1,0 1 0,0-1-1,0 0 1,1 0 0,-1 0 0,0 0-1,0 0 1,0 0 0,0 0-1,0 0 1,0 0 0,0 0-1,0 0 1,0 0 0,1 0-1,-1 0 1,0 0 0,0 0-1,0 0 1,0-1 0,21 7-101,-13-2 50,0-1 1,0 1 0,0-1 0,0-1-1,1 0 1,9 2 0,9-1-3537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14368,'0'0'1824,"68"-27"-1145,7 11 97,21 0 0,19 4-160,2-2 0,-2-2-96,4 8 8,-6 2-88,-4-4 0,-15 0-160,-7-4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20 460 8432,'0'0'7173,"-1"10"-6776,-2 41 101,-12 224 1412,14-193-549,14 115 1,-11-175-792,-3-19-413,1 0 1,0 1-1,0-1 0,1 1 1,-1-1-1,1 0 0,-1 1 1,1-1-1,0 0 1,0 0-1,1 1 0,-1-1 1,1 0-1,2 3 0,-4-7-92,1 1 0,0-1 1,0 0-1,0 1 0,0-1 0,-1 0 0,1 1 0,0-1 0,-1 0 0,1 0 1,-1 0-1,1 0 0,-1 0 0,1 0 0,-1 0 0,1 0 0,-1 0 0,0 0 1,1-1-1,0 0 43,10-31 208,0-1 1,-3 0-1,0-1 1,4-66 0,-5 38 84,9-31 846,37-122 0,-46 193-805,12-29-1,-17 47-324,0-1-1,1 1 1,0 0 0,0 0 0,0 1 0,1-1-1,-1 1 1,1 0 0,0-1 0,0 2 0,7-6-1,-10 8-106,0 1-1,0-1 1,0 1-1,1-1 0,-1 1 1,0 0-1,0 0 1,1-1-1,-1 1 0,0 0 1,1 0-1,-1 0 0,0 0 1,1 0-1,-1 1 1,0-1-1,0 0 0,1 1 1,-1-1-1,0 0 1,0 1-1,0 0 0,0-1 1,1 1-1,-1 0 1,0-1-1,0 1 0,0 0 1,0 0-1,-1 0 1,1 0-1,0 0 0,0 0 1,0 1-1,4 5 39,0 0 0,-1 0 0,7 15 0,-10-18-46,4 8-2,0 1 0,-1 0 0,-1 0 0,0 0 0,-1 0 0,0 0 0,-1 0 0,-1 0 0,0 1 0,0-1 0,-4 17 0,2-19 0,0 1 0,-1 0 0,-1-1 0,0 0 0,0 0 0,-1 0 0,-1-1 0,0 1 0,0-1 0,-1-1 0,0 1 0,-15 15 0,15-19 0,0 0 0,0 0 0,0 0 0,-1-1 0,0 0 0,-10 4 0,30-11 0,-1 0 0,1 1 0,0 0 0,-1 1 0,1 1 0,0-1 0,-1 2 0,1 0 0,15 4 0,-21-3 0,0-1 0,0 1 0,0 0 0,-1 1 0,1 0 0,-1-1 0,0 2 0,0-1 0,0 0 0,-1 1 0,1 0 0,3 6 0,6 9 0,23 41 0,-35-57 0,0 1 0,1 0 0,-2 0 0,1 0 0,0 1 0,-1-1 0,0 0 0,0 0 0,-1 1 0,0-1 0,0 1 0,0-1 0,0 0 0,-2 8 0,0-5 0,-1 0 0,1 0 0,-2 0 0,1-1 0,-1 1 0,0-1 0,0 0 0,-10 11 0,3-5 0,-1-1 0,-1 0 0,0 0 0,0-1 0,-1-1 0,-1-1 0,1 0 0,-26 11 0,31-16 0,0 0 0,0 0 0,0-1 0,-1-1 0,1 0 0,-1 0 0,-14 1 0,45-19 0,20-5 0,188-88 0,25 7 0,-228 88 0,-26 14 0,0 0 0,0 0 0,1 1 0,-1-1 0,0 0 0,0 0 0,0 0 0,0 0 0,0 0 0,1 0 0,-1 1 0,0-1 0,0 0 0,0 0 0,0 0 0,0 0 0,0 0 0,0 1 0,0-1 0,0 0 0,0 0 0,0 0 0,0 0 0,0 1 0,0-1 0,0 0 0,0 0 0,0 0 0,0 1 0,0-1 0,0 0 0,0 0 0,0 0 0,0 0 0,0 1 0,0-1 0,0 0 0,0 0 0,0 0 0,0 0 0,-1 0 0,1 1 0,0-1 0,0 0 0,0 0 0,0 0 0,0 0 0,0 0 0,-1 0 0,-5 11 0,6-10 0,-13 20 0,2-3 0,1 0 0,-13 32 0,21-45 0,0 1 0,0 0 0,1 0 0,0-1 0,0 1 0,1 0 0,-1 0 0,1 0 0,1 0 0,-1 0 0,1 0 0,0-1 0,0 1 0,3 6 0,-4-10 0,1-1 0,-1 0 0,1 1 0,0-1 0,-1 0 0,1 0 0,0 0 0,0 0 0,0 1 0,0-1 0,0 0 0,0-1 0,1 1 0,-1 0 0,0 0 0,0 0 0,1-1 0,-1 1 0,0-1 0,1 1 0,-1-1 0,0 1 0,1-1 0,-1 0 0,1 0 0,-1 1 0,1-1 0,-1 0 0,0 0 0,3-1 0,-1 1 0,-1-1 0,1 1 0,-1-1 0,0 0 0,1 0 0,-1 0 0,0 0 0,1 0 0,-1 0 0,0 0 0,0-1 0,0 1 0,0-1 0,0 0 0,-1 0 0,1 1 0,2-4 0,-1 0 0,0-1 0,-1 0 0,1 1 0,-1-1 0,0 0 0,-1 0 0,0 0 0,0 0 0,0 0 0,0 0 0,-1-1 0,0 1 0,0 0 0,-1 0 0,-2-12 0,-1 2 0,-1 0 0,0 1 0,-1 0 0,-15-27 0,3 10 0,18 31 0,1 1 0,-1-1 0,0 1 0,1-1 0,-1 0 0,0 1 0,1-1 0,-1 1 0,1-1 0,-1 1 0,1-1 0,-1 1 0,1 0 0,0-1 0,-1 1 0,1 0 0,-1-1 0,1 1 0,0 0 0,-1-1 0,1 1 0,0 0 0,-1 0 0,2 0 0,21-4 0,-19 3 0,14-1 0,-1-2 0,0 0 0,0-1 0,0-1 0,-1 0 0,31-17 0,-22 9 0,84-52 0,-93 54 0,0 0 0,-1-2 0,0 1 0,18-24 0,-16 17 0,-1-2 0,-1 1 0,-1-2 0,-2 0 0,0-1 0,-1 0 0,-1-1 0,12-50 0,19-153 0,-39 200 0,0-1 0,-2 1 0,-2 0 0,0 0 0,-2 0 0,-8-34 0,12 61 0,0 1 0,0-1 0,0 1 0,-1-1 0,1 0 0,0 1 0,0-1 0,0 1 0,-1-1 0,1 1 0,0-1 0,0 1 0,-1-1 0,1 1 0,-1-1 0,1 1 0,0 0 0,-1-1 0,1 1 0,-1-1 0,1 1 0,-1 0 0,1-1 0,-1 1 0,0 0 0,1 0 0,-1 0 0,0 0 0,1 0 0,-1 0 0,1 1 0,-1-1 0,0 0 0,1 1 0,-1-1 0,1 0 0,-1 1 0,1-1 0,-1 1 0,1-1 0,-1 0 0,1 1 0,0-1 0,-1 2 0,-17 29 0,18-30 0,-11 25 0,2 1 0,0 0 0,2 0 0,-4 30 0,-8 115 0,19-171 0,-2 247 0,6-206 0,2 1 0,1-1 0,21 64 0,-19-73 0,-7-26 0,0 1 0,1 0 0,-1-1 0,2 0 0,-1 1 0,1-1 0,0-1 0,6 8 0,-9-12 0,1 0 0,0 0 0,0-1 0,0 1 0,0 0 0,0-1 0,1 0 0,-1 0 0,0 1 0,1-1 0,-1-1 0,1 1 0,-1 0 0,1-1 0,-1 1 0,1-1 0,0 0 0,-1 1 0,1-1 0,-1-1 0,1 1 0,0 0 0,-1-1 0,1 1 0,-1-1 0,1 0 0,-1 1 0,4-3 0,6-2 0,-1-1 0,0 1 0,-1-2 0,0 0 0,16-12 0,43-49 0,-11 11 0,-34 41 0,-24 16 0,0 0 0,0 0 0,1 0 0,-1 0 0,0 0 0,0 0 0,1-1 0,-1 1 0,0 0 0,0 0 0,1 0 0,-1 0 0,0 0 0,0 0 0,1 1 0,-1-1 0,0 0 0,0 0 0,0 0 0,1 0 0,-1 0 0,0 0 0,0 0 0,1 0 0,-1 0 0,0 1 0,0-1 0,0 0 0,0 0 0,1 0 0,-1 1 0,-1 13 0,-9 41 0,9-44 0,-1-1 0,0 1 0,0-1 0,-1 0 0,-7 18 0,9-27 0,1 0 0,-1 0 0,1 0 0,-1 0 0,1 1 0,0-1 0,0 0 0,-1 1 0,1-1 0,0 0 0,0 0 0,0 1 0,0-1 0,1 0 0,-1 0 0,0 1 0,1-1 0,-1 0 0,0 0 0,1 1 0,-1-1 0,1 0 0,0 0 0,-1 0 0,1 0 0,0 0 0,0 0 0,0 0 0,0 0 0,1 1 0,4 3 0,0-1 0,1 1 0,-1-1 0,10 4 0,8 5 0,-17-7 0,-2-3 0,0 1 0,0-1 0,-1 2 0,0-1 0,5 5 0,-8-7 0,0-1 0,0 0 0,-1 0 0,1 0 0,-1-1 0,1 1 0,-1 0 0,0 0 0,1 0 0,-1 0 0,0 0 0,1 0 0,-1 0 0,0 0 0,0 0 0,0 0 0,0 0 0,0 0 0,0 0 0,-1 1 0,2-4 0,0-1 0,0 1 0,0-1 0,0 1 0,0 0 0,0-1 0,4-3 0,-3 3 0,0-1 0,0 1 0,0-1 0,0 1 0,0-1 0,0-4 0,-1-22 135,-1 22-4205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6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9344,'0'0'6161,"5"-12"-5642,17-41 10,-7 13 249,23-40 1,-22 49-203,-1-1 0,-1 0 0,11-40 0,16-103 953,-36 146-520,-2-1 0,1-35 0,-12 95-225,2 5-562,-6 46 425,-4 119 1,16-184-574,3 203 875,-2-160-650,-1-33 49,1 1 1,6 40 0,3 28 1484,-10-94-1822,1 0-1,-1 0 0,0 0 0,0 0 1,0 0-1,1 0 0,-1 0 0,0 0 1,1-1-1,-1 1 0,1 0 0,-1 0 1,1 0-1,-1 0 0,1 0 0,0-1 1,-1 1-1,1 0 0,0-1 0,0 1 1,0 0-1,-1-1 0,1 1 0,2 0 1,-1-1 22,0 1 1,-1-1-1,1 0 1,0 0-1,0 0 1,0 0-1,0 0 1,-1-1-1,1 1 1,0 0 0,0-1-1,2 0 1,5-3 85,0 0-1,-1-1 1,0 0 0,8-6 0,21-19-119,-1-2 0,56-65 0,-41 35 0,-31 37 0,0 1 0,2 1 0,33-29 0,-52 50 0,2-2 0,0 0 0,1 0 0,-1 0 0,1 1 0,9-4 0,-13 6 0,7 0 0,-8 16 0,-6 22 0,-1 0 0,-2 0 0,-2-1 0,-16 42 0,-14 34 0,40-111 0,0 0 0,0-1 0,0 1 0,0-1 0,0 1 0,1 0 0,-1-1 0,0 1 0,0-1 0,1 1 0,-1 0 0,0-1 0,1 1 0,-1-1 0,0 1 0,1-1 0,-1 1 0,1-1 0,-1 0 0,1 1 0,-1-1 0,1 1 0,-1-1 0,1 0 0,0 0 0,-1 1 0,1-1 0,25 12 0,-14-7 0,-2 0 0,0 1 0,-1-1 0,0 2 0,0-1 0,10 11 0,-16-15 0,0 1 0,-1 0 0,1-1 0,-1 1 0,0 1 0,0-1 0,0 0 0,0 0 0,-1 1 0,1-1 0,-1 1 0,0-1 0,0 1 0,0 0 0,-1-1 0,1 1 0,-1 0 0,0 0 0,0 4 0,-1 1 0,-1-1 0,0 1 0,0-1 0,-1 0 0,0 0 0,-1 0 0,1 0 0,-1 0 0,-1-1 0,-6 8 0,3-4 0,-1-1 0,0-1 0,-1 0 0,0 0 0,-22 14 0,3-6 0,-1-2 0,0-1 0,-1-1 0,-45 12 0,70-24 0,1 1 0,-1-1 0,1 0 0,-1 0 0,1 0 0,-1-1 0,0 0 0,1 0 0,-1 0 0,0-1 0,1 0 0,-1 0 0,1 0 0,-1-1 0,-7-3 0,12 4 0,0 0 0,0 0 0,0 0 0,1 0 0,-1 0 0,0 0 0,1 0 0,-1 0 0,1 0 0,-1 0 0,1 0 0,0 0 0,-1-1 0,1 1 0,0 0 0,0 0 0,0 0 0,0-1 0,0 1 0,0 0 0,0 0 0,0 0 0,1-1 0,-1 1 0,0 0 0,1 0 0,-1 0 0,1 0 0,-1 0 0,1-1 0,1 0 0,1-6 0,1 2 0,1-1 0,7-10 0,1 3 0,0 0 0,1 1 0,1 1 0,0 0 0,22-13 0,91-44 0,-19 11 0,-81 42 0,99-66 0,-117 74 0,0-1 0,0-1 0,-2 1 0,1-2 0,-1 1 0,0-1 0,6-13 0,-3 4 0,-1-1 0,-1 0 0,8-27 0,-11 32 0,0 0 0,1 1 0,12-19 0,-7 12 0,-11 21 0,-1 1 0,0-1 0,1 0 0,-1 0 0,1 0 0,-1 0 0,1 1 0,-1-1 0,1 0 0,-1 1 0,1-1 0,0 0 0,0 1 0,-1-1 0,1 1 0,0-1 0,0 1 0,-1-1 0,1 1 0,0 0 0,2-1 0,-2 1 0,-1 0 0,1 1 0,0-1 0,-1 0 0,1 0 0,0 1 0,-1-1 0,1 1 0,0-1 0,-1 0 0,1 1 0,-1-1 0,1 1 0,-1-1 0,1 1 0,-1 0 0,1-1 0,-1 1 0,0-1 0,1 2 0,2 4 0,0 1 0,0-1 0,-1 1 0,2 8 0,0 9 0,0 0 0,-2 0 0,0 0 0,-2 1 0,0-1 0,-2 0 0,-8 42 0,9-48 0,1-18 0,0 0 0,0 0 0,1 0 0,-1 0 0,0 0 0,0 0 0,0 0 0,0 1 0,0-1 0,0 0 0,0 0 0,0 0 0,0 0 0,0 0 0,0 0 0,1 0 0,-1 0 0,0 0 0,0 0 0,0 0 0,0 1 0,0-1 0,0 0 0,1 0 0,-1 0 0,0 0 0,0 0 0,0 0 0,0 0 0,0 0 0,0 0 0,1 0 0,-1 0 0,0 0 0,0 0 0,0 0 0,0 0 0,0 0 0,0-1 0,1 1 0,-1 0 0,0 0 0,0 0 0,0 0 0,0 0 0,0 0 0,0 0 0,0 0 0,0 0 0,1 0 0,-1 0 0,0-1 0,2-1 0,1-1 0,-1 0 0,0 0 0,0 0 0,0 0 0,2-5 0,19-41 0,32-48 0,-39 73 0,1 0 0,0 1 0,36-34 0,-51 55 0,0 0 0,0 0 0,1 0 0,-1 0 0,0 0 0,1 1 0,-1-1 0,1 1 0,0 0 0,-1 0 0,1 0 0,0 0 0,0 0 0,0 1 0,0-1 0,4 1 0,-5 0 0,0 0 0,0 1 0,0-1 0,0 1 0,0 0 0,0 0 0,0 0 0,-1 0 0,1 0 0,0 0 0,-1 0 0,1 1 0,0-1 0,-1 1 0,1-1 0,-1 1 0,0 0 0,0-1 0,1 1 0,-1 0 0,0 0 0,-1 0 0,2 2 0,3 10 0,-1 0 0,0 0 0,-1 0 0,-1 1 0,0-1 0,-1 1 0,0 0 0,-2 16 0,1-20 0,0-10 0,0-1 0,0 0 0,0 0 0,0 1 0,0-1 0,0 0 0,0 0 0,0 0 0,0 1 0,0-1 0,0 0 0,0 0 0,0 1 0,0-1 0,0 0 0,0 0 0,0 0 0,0 1 0,0-1 0,0 0 0,0 0 0,1 0 0,-1 0 0,0 1 0,0-1 0,0 0 0,0 0 0,0 0 0,1 0 0,-1 1 0,0-1 0,0 0 0,0 0 0,1 0 0,-1 0 0,0 0 0,0 0 0,0 0 0,1 0 0,-1 0 0,0 0 0,11-6 0,9-14 0,41-67 0,-6 8 0,-53 76 0,0 1 0,0 0 0,1-1 0,-1 1 0,1 0 0,-1 1 0,1-1 0,5-2 0,-7 3 0,-1 1 0,1 0 0,0-1 0,0 1 0,0 0 0,-1 0 0,1 0 0,0 0 0,0 0 0,0 0 0,0 0 0,-1 0 0,1 0 0,0 0 0,0 0 0,0 0 0,0 0 0,-1 1 0,1-1 0,0 0 0,0 1 0,-1-1 0,1 0 0,0 1 0,0-1 0,-1 1 0,1 0 0,-1-1 0,1 1 0,0-1 0,-1 1 0,1 0 0,-1-1 0,1 1 0,-1 0 0,0 0 0,1-1 0,0 3 0,7 19 0,9 38 0,-14-44 0,2 0 0,0 0 0,0-1 0,2 1 0,14 27 0,-18-40 0,-1 1 0,1 0 0,0-1 0,0 0 0,0 0 0,0 0 0,1 0 0,-1 0 0,1 0 0,-1-1 0,1 0 0,0 0 0,0 0 0,0 0 0,0 0 0,1-1 0,-1 0 0,0 0 0,6 1 0,-5-2 0,1 0 0,0-1 0,-1 1 0,1-1 0,0 0 0,-1-1 0,1 1 0,-1-1 0,0 0 0,0 0 0,1-1 0,-1 0 0,-1 0 0,9-5 0,5-9 0,0 0 0,-1 0 0,0-2 0,25-38 0,-5 8 0,-31 41 0,3-4 0,1 1 0,0 0 0,17-15 0,-23 23 0,0 0 0,0 0 0,1 0 0,0 1 0,-1 0 0,1 0 0,0 0 0,0 0 0,0 1 0,0 0 0,0 0 0,0 0 0,10 0 0,4 2 0,30 5 0,-32-3 0,31 1 0,-33-2 0,-12 0 0,-9-2 0,-1 1 0,0 0 0,1 0 0,-1 1 0,0-1 0,1 1 0,-1 1 0,1-1 0,0 1 0,0 0 0,0 1 0,0-1 0,-8 8 0,1-1 0,1 0 0,1 2 0,0-1 0,-13 19 0,21-26 0,1 0 0,0 0 0,0 0 0,0 0 0,0 0 0,1 1 0,-1-1 0,1 1 0,0 0 0,1-1 0,-1 1 0,1 9 0,0-12 0,0-1 0,0 1 0,0 0 0,1 0 0,-1 0 0,0 0 0,1 0 0,0-1 0,-1 1 0,1 0 0,0-1 0,0 1 0,0 0 0,0-1 0,0 1 0,1-1 0,-1 1 0,0-1 0,1 0 0,-1 0 0,0 0 0,1 1 0,0-1 0,-1-1 0,1 1 0,0 0 0,-1 0 0,1 0 0,0-1 0,0 1 0,0-1 0,-1 0 0,1 1 0,3-1 0,1 0 0,0 0 0,0 0 0,0-1 0,0 0 0,0 0 0,0 0 0,0-1 0,0 0 0,-1 0 0,1 0 0,-1-1 0,8-5 0,3-2 0,-1-2 0,22-21 0,-13 11 0,-23 21 0,0 0 0,0 0 0,0 0 0,0 0 0,1 0 0,-1 1 0,0-1 0,1 0 0,-1 1 0,1-1 0,-1 1 0,1-1 0,-1 1 0,1 0 0,-1 0 0,1 0 0,-1-1 0,1 1 0,-1 1 0,1-1 0,-1 0 0,1 0 0,-1 1 0,3 0 0,1 1 0,1 1 0,-2 0 0,1 0 0,0 0 0,6 6 0,13 9 0,-13-11 0,-1-2 0,-1 0 0,1 0 0,0-1 0,12 5 0,-18-9 0,-1 1 0,1 0 0,-1-1 0,1 0 0,-1 0 0,0 0 0,1 0 0,-1 0 0,1-1 0,-1 1 0,1-1 0,-1 0 0,0 0 0,0 0 0,1-1 0,-1 1 0,5-4 0,9-8 0,0-1 0,0 0 0,23-28 0,16-15 0,-54 56 0,0-1 0,0 0 0,0 1 0,0-1 0,0 1 0,0-1 0,1 1 0,-1 0 0,0 0 0,1 0 0,2-1 0,-4 3 0,0-1 0,0 0 0,0 0 0,0 0 0,0 0 0,0 1 0,0-1 0,0 0 0,0 1 0,-1-1 0,1 1 0,0-1 0,0 1 0,0 0 0,0-1 0,-1 1 0,1 0 0,0-1 0,-1 1 0,1 0 0,0 0 0,-1 0 0,1-1 0,-1 1 0,1 0 0,-1 0 0,0 0 0,1 0 0,-1 1 0,17 53 0,-15-44 0,1 1 0,1-1 0,0 1 0,9 15 0,-13-26 0,1-1 0,0 1 0,0-1 0,-1 0 0,1 1 0,0-1 0,0 0 0,0 1 0,-1-1 0,1 0 0,0 0 0,0 0 0,0 0 0,0 0 0,-1 0 0,1 0 0,0 0 0,0 0 0,0 0 0,0-1 0,-1 1 0,1 0 0,0-1 0,0 1 0,-1 0 0,1-1 0,0 1 0,0-1 0,-1 1 0,1-1 0,0 1 0,-1-1 0,1 0 0,27-21 0,-27 21 0,47-46 0,-26 25 0,0 1 0,47-33 0,-66 52 0,0 0 0,-1 0 0,1 1 0,0-1 0,0 1 0,0 0 0,0 0 0,0 0 0,0 0 0,0 0 0,0 1 0,4-1 0,-3 1 0,-1 1 0,0 0 0,0 0 0,1 0 0,-1 1 0,0-1 0,0 1 0,0 0 0,0-1 0,-1 1 0,4 3 0,22 23 0,-26-24 0,1 0 0,1 0 0,-1 0 0,0-1 0,1 1 0,0-1 0,0 0 0,0 0 0,0-1 0,0 1 0,0-1 0,9 4 0,-11-6 0,0-1 0,-1 1 0,1 0 0,0 0 0,-1-1 0,1 1 0,0-1 0,-1 1 0,1-1 0,-1 0 0,1 0 0,-1 0 0,1 0 0,1-1 0,23-20 0,-17 14 0,96-86 0,-23 35 0,-80 58 0,0-1 0,0 1 0,0 0 0,0 0 0,0 0 0,0 0 0,1 0 0,-1 0 0,0 1 0,1-1 0,-1 1 0,1-1 0,-1 1 0,0 0 0,1 0 0,-1 0 0,1 1 0,-1-1 0,1 0 0,-1 1 0,0-1 0,1 1 0,-1 0 0,0 0 0,0 0 0,0 0 0,1 0 0,-1 1 0,0-1 0,0 1 0,-1-1 0,4 4 0,3 2 0,-1 1 0,0 0 0,0 0 0,0 1 0,-1 0 0,5 11 0,-4-5 0,6 11 0,-12-25 0,-1-1 0,1 1 0,-1-1 0,1 1 0,-1-1 0,1 1 0,0-1 0,-1 1 0,1-1 0,0 1 0,-1-1 0,1 0 0,0 1 0,-1-1 0,1 0 0,0 0 0,0 0 0,-1 1 0,1-1 0,0 0 0,0 0 0,-1 0 0,1 0 0,0 0 0,0-1 0,0 1 0,-1 0 0,1 0 0,0 0 0,1-1 0,16-8 0,0-1 0,-1-1 0,28-22 0,-30 21 0,0 1 0,1 0 0,0 1 0,34-15 0,-48 25 0,0-1 0,0 1 0,0 0 0,1 0 0,-1 0 0,0 0 0,0 0 0,0 1 0,0-1 0,1 1 0,-1-1 0,0 1 0,0 0 0,0 0 0,0 0 0,0 0 0,0 0 0,-1 0 0,1 0 0,2 3 0,37 34 0,-31-28 0,-4-3 0,-1 0 0,0 0 0,0 0 0,6 14 0,-6-12 0,1 0 0,11 17 0,-9-17 0,-8-7 0,1-1 0,0 0 0,-1 0 0,1 0 0,0 0 0,-1 0 0,1 0 0,0 0 0,0 0 0,0 0 0,0-1 0,0 1 0,0 0 0,0 0 0,0-1 0,1 1 0,-1-1 0,0 1 0,0-1 0,0 1 0,1-1 0,-1 0 0,0 0 0,0 0 0,1 1 0,-1-1 0,0 0 0,1-1 0,-1 1 0,0 0 0,0 0 0,1 0 0,-1-1 0,0 1 0,0-1 0,0 1 0,2-2 0,18-7 170,0-2 0,-1 0 0,0-2 0,31-24 0,26-34-4955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7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9648,'0'0'6016,"11"5"-5287,-5-1-613,1 0-1,1-1 1,-1 0 0,0-1 0,1 0 0,-1 0-1,1-1 1,0 1 0,0-2 0,-1 1 0,1-1-1,15-2 1,155-20 2098,355-38 3977,-527 60-6216,207-22 2769,-131 6-5377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7:42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0 7632,'0'0'17178,"-5"11"-16849,3-8-299,-8 19 271,-1 0 0,-16 21 1,14-22-16,1 0 0,1 0 1,-9 24-1,-16 31 1048,35-75-1289,0 1-1,1-1 0,-1 1 0,0 0 0,1-1 0,-1 1 0,1 0 0,0-1 0,-1 1 0,1 0 1,0-1-1,0 1 0,0 0 0,0 0 0,0-1 0,1 1 0,-1 0 0,0 0 0,1-1 1,-1 1-1,2 2 0,0-1 37,0 0 0,0 0 0,1 0 0,-1 0 1,0-1-1,1 1 0,0-1 0,0 0 0,5 4 1,6 2 274,0-1 0,0-1 0,24 9 0,5-6-20,-34-11-1089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7:43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0 9648,'0'0'16070,"4"10"-15823,12 29-11,-15-37-153,-1-1 0,1 0 1,0 1-1,-1-1 1,1 1-1,-1-1 0,0 1 1,0 0-1,1-1 1,-1 1-1,0-1 0,0 1 1,0-1-1,-1 1 1,1-1-1,0 1 0,-1-1 1,1 1-1,-1-1 1,1 1-1,-1-1 1,0 1-1,1-1 0,-1 0 1,0 1-1,0-1 1,-1 1-1,-3 5 372,5-6-254,-22-1 865,17 0-964,0 0 0,1 1 0,-1 0 0,1-1 1,-1 2-1,1-1 0,-1 0 0,1 1 0,0 0 1,-5 2-1,9-3-89,0-1 0,0 0 0,0 0 1,0 0-1,0 0 0,0 1 0,0-1 1,0 0-1,0 0 0,0 0 0,0 0 0,0 1 1,0-1-1,0 0 0,0 0 0,0 0 1,0 1-1,0-1 0,0 0 0,0 0 0,0 0 1,0 0-1,0 0 0,0 1 0,0-1 1,1 0-1,-1 0 0,0 0 0,0 0 0,0 0 1,0 1-1,0-1 0,1 0 0,-1 0 1,0 0-1,0 0 0,0 0 0,0 0 0,1 0 1,-1 0-1,0 0 0,0 0 0,0 0 1,0 0-1,1 0 0,-1 0 0,0 0 0,0 0 1,0 0-1,0 0 0,1 0 0,4-3 419,-6-8-238,-4-4-4282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09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4720,'0'0'8624,"4"10"-8480,10 31 0,-13-38-105,-1 0 0,1 0 0,-1 0 0,0 0 0,0 0 0,0 0 0,-1 6 0,1-7-9,0-1-1,0 0 0,0 1 0,0-1 0,0 1 0,0-1 0,0 0 0,0 1 0,0-1 0,1 1 0,-1-1 0,0 0 0,2 3 1,-1-2 29,-1 0 1,1 0-1,-1 0 1,1 0 0,-1 0-1,0 0 1,0 0 0,0 0-1,0 0 1,0 4-1,-1-4-7,1-1-1,0 1 0,0-1 0,0 1 0,0 0 0,0-1 0,0 1 1,0-1-1,1 1 0,-1-1 0,1 1 0,-1-1 0,2 3 1,-2-1 147,1 1 0,0-1 0,-1 1 0,0-1 0,1 0 0,-1 1 0,-1-1 0,0 7 0,0 2 85,1-8-292,0-3 24,0-1 0,0 1 1,0-1-1,0 0 0,-1 1 0,1-1 1,0 1-1,0-1 0,0 0 1,0 1-1,0-1 0,0 1 0,0-1 1,0 0-1,1 1 0,-1-1 1,0 1-1,0-1 0,0 0 1,0 1-1,0-1 0,1 1 0,-1-1 1,0 0-1,0 1 0,1-1 1,-1 0-1,0 1 0,1-1 1,-1 0-1,0 0 0,1 1 0,-1-1 1,0 0-1,1 0 0,-1 0 1,0 1-1,1-1 0,-1 0 1,1 0-1,-1 0 0,0 0 0,1 0 1,-1 0-1,1 0 0,-1 0 1,1 0-1,-1 0 0,0 0 1,1 0-1,0 0 1352,-13-24-1030,3 8-235,6 6-26,1 1-1,0-1 1,1 1 0,0-1-1,0 0 1,1 0-1,2-17 1,-1-6 89,2 25-190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26.9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95 7432,'0'0'16725,"0"13"-16323,11 141 1064,14 108 1219,-24-254-2523,2 28 544,0-24 16,-3-12-702,0 0 1,0 0-1,0 0 0,0 0 0,1 0 1,-1 0-1,0 0 0,0 1 0,0-1 1,0 0-1,0 0 0,0 0 0,0 0 1,0 0-1,0 0 0,0 0 0,1 0 1,-1 0-1,0 0 0,0 0 0,0 0 1,0 0-1,0 0 0,0 0 0,0 0 1,1 0-1,-1 0 0,0 0 0,0 0 1,0 0-1,0 0 0,0 0 0,0 0 1,0 0-1,0 0 0,1 0 0,-1 0 1,0 0-1,0 0 0,0 0 0,0-1 1,0 1-1,0 0 0,0 0 0,0 0 1,0 0-1,0 0 0,0 0 0,1 0 1,-1 0-1,0 0 0,0-1 0,0 1 1,0 0-1,0 0 0,0 0 0,0 0 1,0 0-1,0 0 0,1-4 23,0 1 0,0-1-1,0 1 1,0-1 0,-1 1 0,1-1-1,-1 1 1,0-6 0,1-10 48,9-58 101,3 1 0,4 0 0,28-79 0,-39 140-192,-1-1 0,2 0 0,11-19 0,-16 30 0,2 0 0,-1 1 0,0 0 0,1-1 0,0 1 0,0 1 0,0-1 0,0 0 0,1 1 0,0 0 0,5-3 0,-6 4 0,0 1 0,0 0 0,-1 0 0,1 0 0,0 1 0,0-1 0,0 1 0,0 0 0,0 0 0,0 0 0,0 1 0,0 0 0,0-1 0,0 1 0,0 0 0,-1 1 0,1-1 0,3 3 0,3 0 0,0 2 0,0-1 0,-1 1 0,0 1 0,11 9 0,-12-6 0,0-1 0,-1 1 0,0 1 0,-1-1 0,8 17 0,-10-20 0,0 4 0,1 0 0,-1 0 0,-1 1 0,2 13 0,6 21 0,-8-37 0,28 101 0,-28-94 0,-2 0 0,0 0 0,0 0 0,-2 0 0,0 0 0,-1-1 0,0 1 0,-1 0 0,-6 15 0,7-8 0,3-20 0,-1 0 0,0 1 0,0-1 0,-1 0 0,1 0 0,-1 1 0,1-1 0,-2 3 0,2-6 13,0 0 0,0 0 0,0 0 0,0 0 0,0 0 0,0 0 0,0 0 0,0 0 0,0 0-1,0 0 1,0 0 0,0-1 0,0 1 0,0 0 0,0 0 0,0 0 0,0 0 0,0 0 0,0 0 0,0 0 0,0 0 0,0 0 0,0 0 0,0 0 0,0 0 0,0-1 0,0 1 0,0 0 0,-1 0-1,1 0 1,0 0 0,0 0 0,0 0 0,0 0 0,0 0 0,0 0 0,0 0 0,0 0 0,0 0 0,0 0 0,0 0 0,0 0 0,-1 0 0,1 0 0,0 0 0,0 0 0,0 0 0,0 0-1,0 0 1,0 0 0,0 0 0,0 0 0,0 0 0,0 0 0,0 0 0,-1 0 0,1 0 0,0 0 0,0 0 0,0 0 0,0 0 0,0 0 0,0 0 0,0 0 0,0 0 0,0 0 0,0 0 0,0 0-1,0 1 2,-3-9-1765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28.4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22 117 9240,'0'0'13507,"1"11"-13023,5 35-2,-6-44-406,0 0 1,1 0-1,-1 0 1,1 0-1,0 0 1,0-1 0,0 1-1,0 0 1,0 0-1,0 0 1,0-1-1,0 1 1,1-1-1,-1 1 1,1-1 0,-1 0-1,1 1 1,0-1-1,-1 0 1,1 0-1,0 0 1,0 0-1,0 0 1,0-1 0,2 2-1,1-1 113,-1 0 0,1-1 0,0 1 0,-1-1 0,1 0 0,0 0 0,-1-1 0,7 0 0,2-1 238,0-1 0,0 0-1,-1-1 1,23-10-1,-32 12-330,0 1 0,0-1 0,0 0 0,0 0 0,-1 0 0,1 0-1,-1 0 1,1-1 0,-1 1 0,0-1 0,0 0 0,0 1 0,0-1 0,0 0 0,-1 0 0,1 0 0,-1 0 0,0-1 0,0 1-1,0 0 1,-1 0 0,1-1 0,-1 1 0,1-5 0,-1 2-59,-1 0 0,0 0 0,0 0 0,0 1 0,-1-1 0,1 1 1,-1-1-1,-1 1 0,1-1 0,-1 1 0,0 0 0,-6-9 0,6 11-21,1 0 1,-1 1-1,1-1 0,-1 0 0,0 1 1,0-1-1,0 1 0,0 0 1,-1 0-1,1 0 0,0 1 0,-1-1 1,0 1-1,1 0 0,-1 0 1,0 0-1,1 0 0,-1 1 0,0-1 1,-7 1-1,7 1-16,0 0 0,0 0 0,0 0 0,0 0 0,0 0 0,1 1 0,-1 0 0,0 0 0,1 0 0,0 0 0,-1 1 0,1-1 0,0 1 0,-4 4 0,-3 4 0,1 1 0,-12 18 0,18-26 0,-3 7 0,1-1 0,0 0 0,1 1 0,0 0 0,0 0 0,2 0 0,-1 0 0,1 1 0,1-1 0,0 1 0,1 12 0,2-9 0,1-1 0,0 0 0,1 0 0,0 0 0,2-1 0,-1 1 0,2-1 0,10 17 0,-14-27 0,0 1 0,0-2 0,0 1 0,1 0 0,-1-1 0,1 1 0,-1-1 0,1 0 0,0 0 0,0 0 0,0-1 0,0 0 0,0 1 0,0-1 0,0-1 0,6 2 0,1-1 0,-1 0 0,1-1 0,-1 0 0,1 0 0,15-4 0,4 0 0,-23 3 0,-1 1 0,1-2 0,0 1 0,-1 0 0,1-1 0,-1-1 0,1 1 0,-1-1 0,9-5 0,29-20 961,-12 7-5857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28.9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0 11256,'0'0'6942,"-1"14"-6338,-15 260 3457,4-106 446,17-159-3596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56 5224,'0'0'4513,"-10"-4"-4050,-33-14-1,42 18-433,-1 0-1,1-1 0,-1 1 0,1 0 1,-1 0-1,1 0 0,-1 0 0,1 0 0,-1 1 1,1-1-1,-1 0 0,1 1 0,0-1 1,-1 1-1,1-1 0,-1 1 0,1 0 1,0-1-1,0 1 0,-1 0 0,1 0 1,0 0-1,0 0 0,0 0 0,0 0 1,0 0-1,0 0 0,-1 3 0,-1-1 59,-11 15 154,2 0 0,-1 1-1,2 0 1,1 1 0,0 0 0,2 0 0,-11 36 0,6-6 189,3 1-1,-6 60 1,10-36 348,6 85 1,8-79 2087,-7-84-2816,0-1 0,0-1 0,0 1 0,-1 0 0,0 0 0,1 0 0,-1 0-1,-1 0 1,1 0 0,-2-8 0,0-7 64,-2-37 133,2 4 42,-2 0 0,-3 0 0,-15-60 0,12 76-50,7 22-107,-1 0 1,-1 0-1,-7-15 1,10 23-106,0 1-1,0-1 1,1 0-1,-1 0 1,1 0-1,0 0 1,1-1-1,0 1 1,0 0-1,0 0 1,0 0-1,1 0 1,0 0-1,1 0 1,-1 0-1,1 0 1,0 0-1,1 0 1,-1 1-1,1-1 1,0 1-1,0 0 1,1 0-1,4-5 1,4-1-6,0 1 0,1 1 0,0 0 1,1 1-1,0 0 0,0 1 1,1 1-1,0 0 0,21-5 0,5 1 36,0 2 0,56-5-1,-60 10 26,64 3-1,-87 1-66,-1 0 0,-1 1-1,1 1 1,0 0-1,0 1 1,-1 0 0,0 1-1,16 8 1,-25-12-17,-1 0 1,1 1-1,-1-1 0,1 1 1,-1-1-1,0 1 0,0 0 1,0 0-1,0 0 1,0 0-1,0 0 0,-1 0 1,1 1-1,-1-1 0,1 0 1,-1 1-1,0 0 0,0-1 1,0 1-1,0-1 0,0 1 1,-1 0-1,1 0 1,-1-1-1,0 1 0,0 0 1,0 0-1,0 0 0,0-1 1,-1 1-1,1 0 0,-1 0 1,0-1-1,0 1 0,0 0 1,0-1-1,0 1 1,0-1-1,-1 1 0,1-1 1,-1 0-1,-2 3 0,-8 11-14,-1-1-1,0 0 1,-1-1-1,-1-1 0,-17 13 1,-90 55-24,39-27 70,78-51-25,1 1-1,-1-1 1,1 1-1,-1 0 1,1 0-1,1 1 1,-6 6-1,8-10-3,0 1 0,1-1-1,-1 0 1,1 1 0,-1-1 0,1 1-1,-1-1 1,1 0 0,0 1-1,0-1 1,-1 1 0,1-1-1,0 1 1,0-1 0,1 1-1,-1-1 1,0 1 0,0-1 0,1 0-1,-1 1 1,1-1 0,-1 1-1,1-1 1,0 0 0,-1 0-1,1 1 1,0-1 0,0 0 0,0 0-1,0 0 1,0 0 0,0 0-1,2 1 1,13 10-1,0-1 1,1 0-1,27 12 1,-4-2-2,-6-3-2,-13-8-6,0 2 0,-1 0 0,20 17 0,-35-25 7,-1-1 0,0 1 1,0 0-1,0 0 0,-1 0 1,0 1-1,0-1 0,0 1 0,0 0 1,0 0-1,-1 0 0,0 0 1,0 0-1,-1 0 0,1 1 0,-1-1 1,0 0-1,0 9 0,-1-9 0,-1 0 0,0 0 0,0 0 0,0 0-1,-1-1 1,0 1 0,1 0 0,-2-1 0,1 1-1,0-1 1,-1 0 0,0 0 0,0 0 0,-5 5-1,0-1 1,1 0 0,-1-1 0,-1 0-1,1-1 1,-17 9 0,4-5 22,-1-1 0,0 0 0,-1-2 0,0 0 1,0-2-1,0-1 0,0 0 0,-1-2 0,0-1 0,1-1 1,-1 0-1,0-2 0,1-1 0,-46-12 0,64 14-8,1-1-1,0 0 0,0 0 1,-1 0-1,2 0 0,-1-1 1,0 0-1,0 0 0,1 0 1,0 0-1,-5-5 1,7 7-12,0 0 1,0 0-1,1 0 1,-1 0-1,0-1 1,1 1-1,-1 0 1,0 0-1,1 0 1,0-1-1,-1 1 1,1 0-1,0-1 1,-1 1-1,1 0 1,0-1-1,0 1 1,0 0-1,0-1 1,0 1 0,1 0-1,-1-1 1,0 1-1,1 0 1,-1-1-1,1 1 1,-1 0-1,1 0 1,-1 0-1,1-1 1,0 1-1,0 0 1,0 0-1,-1 0 1,1 0-1,0 0 1,0 0-1,0 1 1,1-1-1,-1 0 1,0 0-1,2 0 1,16-8-125,0 0 1,1 1-1,0 1 0,1 1 1,-1 1-1,25-3 0,10-3-417,-14 1-2575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 6328,'0'0'8121,"-10"2"-7709,3 0-315,-2-1 104,0 1-1,0 0 1,1 0-1,-1 1 1,1 1-1,0-1 1,-11 7-1,16-6-71,0 0 1,1 1-1,-1-1 0,1 1 0,0 0 0,0-1 1,0 1-1,1 0 0,0 0 0,0 0 1,-1 9-1,1-6-32,-2 16 285,-2-1-1,-8 29 1,10-44-278,0 0 0,0-1 0,-1 0 0,0 0 0,0 0 0,-1 0 0,0-1 0,0 1 0,0-1 0,-11 9 0,11-12-28,0 1 0,0-1 0,0 0 0,0 0 0,0 0 0,-1 0 0,0-1-1,1 0 1,-12 2 0,14-4-58,0 1-1,0-1 1,0 0-1,-1 0 0,1 0 1,0 0-1,0 0 1,0-1-1,0 0 1,-1 1-1,1-1 1,0-1-1,0 1 0,0 0 1,1-1-1,-1 1 1,0-1-1,0 0 1,1 0-1,-4-3 1,-5-10-2736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29.9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10344,'0'0'16287,"11"9"-15727,-2-1-419,-5-4-78,0 0 0,0-1 0,1 1 0,-1-1 1,1 0-1,0 0 0,0-1 0,0 1 1,0-1-1,0 0 0,0 0 0,1-1 0,-1 0 1,0 0-1,8 1 0,44 2 784,-21-1-55,1-1 1,-1-2 0,47-6-1,-72 5-714,0 0 0,0 1 0,0 0 0,20 4 1,-16-3-71,24-2 957,-5-1-6001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0.4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13168,'0'0'9467,"9"4"-8805,20 6 4,1 0 1,0-2 0,0-1 0,1-2 0,-1-1-1,1-1 1,0-2 0,39-3 0,-54 0-100,-1-1-1,25-8 1,-13 0-4478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1.9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0 165 9648,'0'0'9199,"10"-5"-8567,28-18 15,-37 22-558,0 0 0,0 1 0,0-1 1,0 0-1,0 1 0,0-1 0,0 1 0,0 0 0,1-1 0,-1 1 0,0 0 1,0 0-1,0 0 0,0-1 0,0 1 0,1 0 0,-1 1 0,0-1 0,0 0 1,0 0-1,1 1 0,0-1 36,-1 1 0,0 0 0,0 0 0,-1 0 0,1 0 0,0 0 0,0 0 0,0 0 0,-1 0 0,1 0 0,0 1 0,0 0 0,4 7 313,5 10 104,0 0 1,-1 1-1,-1 0 0,-1 1 1,6 25-1,-5-18-78,3 12 771,-2-1 0,6 72-1,-12-99-874,-2-10-305,-1 0 0,1 0 0,0 0 1,-1 0-1,1 0 0,-1 0 0,0 0 0,0 0 0,0 0 0,0 0 0,0 0 1,0 0-1,0 0 0,-2 4 0,2-6-55,0 0 0,0 0 0,0 0 0,0 0 0,0 0 0,0 0 0,-1 0 0,1 0 0,0 0 0,0 0 0,0 0 0,0 1 0,0-1 0,0 0 0,0 0 0,-1 0 0,1 0 0,0 0 0,0 0 0,0 0 0,0 0 0,0 0 0,0-1 0,0 1 0,0 0 0,-1 0 0,1 0 0,0 0 0,0 0 0,0 0 0,0 0 0,0 0 0,0 0 0,0 0 0,0 0 0,0 0 0,-1 0 0,1 0 0,0-1 0,0 1 0,0 0 0,0 0 0,0 0 0,0 0 0,0 0 0,0 0 0,0 0 0,0 0 0,0-1 0,0 1 0,0 0 0,0 0 0,0 0 0,0 0 0,0 0 0,0 0 0,0 0 0,0-1 0,-2-9 0,2 5 0,0 5 0,-8-37 0,1 1 0,3-2 0,0 1 0,3-1 0,3-44 0,2 48 0,5-39 0,-7 66 0,0-1 0,0 1 0,1 0 0,0 0 0,0 0 0,0 0 0,7-9 0,-2 4 0,1 2 0,0-1 0,0 1 0,1 0 0,1 1 0,-1 0 0,17-9 0,-23 15 0,-1 2 0,0-1 0,1 0 0,0 1 0,-1-1 0,1 1 0,0 0 0,0 0 0,0 1 0,-1-1 0,1 1 0,0 0 0,0 0 0,0 0 0,0 0 0,0 1 0,0-1 0,-1 1 0,1 0 0,0 1 0,0-1 0,-1 0 0,1 1 0,-1 0 0,1 0 0,-1 0 0,0 0 0,0 1 0,0-1 0,4 5 0,0 0 0,-1 1 0,-1-1 0,1 1 0,-1 0 0,-1 0 0,1 1 0,5 16 0,15 69 0,-15-54 0,46 212 0,-51-235 0,-1-5 0,-1 0 0,-1 0 0,3 21 0,-1-21 0,-4-12 19,0 0-1,0 0 1,0 0-1,0-1 1,0 1-1,0 0 1,0 0 0,0 0-1,0 0 1,0 0-1,0-1 1,0 1-1,0 0 1,0 0 0,0 0-1,0 0 1,0 0-1,0-1 1,0 1-1,0 0 1,0 0 0,0 0-1,0 0 1,0 0-1,0 0 1,0-1-1,1 1 1,-1 0 0,0 0-1,0 0 1,0 0-1,0 0 1,0 0 0,0 0-1,0 0 1,1 0-1,-1 0 1,0-1-1,0 1 1,0 0 0,0 0-1,0 0 1,0 0-1,1 0 1,-1 0-1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2.9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1 9344,'0'0'17939,"2"10"-17470,4 32-2,-6-39-376,0 0-1,0 0 1,-1 0-1,1 0 1,-1 0-1,1 0 1,-1 0-1,0 0 1,0-1-1,0 1 1,-1 0-1,1-1 1,-1 1-1,1 0 1,-1-1 0,0 0-1,-2 3 1,-10 16 588,11-15-623,-2 7 257,-1 1 0,2 0 0,-5 23 0,8-34-275,0 0 1,1 0-1,0 0 1,0 0-1,0 0 1,0 1-1,0-1 1,0 0-1,1 0 0,0 0 1,-1 0-1,1 0 1,0 0-1,1-1 1,-1 1-1,0 0 1,1 0-1,0-1 1,-1 1-1,1-1 1,0 1-1,0-1 1,4 3-1,-2-2-38,0-1 0,0 0 0,1 0 0,-1 0 0,0-1 0,1 1 0,-1-1 0,1 0 0,-1-1 0,1 1 0,-1-1 0,1 0 0,-1 0 0,6 0 0,3-2 0,-1 0 0,1 0 0,20-8 0,-29 8-35,0 0 0,-1-1 0,1 0 0,-1 0 0,0 0 0,0 0 0,0 0 0,0 0 1,-1-1-1,1 0 0,-1 1 0,4-9 0,-1 2-3495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3.1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17983,'0'0'5984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3.8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9536,'0'0'8118,"2"12"-7453,6 65 1207,0 84 0,-15 3 2160,7-158-3227,2-10-352,0-6-3833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117 109 10040,'0'0'8350,"4"11"-7962,1 2-283,0 0 0,-1 0-1,-1 0 1,0 0 0,-1 1 0,1 22-1,-19 377 1985,11-326-1546,-10 34 360,6-71-388,7-21-80,2-22-192,0 0-1,-1 0 1,0 0-1,-3 10 1,4-17-222,0 0 0,0 0 1,0 0-1,-1 0 1,1 0-1,0 1 1,0-1-1,0 0 0,0 0 1,0 0-1,-1 0 1,1 0-1,0 0 1,0 0-1,0 0 1,0 0-1,0 0 0,-1 0 1,1 0-1,0 0 1,0 0-1,0 0 1,0 0-1,-1 0 0,1 0 1,0 0-1,0 0 1,0 0-1,0 0 1,0-1-1,-1 1 1,1 0-1,0 0 0,0 0 1,0 0-1,0 0 1,0 0-1,0 0 1,0 0-1,-1-1 0,1 1 1,0 0-1,0 0 1,0 0-1,0 0 1,0 0-1,0-1 1,0 1-1,0 0 0,0 0 1,0-1-1,-11-15 400,-9-22-102,9 11-86,2-1 0,0 0 0,2 0 0,1-1 0,-3-51 0,4-152 1108,11 105-633,-4 103-496,1 1 1,2 0 0,9-33-1,-6 32-58,0 1 0,2 0-1,0 0 1,19-28 0,-25 45-124,0 1 0,0-1 0,1 1 0,0 0 0,0 0 0,0 1 0,1-1 0,0 1 0,-1 0 0,1 1 0,1-1 0,-1 1 0,0 0 0,1 1 0,0 0 0,-1 0 0,1 0 0,0 1 0,0 0 0,9 0 0,-3 1-30,-1 1 0,0 0 0,1 1 0,-1 0 0,0 1 0,0 1 0,0 0 0,-1 0 0,1 1 0,-1 1 0,0 0 0,-1 0 0,1 1 0,-1 0 0,-1 1 0,16 15 0,-13-11 0,-1 1 0,0 0 0,-1 1 0,-1-1 0,0 2 0,0 0 0,-2 0 0,0 0 0,0 1 0,-2 0 0,7 30 0,-10-37 0,-2-1 0,1 0 0,-2 0 0,1 1 0,-1-1 0,0 0 0,0 0 0,-1 0 0,0 0 0,-1 0 0,0 0 0,0-1 0,0 1 0,-1-1 0,0 0 0,-1 0 0,-8 10 0,7-9 0,-1-1 0,0 0 0,0 0 0,-1-1 0,0 1 0,0-2 0,-1 1 0,1-1 0,-1-1 0,0 1 0,0-2 0,-1 1 0,1-1 0,-11 2 0,-13 1 0,0-2 0,0-1 0,0-2 0,0-1 0,0-1 0,0-2 0,-57-13 0,87 15 0,-1 1 0,1-1 0,0-1 0,0 1 0,0 0 0,0-1 0,0 0 0,0 1 0,0-1 0,-4-4 0,6 5 0,0 0 0,1-1 0,-1 1 0,1 0 0,-1 0 0,1-1 0,-1 1 0,1 0 0,-1-1 0,1 1 0,0 0 0,0-1 0,0 1 0,0 0 0,0-1 0,0 1 0,0 0 0,0-1 0,1 1 0,-1-1 0,1 1 0,-1 0 0,1 0 0,-1-1 0,1 1 0,-1 0 0,1 0 0,0 0 0,0 0 0,1-2 0,24-28 850,-11 16-5635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1362 12760,'0'0'3386,"10"-6"-2798,18-9-231,-1-2 1,46-37-1,-10-2 715,91-105 0,-100 89-432,-3-2 1,-4-2-1,-3-2 0,49-121 0,-77 157-391,-2 0 0,9-44 0,11-90 531,-30 157-692,3-62 282,-2 16 21,-4 61-336,-1 1-1,0-1 1,0 1 0,0-1-1,0 0 1,-1-4-1,1 7-37,0 1-1,-1-1 0,1 0 0,0 1 0,0-1 1,0 1-1,-1-1 0,1 0 0,0 1 0,-1-1 1,1 1-1,-1-1 0,1 1 0,0 0 0,-1-1 1,1 1-1,-1-1 0,1 1 0,-1 0 0,1-1 1,-1 1-1,1 0 0,-1-1 0,0 1 0,1 0 1,-1 0-1,1 0 0,-1 0 0,0 0 0,1 0 0,-1-1 1,0 1-1,1 1 0,-1-1 0,1 0 0,-1 0 1,0 0-1,1 0 0,-1 0 0,1 0 0,-1 1 1,0-1-1,-3 3 26,1-1 1,0 1 0,-1-1-1,1 1 1,1 0-1,-1 0 1,0 0 0,1 1-1,-1-1 1,1 1-1,-3 5 1,-3 4 43,-8 15 67,1-1-1,2 2 1,0 0 0,-16 60-1,-18 131 500,39-170-452,1 1 0,3 0 0,2 0 0,2 0 0,8 57 0,-2-69-46,12 67 265,-15-94-336,0 0-1,2-1 0,-1 1 0,2-1 1,-1 0-1,13 17 0,-15-23-52,1-1 0,-1-1-1,1 1 1,0-1 0,0 1 0,1-1 0,-1 0-1,1-1 1,-1 1 0,1-1 0,0 0-1,0 0 1,0 0 0,0-1 0,0 0 0,0 0-1,1 0 1,-1-1 0,0 1 0,1-1-1,-1-1 1,10 0 0,2-2 39,-1 0-1,1-1 1,0-1 0,-1 0 0,26-13-1,-11 1 69,-1-1 1,-1-2-1,-1-1 0,36-34 0,-59 51-131,1-2-5,0 0-1,0 0 0,-1-1 1,1 0-1,-2 0 0,1 0 1,5-13-1,-10 20 0,1-1 0,-1 1 0,0 0 0,0 0 0,0 0 0,0 0 0,0-1 0,0 1 0,1 0 0,-1 0 0,0 0 0,0-1 0,0 1 0,0 0 0,0 0 0,0 0 0,0-1 0,0 1 0,0 0 0,0 0 0,0 0 0,0-1 0,0 1 0,0 0 0,0 0 0,0 0 0,0-1 0,0 1 0,0 0 0,0 0 0,0 0 0,-1-1 0,1 1 0,0 0 0,0 0 0,0 0 0,0 0 0,0-1 0,-1 1 0,1 0 0,0 0 0,0 0 0,0 0 0,0 0 0,-1 0 0,1-1 0,0 1 0,0 0 0,0 0 0,-1 0 0,1 0 0,0 0 0,0 0 0,0 0 0,-1 0 0,1 0 0,0 0 0,-1 0 0,-10 3 0,-7 10 0,-16 11 0,-40 38 0,64-52 0,0 0 0,1 1 0,1 0 0,-1 1 0,2-1 0,-1 2 0,-9 23 0,10-21 0,2 1 0,0-1 0,1 1 0,-4 22 0,8-30 0,0-1 0,0 1 0,0-1 0,1 0 0,0 0 0,0 1 0,1-1 0,0 0 0,0 0 0,1 0 0,-1 0 0,6 7 0,-7-12 0,0 0 0,-1-1 0,1 1 0,1 0 0,-1-1 0,0 1 0,0-1 0,1 1 0,-1-1 0,0 1 0,1-1 0,0 0 0,-1 0 0,1 0 0,0 0 0,-1 0 0,1 0 0,0-1 0,0 1 0,0 0 0,0-1 0,0 1 0,0-1 0,0 0 0,-1 0 0,1 0 0,0 0 0,0 0 0,0 0 0,0 0 0,0-1 0,0 1 0,0-1 0,0 1 0,0-1 0,0 0 0,2-1 0,-1 0 0,0 0 0,1 0 0,-1 0 0,0 0 0,0 0 0,0-1 0,-1 1 0,1-1 0,-1 0 0,1 0 0,1-3 0,24-42 0,-12 19 0,-8 16 0,0 0 0,0 0 0,-2 0 0,1-1 0,5-21 0,-12 34 0,0 0 0,0 0 0,0 0 0,1 0 0,-1-1 0,0 1 0,0 0 0,1 0 0,-1 0 0,1 0 0,-1 0 0,1 0 0,-1 0 0,1 1 0,0-1 0,0 0 0,1-1 0,7 14 0,-2 1 0,2 1 0,1-1 0,0 0 0,0-1 0,2 0 0,-1-1 0,2 0 0,15 11 0,-25-21 0,0 1 0,0-1 0,0 0 0,0 0 0,0 0 0,0 0 0,0 0 0,0 0 0,0-1 0,0 0 0,0 1 0,1-1 0,-1-1 0,0 1 0,0 0 0,0-1 0,0 1 0,0-1 0,0 0 0,0 0 0,0 0 0,0-1 0,0 1 0,0 0 0,0-1 0,-1 0 0,1 0 0,3-4 0,4-3 0,0 0 0,-1-1 0,-1 0 0,0-1 0,9-14 0,3-8 0,-1-1 0,-2 0 0,-2-1 0,-1-1 0,-1-1 0,8-42 0,-12 19 0,-8 60 0,-1 0 0,0-1 0,0 1 0,0 0 0,0 0 0,1 0 0,-1 0 0,0 0 0,0 0 0,0 0 0,0 0 0,1 0 0,-1 1 0,0-1 0,0 0 0,0 0 0,0 0 0,1 0 0,-1 0 0,0 0 0,0 0 0,0 0 0,0 0 0,0 0 0,0 1 0,1-1 0,-1 0 0,0 0 0,0 0 0,0 0 0,0 0 0,0 0 0,0 1 0,0-1 0,0 0 0,0 0 0,0 0 0,0 0 0,1 1 0,-1-1 0,0 0 0,0 0 0,0 0 0,0 0 0,0 1 0,-1-1 0,7 13 0,9 51 0,-3 0 0,5 104 0,-13-122 0,-4-38 0,2 12 0,-1 0 0,-2 30 0,1-45 0,-1-1 0,1 1 0,-1-1 0,0 1 0,0-1 0,-1 1 0,1-1 0,-1 0 0,0 0 0,0 0 0,-1 0 0,1 0 0,-1 0 0,0-1 0,0 1 0,-6 5 0,7-7 0,0-1 0,0 1 0,0-1 0,0 1 0,0-1 0,0 0 0,-1 1 0,1-1 0,0-1 0,-1 1 0,1 0 0,0 0 0,-1-1 0,1 1 0,-1-1 0,0 0 0,1 0 0,-1 0 0,1 0 0,-1 0 0,1-1 0,-1 1 0,1-1 0,0 0 0,-1 1 0,1-1 0,-1 0 0,1 0 0,0-1 0,0 1 0,0 0 0,0-1 0,0 0 0,0 1 0,0-1 0,0 0 0,0 0 0,1 0 0,-3-3 0,2 1 0,-21-28 0,22 30 0,0 1 0,0-1 0,0 0 0,0 0 0,0 0 0,0 0 0,1 0 0,-1 0 0,1 0 0,-1-1 0,1 1 0,0 0 0,0 0 0,0 0 0,0-4 0,2 5 0,-1 0 0,0-1 0,1 1 0,-1 0 0,1 0 0,-1 0 0,1 0 0,0 0 0,0 0 0,-1 0 0,1 0 0,0 1 0,0-1 0,0 1 0,0-1 0,-1 1 0,1 0 0,0 0 0,0 0 0,2 0 0,5-1 0,44-5 0,71 2 0,-113 3 0,0 1 0,0-2 0,0 0 0,0 0 0,0-1 0,-1 0 0,1-1 0,-1 0 0,0 0 0,16-11 0,2-4 0,-1-1 0,28-26 0,-23 18 0,-11 5 0,-19 19 0,1 0 0,0 1 0,0 0 0,0 0 0,0 0 0,7-5 0,-10 8 0,1 0 0,-1 0 0,1 0 0,-1 0 0,1 0 0,-1 0 0,1 0 0,-1 0 0,1 0 0,-1 0 0,1 0 0,-1 0 0,1 0 0,-1 1 0,1-1 0,-1 0 0,1 0 0,-1 1 0,1-1 0,-1 0 0,0 1 0,1-1 0,-1 0 0,0 1 0,1-1 0,-1 0 0,0 1 0,1-1 0,-1 1 0,0 0 0,8 14 0,-4 3 0,0 0 0,-2 0 0,0 0 0,-1 0 0,0 1 0,-2-1 0,0 0 0,-4 19 0,-3-5 0,35-73 0,-9 7 0,-12 22 0,0 1 0,0 0 0,1 0 0,0 0 0,1 1 0,13-14 0,-20 23 0,0-1 0,1 1 0,-1 0 0,1 0 0,-1 0 0,1 0 0,0 0 0,-1 0 0,1 0 0,0 1 0,0-1 0,0 1 0,-1-1 0,1 1 0,0-1 0,0 1 0,0 0 0,0 0 0,0 0 0,3 1 0,-3-1 0,0 1 0,0 0 0,0 0 0,-1 0 0,1 0 0,0 1 0,-1-1 0,1 0 0,-1 1 0,1-1 0,-1 1 0,0-1 0,0 1 0,1 0 0,-1 0 0,1 2 0,1 4 0,0 0 0,0 0 0,0 0 0,-1 0 0,0 1 0,-1-1 0,1 18 0,-2-26 0,1 0 0,-1 0 0,0 0 0,1 0 0,-1 0 0,0 0 0,1 0 0,-1 0 0,1 0 0,-1 0 0,0 0 0,1 0 0,-1 0 0,1 0 0,-1 0 0,0-1 0,1 1 0,-1 0 0,0 0 0,1 0 0,-1-1 0,0 1 0,1 0 0,-1 0 0,0-1 0,0 1 0,1 0 0,-1 0 0,0-1 0,0 1 0,1-1 0,13-12 0,21-33 0,-28 35 0,0 2 0,0-1 0,1 1 0,0 0 0,13-10 0,-20 18 0,0 1 0,0-1 0,0 1 0,0-1 0,0 1 0,0 0 0,0 0 0,0-1 0,0 1 0,0 0 0,0 0 0,0 0 0,0 0 0,0 0 0,0 1 0,0-1 0,0 0 0,0 0 0,0 1 0,0-1 0,0 0 0,0 1 0,0-1 0,0 1 0,0 0 0,0-1 0,0 1 0,0 0 0,-1-1 0,1 1 0,0 0 0,-1 0 0,1 0 0,0-1 0,-1 1 0,1 2 0,20 34 0,-17-28 0,0-1 0,0 0 0,1 1 0,0-1 0,1-1 0,0 1 0,11 10 0,-13-14 0,0-1 0,0 0 0,1 1 0,-1-2 0,1 1 0,0-1 0,0 1 0,0-1 0,0 0 0,0-1 0,0 0 0,0 1 0,1-2 0,-1 1 0,8 0 0,-3-2 0,0 1 0,0-2 0,-1 1 0,1-1 0,0-1 0,-1 0 0,11-5 0,62-35 0,-76 40 0,10-8 0,0 0 0,0-1 0,-2 0 0,1-1 0,12-16 0,-19 16 0,-8 12 0,0 1 0,0 0 0,0 0 0,0 0 0,0-1 0,0 1 0,0 0 0,0-1 0,0 1 0,0 0 0,0 0 0,0-1 0,0 1 0,0 0 0,0 0 0,0 0 0,0-1 0,0 1 0,0 0 0,-1 0 0,1-1 0,0 1 0,0 0 0,0 0 0,0 0 0,-1 0 0,1-1 0,0 1 0,0 0 0,-1 0 0,0-1 0,0 1 0,0 0 0,-1 0 0,1 0 0,0 0 0,-1 0 0,1 0 0,0 0 0,-1 1 0,1-1 0,0 0 0,0 1 0,0-1 0,-1 1 0,1-1 0,0 1 0,-2 1 0,-15 9 0,2 0 0,-1 1 0,2 1 0,-1 1 0,2 0 0,0 1 0,1 0 0,0 1 0,1 1 0,-14 25 0,25-40 0,0 1 0,0-1 0,0 0 0,1 0 0,-1 0 0,0 0 0,1 1 0,-1-1 0,1 0 0,0 0 0,0 1 0,0-1 0,0 0 0,0 1 0,0-1 0,1 0 0,-1 0 0,1 1 0,-1-1 0,2 3 0,-1-4 0,0 0 0,0 0 0,0 0 0,0 0 0,0 0 0,0 0 0,0 0 0,1 0 0,-1-1 0,0 1 0,0-1 0,1 1 0,-1-1 0,0 1 0,1-1 0,-1 1 0,0-1 0,1 0 0,-1 0 0,1 0 0,-1 0 0,0 0 0,1 0 0,-1 0 0,1-1 0,-1 1 0,0 0 0,1-1 0,-1 1 0,0-1 0,1 1 0,-1-1 0,0 0 0,2-1 0,14-7 0,0-2 0,-1 0 0,0-1 0,17-17 0,31-23 0,-62 51 0,0-1 0,0 1 0,0 0 0,0 0 0,0 0 0,0 0 0,0 1 0,0-1 0,0 0 0,1 1 0,-1 0 0,0-1 0,0 1 0,1 0 0,-1 0 0,0 0 0,1 1 0,-1-1 0,0 0 0,0 1 0,0-1 0,1 1 0,-1 0 0,2 1 0,4 3 0,-1-1 0,0 1 0,0 1 0,0 0 0,5 6 0,20 16 0,-31-28-36,-1 0-1,1 0 1,0 0 0,0 1-1,-1-1 1,1 0 0,0 0-1,0 0 1,-1-1-1,1 1 1,0 0 0,-1 0-1,1 0 1,0 0 0,0-1-1,-1 1 1,1 0 0,0-1-1,-1 1 1,1 0 0,-1-1-1,1 1 1,0-1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237 212 10952,'0'0'8686,"-2"12"-8131,-11 53 178,-26 78 1,-35 68 479,6-16 121,30-45 874,35-136-310,13-29-1067,36-81-185,-3-2-1,34-123 1,36-213 1032,-108 414-1678,-2 4 0,1-1 0,1 0 0,0 1 0,1 0 0,11-20 0,-17 36 0,0 1 0,0-1 0,0 0 0,0 0 0,0 0 0,0 0 0,0 0 0,0 1 0,0-1 0,0 0 0,0 0 0,0 0 0,0 0 0,0 0 0,0 0 0,0 1 0,1-1 0,-1 0 0,0 0 0,0 0 0,0 0 0,0 0 0,0 0 0,0 0 0,0 0 0,1 1 0,-1-1 0,0 0 0,0 0 0,0 0 0,0 0 0,0 0 0,0 0 0,1 0 0,-1 0 0,0 0 0,0 0 0,0 0 0,0 0 0,0 0 0,1 0 0,-1 0 0,0 0 0,0 0 0,0 0 0,0 0 0,0 0 0,1 0 0,-1 0 0,0-1 0,0 1 0,0 0 0,0 0 0,0 0 0,0 0 0,0 0 0,1 0 0,-1 0 0,0 0 0,0 0 0,25 170 0,-16-89 0,58 287 0,-39-233 0,-9-62 0,-12-49 0,0-1 0,2 28 0,-8-43 0,0-1 0,1 1 0,-1-1 0,1 1 0,6 13 0,-8-21 0,0 0 0,0 0 0,0 0 0,0 0 0,0 0 0,0 0 0,0 0 0,0 0 0,0 0 0,0 0 0,0 0 0,0 0 0,0 0 0,0 0 0,0 0 0,0 0 0,0 0 0,-1 1 0,1-1 0,0 0 0,0 0 0,0 0 0,0 0 0,0 0 0,0 0 0,0 0 0,0 0 0,0 0 0,0 0 0,0 0 0,0 0 0,0 0 0,0 0 0,0 1 0,0-1 0,-4-10 0,-4-43 905,2 11-1951,1 19-2748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21607,'0'0'3002,"13"2"-2090,-2-1-693,228 37 4540,-232-37-4576,-1 0 1,1-1-1,-1 1 0,1-2 0,-1 1 1,1 0-1,-1-1 0,0-1 0,1 1 1,-1-1-1,9-3 0,29-17-4957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283 182 4312,'0'0'2176,"-1"-12"-1495,1 4-521,0-5 237,0-1 0,-1 1-1,-1-1 1,-6-22 0,4 23 1391,-2 1 0,-11-22 0,14 31-1013,-3-3 497,6 6-1244,0 0 0,0 0 1,0 0-1,0 0 0,0 0 0,0 0 1,0 0-1,0 0 0,0-1 1,0 1-1,0 0 0,0 0 0,0 0 1,0 0-1,0 0 0,0 0 1,0 0-1,0 0 0,0 0 0,0-1 1,0 1-1,0 0 0,0 0 0,0 0 1,0 0-1,0 0 0,0 0 1,0 0-1,0 0 0,0 0 0,0 0 1,0 0-1,0-1 0,0 1 1,0 0-1,0 0 0,1 0 0,-1 0 1,0 0-1,0 0 0,0 0 1,0 0-1,0 0 0,0 0 0,0 0 1,0 0-1,0 0 0,0 0 1,1 0-1,-1 0 0,0 0 0,0 0 1,0 0-1,0 0 0,0 0 1,0 0-1,0 0 0,0 0 0,0 0 1,1 0-1,-1 0 0,0 0 1,0 0-1,0 0 0,-1 0 80,0 0 1,0 1-1,0-1 0,0 1 1,-1-1-1,1 0 0,0 1 1,1 0-1,-1-1 0,0 1 1,0 0-1,0-1 0,0 1 1,0 0-1,1 0 0,-1 0 1,0 0-1,1-1 0,-1 1 0,-1 2 1,-11 26-61,9-19 212,-18 37 111,-5 10 112,2 1 1,3 1-1,-16 67 1,10-15 771,-2-50-326,27-54-847,-3 13 171,6-14-159,2 1 240,9-4-226,-8-3-138,25 2 47,0-2-1,-1-1 0,1-1 1,-1-2-1,29-6 0,-50 9-11,241-57 130,-218 49-89,-24 7-28,0 0-1,1 1 1,-1 0 0,0-1 0,6 1 0,-5-1 45,-6 2-60,0 0 0,0 0-1,0 0 1,0 0 0,1 0 0,-1-1 0,0 1-1,0 0 1,0 0 0,1 0 0,-1 0 0,0 0-1,0 0 1,0 0 0,1 0 0,-1-1 0,0 1-1,0 0 1,0 0 0,1 0 0,-1 0 0,0 0-1,0 0 1,1 0 0,-1 1 0,0-1 0,0 0-1,0 0 1,1 0 0,-1 0 0,0 0 0,0 0-1,0 0 1,1 0 0,-1 0 0,0 1 0,0-1-1,0 0 1,1 0 0,-1 0 0,0 0 0,0 1-1,0-1 1,0 0 0,0 0 0,0 0 0,1 1-1,-1-1 1,0 0 0,0 0 0,0 0 0,0 1-1,0-1 1,0 0 0,0 1 0,0-1-8,-1-1 0,1 1 0,0 0 0,0 0 0,-1 0 0,1 0 0,0 0 0,0 0 0,-1 0 0,1 0 0,0 0 1,0 0-1,-1 0 0,1 0 0,0 0 0,0 0 0,-1 0 0,1 0 0,0 0 0,0 0 0,-1 0 0,1 0 0,0 1 0,0-1 0,-1 0 0,1 0 0,0 0 0,0 0 1,-1 0-1,1 1 0,0-1 0,0 0 0,0 0 0,0 0 0,-1 1 0,1-1 0,0 0 0,0 0 0,0 1 0,0-1 0,0 0 0,0 1 0,-10 8-4333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16783,'0'0'672,"0"19"11,4 334 2106,0-219-2025,2 147 1351,-6-275-1960,-1-4-45,1 0 0,0 1 0,0-1-1,0 1 1,0-1 0,0 1 0,0-1 0,1 0 0,-1 1 0,1-1 0,0 0 0,0 1 0,0-1-1,0 0 1,2 4 0,-3-6-92,0 0 1,1 0-1,-1 0 0,0 0 0,0-1 0,1 1 0,-1 0 1,0 0-1,0 0 0,0 0 0,1 0 0,-1 0 0,0 0 1,0-1-1,0 1 0,1 0 0,-1 0 0,0 0 0,0 0 0,0-1 1,0 1-1,0 0 0,1 0 0,-1 0 0,0-1 0,0 1 1,0 0-1,0 0 0,0-1 0,0 1 0,0 0 0,0 0 1,0 0-1,0-1 0,0 1 0,0 0 0,0 0 0,0-1 1,0 1-1,0 0 0,0 0 0,0-1 0,0 1 0,0 0 1,-1 0-1,1-1 0,1-4 152,20-116 1044,4-41-377,-23 146-756,27-215 1270,-21 185-773,2 2 0,32-88 0,-40 127-520,1-3 78,1 0 0,-1 1 0,1-1 0,6-7 0,-10 15-135,0-1 1,1 1 0,-1 0 0,0-1 0,1 1-1,-1 0 1,1-1 0,-1 1 0,1 0-1,-1 0 1,0 0 0,1 0 0,-1-1 0,1 1-1,-1 0 1,1 0 0,-1 0 0,1 0 0,-1 0-1,1 0 1,-1 0 0,1 0 0,-1 0-1,1 0 1,-1 1 0,1-1 0,-1 0 0,1 0-1,-1 0 1,1 0 0,-1 1 0,0-1 0,1 0-1,-1 1 1,1-1 0,-1 0 0,0 1-1,1-1 1,-1 0 0,0 1 0,0-1 0,1 1-1,13 19-16,-13-20 15,7 15 0,-1 0 0,0 1 0,0 0 0,-2 0 0,0 0 0,-1 1 0,0-1 0,-1 1 0,-1 0 0,-1 0 0,-1 0 0,0 0 0,-4 25 0,3-35 0,-1 0 0,0-1 0,-1 1 0,1 0 0,-1-1 0,-1 1 0,1-1 0,-1 0 0,0 0 0,0-1 0,-1 1 0,0-1 0,0 0 0,-9 8 0,10-11 0,0 1 0,0 0 0,0-1 0,0 0 0,0 0 0,0-1 0,-1 1 0,1-1 0,-1 1 0,1-2 0,-1 1 0,1 0 0,-1-1 0,1 0 0,-1 0 0,0 0 0,1 0 0,-1-1 0,1 0 0,-1 0 0,1 0 0,-1-1 0,-5-2 0,-4-2 328,0-1 0,-22-16 0,32 20-469,1 1 1,0-1-1,0 0 1,0 0-1,0 0 1,-4-7-1,6 9-56,1-1 1,-1 1-1,0 0 0,1-1 0,-1 1 1,1-1-1,-1 1 0,1-1 0,0 1 1,0 0-1,0-1 0,0 1 1,0-1-1,0 1 0,0-1 0,0 1 1,0-1-1,1 1 0,0-3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18695,'0'0'672,"1"15"15,11 202 1601,7-68-766,-2-31-560,16 109 1974,-31-217-2146,-4-9 361,-4-21-63,-13-76-760,5 0 0,4-1 0,5 0 0,3 0 0,13-113 0,-9 185-328,2-1 0,0 1 0,2 0 0,0 0 0,2 1 0,0 0 0,15-27 0,-22 49 0,0 0 0,0 0 0,0 0 0,0 0 0,1 1 0,-1-1 0,1 0 0,-1 1 0,1-1 0,0 1 0,-1 0 0,1-1 0,0 1 0,0 0 0,0 0 0,0 0 0,0 0 0,0 1 0,0-1 0,0 0 0,0 1 0,1 0 0,-1-1 0,0 1 0,0 0 0,0 0 0,1 0 0,-1 0 0,0 1 0,0-1 0,0 1 0,0-1 0,1 1 0,2 2 0,2-1 0,-1 1 0,-1 1 0,1-1 0,0 1 0,-1 0 0,0 1 0,0-1 0,0 1 0,-1 0 0,6 7 0,-4-2 0,0 0 0,0 0 0,-1 1 0,-1-1 0,0 1 0,0 0 0,-1 1 0,0-1 0,-1 0 0,-1 1 0,0-1 0,0 1 0,-1 0 0,0-1 0,-1 1 0,-1 0 0,0-1 0,0 0 0,-1 1 0,0-1 0,-1 0 0,-1 0 0,1-1 0,-2 1 0,0-1 0,0 0 0,-14 16 0,17-22 0,0-1 0,0 0 0,-1 0 0,1 0 0,-1 0 0,-4 2 0,7-4 0,0-1 0,1 1 0,-1-1 0,1 0 0,-1 1 0,0-1 0,1 0 0,-1 1 0,0-1 0,1 0 0,-1 0 0,0 0 0,0 0 0,1 1 0,-1-1 0,0 0 0,0 0 0,1 0 0,-1-1 0,0 1 0,1 0 0,-1 0 0,0 0 0,0 0 0,1-1 0,-1 1 0,0 0 0,1-1 0,-1 1 0,0-1 0,1 1 0,-1 0 0,1-1 0,-1 1 0,1-1 0,-1 1 0,1-1 0,-1 0 0,1 1 0,0-1 0,-1 0 0,1 1 0,0-1 0,-1-1 0,1 1 0,1-1 0,0 1 0,-1 0 0,1 0 0,0-1 0,0 1 0,0 0 0,-1 0 0,1 0 0,0 0 0,3-2 0,-1 0 0,17-16 0,0 1 0,1 1 0,24-15 0,-27 20 0,0 0 0,0-2 0,-1 0 0,-1-1 0,28-33 0,-33 31 0,-1 0 0,-1 0 0,-1-1 0,0 0 0,-1 0 0,-1-1 0,-1 0 0,0 0 0,-2-1 0,0 1 0,-1-1 0,-1-20 0,-1 39 0,0 0 0,0 0 0,0 0 0,0 0 0,0 1 0,0-1 0,0 0 0,0 0 0,1 0 0,-1 0 0,0 0 0,1 1 0,-1-1 0,0 0 0,1 0 0,-1 1 0,1-1 0,0-1 0,0 2 0,-1 0 0,1 0 0,-1 0 0,1 0 0,-1 0 0,0 0 0,1 0 0,-1 0 0,1 0 0,-1 0 0,1 0 0,-1 1 0,0-1 0,1 0 0,-1 0 0,1 1 0,-1-1 0,0 0 0,1 0 0,-1 1 0,0-1 0,1 0 0,-1 1 0,0-1 0,0 0 0,1 1 0,-1-1 0,0 0 0,0 1 0,0-1 0,0 1 0,1-1 0,-1 1 0,0 0 0,3 5 0,7 12 0,-1 1 0,-1 0 0,-1 1 0,5 20 0,2 42 0,9 34 0,-23-113 0,1-1 0,-1 0 0,1 0 0,0 1 0,0-1 0,-1 0 0,1 0 0,1 0 0,-1 0 0,0 0 0,1 0 0,-1 0 0,1-1 0,-1 1 0,1 0 0,0-1 0,-1 1 0,1-1 0,0 0 0,0 1 0,0-1 0,0 0 0,1 0 0,-1 0 0,0-1 0,0 1 0,0-1 0,1 1 0,-1-1 0,0 1 0,1-1 0,-1 0 0,0 0 0,1 0 0,-1-1 0,0 1 0,1-1 0,-1 1 0,0-1 0,0 1 0,3-2 0,9-3 0,-1-1 0,0 0 0,0-1 0,-1 0 0,0-1 0,0 0 0,-1-1 0,0-1 0,14-14 0,-11 10 0,-1-2 0,0 0 0,-1-1 0,-1 0 0,0 0 0,8-20 0,-12 15 0,-7 21 0,1 1 0,-1-1 0,0 0 0,0 1 0,0-1 0,0 1 0,0-1 0,0 1 0,0-1 0,0 0 0,0 1 0,0-1 0,0 1 0,0-1 0,0 0 0,0 1 0,-1-1 0,1 1 0,0-1 0,0 1 0,-1-1 0,1 1 0,0-1 0,-1 1 0,1-1 0,0 1 0,-1-1 0,1 1 0,-1-1 0,1 1 0,-1-1 0,-1 2 0,0 0 0,1-1 0,-1 1 0,0 0 0,1 0 0,-1 0 0,1 0 0,0 0 0,-3 3 0,0-1 0,-3 3 0,0 0 0,1 1 0,0-1 0,0 1 0,0 1 0,1-1 0,0 1 0,0 0 0,1 0 0,0 0 0,0 0 0,1 1 0,0 0 0,1-1 0,0 1 0,0 0 0,1 0 0,0 0 0,1 11 0,0-17 0,1 1 0,0 0 0,0-1 0,0 0 0,0 1 0,1-1 0,-1 0 0,1 0 0,0 0 0,0 0 0,0 0 0,1 0 0,-1 0 0,0-1 0,1 1 0,0-1 0,0 1 0,-1-1 0,6 2 0,-6-2 0,0-1 0,0 0 0,1 1 0,-1-1 0,1 0 0,-1 0 0,1 0 0,-1-1 0,1 1 0,-1-1 0,1 1 0,0-1 0,-1 0 0,1 0 0,0 0 0,-1 0 0,1-1 0,0 1 0,-1-1 0,1 1 0,-1-1 0,1 0 0,-1 0 0,1 0 0,-1 0 0,4-3 0,-1 0 0,0-1 0,-1-1 0,1 1 0,-1-1 0,0 1 0,0-1 0,-1 0 0,1-1 0,-2 1 0,1 0 0,-1-1 0,1 0 0,-2 1 0,1-1 0,-1 0 0,0 0 0,0-13 0,-1 5 0,-1 0 0,0 0 0,-1 0 0,0 0 0,-2 0 0,1 0 0,-8-16 0,1 6 0,-10-31 0,20 54 0,0 0 0,0 0 0,0 0 0,0 0 0,0-1 0,1 1 0,-1 0 0,1 0 0,-1 0 0,1 0 0,0 0 0,0 0 0,0 0 0,0 0 0,0 0 0,1 0 0,-1 1 0,0-1 0,1 0 0,-1 1 0,4-3 0,1-1 0,0 0 0,0 1 0,0-1 0,0 1 0,8-3 0,-8 5 0,-1 1 0,0-1 0,0 1 0,0 1 0,1-1 0,-1 1 0,0-1 0,1 2 0,-1-1 0,0 1 0,1-1 0,-1 1 0,0 1 0,0-1 0,0 1 0,0 0 0,0 0 0,0 0 0,8 6 0,0 0 0,0 1 0,0 0 0,-1 1 0,0 1 0,17 20 0,192 231 0,-213-254 0,-1 0 0,1-1 0,1 0 0,-1 0 0,1-1 0,0 0 0,1-1 0,17 8 0,-20-10 0,0 0 0,0-1 0,0 0 0,0 0 0,0-1 0,0 0 0,1 0 0,-1 0 0,0-1 0,0 0 0,1-1 0,-1 0 0,14-3 0,-21 4 0,1 0 0,0 0 0,-1-1 0,1 1 0,0 0 0,-1-1 0,1 1 0,-1 0 0,1-1 0,0 1 0,-1-1 0,1 1 0,-1-1 0,1 1 0,-1-1 0,0 1 0,1-1 0,-1 0 0,0 1 0,1-1 0,-1 0 0,0 1 0,1-1 0,-1 0 0,0 1 0,0-1 0,0 0 0,0 1 0,0-1 0,0 0 0,0 1 0,0-1 0,0-1 0,-10-26 0,3 12 0,0-12-3935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0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0 20207,'0'0'2432,"-6"13"-1549,-15 24-229,-1 0 0,-3-2 0,-41 48 0,15-32 280,-80 63 0,30-28 171,92-78-1018,-87 73 1957,83-72-1791,-1 0 0,0-1-1,0 0 1,-1-1 0,-24 8 0,39-15-230,-1 1 0,1-1-1,0 0 1,-1 0 0,1 0 0,0 0-1,-1 0 1,1 1 0,0-1 0,-1 0-1,1 0 1,-1 0 0,1 0 0,0 0-1,-1 0 1,1 0 0,0 0 0,-1-1 0,1 1-1,-1 0 1,1 0 0,0 0 0,-1 0-1,1 0 1,0-1 0,-1 1 0,1 0-1,0 0 1,-1-1 0,1 1 0,0 0-1,0 0 1,-1-1 0,1 1 0,0 0 0,0-1-1,-1 1 1,0-8-4893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08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0 9240,'0'0'14711,"-10"6"-14517,2-3-152,-2 1 8,1 1 1,0 0-1,1 0 0,-1 1 1,1 0-1,-8 7 0,-4 7 113,1 1 0,0 0 0,2 1 0,0 1 0,2 1 1,-17 32-1,-7 16 125,25-50-138,2 2 0,-19 45 0,-7 69 376,11-21-8,18-72-309,2-1 137,-3 81 0,9-88-180,2 114 276,1-124-327,1-1 1,2 0-1,13 44 1,-6-32-4,-7-21-55,0-1 0,1 0 0,1 0 0,14 24 0,-4-14 43,-6-8 29,0-1 0,1-1 0,28 30 0,-3-15 181,11 12 236,9 7 455,-50-39-619,-2-4-284,-4-7-219,-1 0 1,0 0 0,0 1-1,0-1 1,1 0 0,-1 0-1,0 0 1,0 0 0,0 0-1,1 0 1,-1 0-1,0 0 1,0-1 0,0 1-1,1 0 1,-1 0 0,0 0-1,0 0 1,0 0-1,1 0 1,-1 0 0,0 0-1,0 0 1,0-1 0,0 1-1,1 0 1,-1 0 0,0 0-1,0 0 1,0 0-1,0-1 1,0 1 0,0 0-1,0 0 1,1 0 0,-1-1-1,0 1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09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9648,'0'0'13658,"10"-8"-13259,31-27-5,-41 34-327,1 0-1,0 1 1,-1-1-1,1 1 1,0-1 0,-1 1-1,1-1 1,0 1-1,0-1 1,-1 1-1,1 0 1,0-1-1,0 1 1,0 0 0,0 0-1,-1-1 1,1 1-1,1 0 1,1 8 1098,-1-3-1087,0-1 28,1 0 1,-1 0-1,0 0 0,0 0 1,-1 0-1,1 0 0,-1 1 1,0-1-1,0 1 0,1 4 1,1 51 329,-2-38-257,0-3-52,4 316 1642,-13-265-1312,5-42-143,-2 31 1,-3 30 1054,8-89-1350,0 1-1,0 0 1,0-1 0,0 1-1,0-1 1,0 1 0,0 0-1,-1-1 1,1 1-1,0-1 1,-1 1 0,1 0-1,0-1 1,-1 1 0,1-1-1,0 1 1,-1-1 0,1 1-1,-2 0 1,2-1-93,0 0 1,0 0-1,0 0 1,0 0-1,0 0 1,-1 0-1,1 0 1,0 0-1,0 0 1,0 1-1,0-1 1,-1 0-1,1 0 1,0 0-1,0 0 1,0 0-1,0 0 1,-1 0-1,1 0 0,0 0 1,0 0-1,0 0 1,0-1-1,-1 1 1,1 0-1,0 0 1,0 0-1,0 0 1,0 0-1,0 0 1,-1 0-1,1 0 1,0 0-1,0-1 1,0 1-1,0 0 1,0 0-1,0 0 1,0 0-1,-1 0 0,1 0 1,0-1-1,0 1 1,0 0-1,0 0 1,0 0-1,0 0 1,0-1-1,0 1 1,0 0-1,0 0 1,0 0-1,0 0 1,0-1-1,0 1 1,0 0-1,0 0 1,0 0-1,0-1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0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9744,'0'0'19086,"10"0"-18645,32-1-8,-35 1-168,0-1-1,0 0 0,0 0 0,8-3 0,-12 3-173,0 0 1,1 1 0,-1-1-1,1 1 1,-1-1-1,1 1 1,4 0 0,244 12 909,-249-12-1001,1 0 0,-1 1 0,1 0 0,-1 0 0,1 0 0,5 3 0,1-1 0,-8-3 570,3 0-827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2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1 477 8536,'0'0'15169,"10"4"-14681,-2-1-347,1 0 1,-1 0-1,1 0 1,-1-1 0,1-1-1,0 1 1,0-2-1,0 1 1,11-1 0,7-3 423,-19 3-369,-1-1 1,1 1-1,-1-2 1,1 1-1,-1-1 1,1 0-1,-1 0 1,0-1-1,0 0 1,0 0-1,0 0 1,11-10-1,-15 11-105,-1-1-1,1 1 1,-1-1-1,0 0 0,0 1 1,-1-1-1,1 0 1,0-1-1,-1 1 0,0 0 1,0 0-1,0 0 1,0-1-1,0 1 0,-1-1 1,1 1-1,-1 0 1,0-1-1,0 1 0,0-1 1,-1 1-1,1-1 1,-1 1-1,-1-5 0,-4-9 201,0 1-1,0 0 1,-17-27-1,-1-5 312,20 40-600,0 0 0,0 0 0,-9-11 0,9 13-2,0-1 0,0 1 0,0-1 0,-3-8 0,6 12 0,0 0 0,1 0 0,-1 0 0,1 0 0,0 0 0,-1 0 0,1 0 0,0 0-1,1 0 1,-1 0 0,1 0 0,-1 0 0,1 1 0,1-6 0,1 4 0,-1 0 0,0 0 0,1 0 0,0 0 0,0 0 0,0 1 0,1-1 0,-1 1 0,1 0 0,-1 0 0,1 0 0,0 0 0,0 1 0,1-1 0,-1 1 0,8-2 0,10-4 0,0 1 0,27-4 0,-32 7 0,12-2 0,1 1 0,43-2 0,-61 7 0,-1 0 0,1 1 0,-1 0 0,0 1 0,1 0 0,-1 0 0,0 1 0,0 1 0,16 7 0,-22-9 0,0 1 0,0 0 0,-1 0 0,1 0 0,-1 0 0,0 1 0,0 0 0,0 0 0,-1 0 0,1 0 0,-1 0 0,0 1 0,0-1 0,0 1 0,-1 0 0,1 0 0,-1 0 0,-1 0 0,1 1 0,-1-1 0,0 0 0,0 1 0,0-1 0,-1 1 0,1-1 0,-1 0 0,-1 1 0,1-1 0,-1 1 0,0-1 0,0 1 0,-3 5 0,-4 12 0,-1 0 0,-1-1 0,-1 0 0,-15 23 0,6-12 0,3 4 0,-8 12 0,24-48 0,1 0 0,-1 1 0,0-1 0,1 1 0,-1-1 0,1 0 0,0 1 0,-1-1 0,1 1 0,0-1 0,0 1 0,0-1 0,0 1 0,0-1 0,0 1 0,1-1 0,-1 1 0,0-1 0,1 0 0,-1 1 0,1-1 0,0 0 0,-1 1 0,1-1 0,0 0 0,0 1 0,0-1 0,1 1 0,-1 0 0,1 0 0,0 0 0,0 0 0,0-1 0,0 1 0,0 0 0,0-1 0,1 0 0,-1 1 0,0-1 0,1 0 0,-1 0 0,1 0 0,-1-1 0,6 2 0,3-2 0,3 2 0,0-2 0,29-1 0,17-6 0,-46 12 0,-20 0 0,-14 3 976,0-2-5887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3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10152,'0'0'15554,"-10"9"-15054,-13 13 97,2 0 0,-21 28-1,38-43-388,1 0-1,-1 0 0,2 0 0,-1 0 1,1 0-1,0 1 0,1-1 0,0 1 0,0-1 1,0 1-1,1-1 0,0 1 0,1 0 0,0-1 1,0 1-1,4 13 0,-4-19-186,0 1 0,0 0 0,1-1 0,-1 1 1,1 0-1,0-1 0,-1 0 0,1 0 0,0 1 0,0-1 0,1 0 0,-1 0 0,0-1 0,1 1 0,-1 0 1,1-1-1,-1 0 0,1 1 0,0-1 0,0 0 0,-1 0 0,1-1 0,0 1 0,0-1 0,0 1 1,0-1-1,4 0 0,8 0 102,1-1 1,-1-1-1,0 0 1,16-5-1,-13 4-91,-4-1-32,-10 2 0,0 1 0,1 0 0,-1 0 0,1 1 0,7-1 0,-10 0 861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4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9144,'0'0'15157,"12"5"-14604,5 2-341,7 2 882,38 19 0,-60-26-1013,0 0 1,0-1-1,-1 1 0,1 0 1,0 0-1,-1 0 1,0 0-1,1 0 0,-1 0 1,0 0-1,0 1 1,0-1-1,-1 0 1,1 1-1,0-1 0,-1 0 1,0 1-1,1-1 1,-1 1-1,0-1 0,-1 4 1,1 8 148,-1 0 0,-5 18 0,6-27-173,-8 25 298,5-19-34,0 0 0,1 1 0,0-1 0,0 19 0,2-28-284,0 1 0,0-1 1,0 0-1,1 1 0,-1-1 1,1 1-1,0-1 0,-1 0 0,1 1 1,0-1-1,1 0 0,-1 0 1,0 0-1,0 0 0,1 0 1,0 0-1,-1 0 0,1 0 1,0 0-1,0-1 0,0 1 0,0-1 1,0 1-1,0-1 0,0 0 1,3 1-1,9 3-37,1 0 0,16 2 0,8 2 0,-25-8 730,4 0-864,-18-1-13,0 0-1,1 0 0,-1 0 1,1 0-1,-1 0 1,0 0-1,1 0 0,-1 1 1,0-1-1,1 0 0,-1 0 1,0 0-1,0 0 1,1 1-1,-1-1 0,0 0 1,1 0-1,-1 0 1,0 1-1,0-1 0,1 0 1,-1 1-1,0-1 0,0 0 1,0 0-1,1 1 1,-1-1-1,0 0 0,0 1 1,0 0-1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5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10752,'0'0'12510,"12"-4"-12038,-1-1-330,-3 2-7,0 0 0,-1 0 0,1 0 0,0 1-1,1 1 1,-1-1 0,0 1 0,15 0 0,37 7 696,198 15 1296,-183-19-1559,109-10 0,-70-12-115,-76 11-153,48-4 1,-60 11 9,44 2-1,-63 0-181,1 1 0,-1 0-1,0 0 1,1 1 0,-1 0-1,0 0 1,0 1 0,0 0-1,0 0 1,10 8 0,-16-11-121,0 1 1,-1 0 0,1-1-1,-1 1 1,1 0 0,-1-1-1,0 1 1,1 0 0,-1 0-1,0-1 1,1 1 0,-1 0-1,0 0 1,0-1 0,0 1-1,1 0 1,-1 0 0,0 0-1,0-1 1,0 1 0,-1 0-1,1 0 1,0 0 0,0-1-1,0 1 1,-1 0 0,1 0-1,0 0 1,0-1 0,-1 1-1,0 0 1,-14 20-5061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21 208 8432,'0'0'2266,"-3"-9"-1990,-9-29-10,11 34 180,0 0 1,0 1 0,0-1-1,0 0 1,1 0-1,-1 0 1,2-7 0,-1 2 1769,14-3-380,-3 7-1532,0 1 0,0 1 1,19-4-1,15-5 48,-17 3-63,0 1-1,0 1 1,53-5 0,9-3 410,-40 5-186,-33 5 66,-12 2-828,-10 2-2771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7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9536,'0'0'15405,"-6"13"-14963,-3 3-299,-5 8 231,1 1 0,-10 29 1,0 22 831,22-70-1098,0-1 0,0 0 0,1 1 0,-1-1 0,1 1 0,0-1 0,1 0 0,-1 1 0,1-1 0,0 1 0,1-1 0,-1 0 0,1 0 0,0 0 0,0 0 0,0 0 0,7 9 0,-8-13-77,0 0 1,0-1-1,1 1 1,-1 0-1,0 0 0,1-1 1,-1 1-1,0-1 0,1 1 1,-1-1-1,1 0 1,-1 1-1,1-1 0,-1 0 1,1 0-1,-1 0 1,1 0-1,-1 0 0,1 0 1,-1-1-1,1 1 0,-1 0 1,1-1-1,-1 1 1,1-1-1,1 0 0,4-3 82,-1 1 1,1 0-1,11-9 0,-7 2-11,-1 1-1,0-2 1,0 1-1,-1-1 1,-1 0 0,0-1-1,10-20 1,22-30 625,-41 64-723,0 0 1,0 0-1,1 0 1,-1 0-1,1 0 0,-1 0 1,1 0-1,-1 0 1,1 0-1,0 0 0,0 0 1,0 0-1,1 4 0,0 2 4,0-1-1,1 0 0,0 0 1,4 11-1,-4-12-5,1 0-1,0-1 1,0 1-1,0 0 1,1-1-1,-1 0 1,1 0 0,1 0-1,-1 0 1,1 0-1,-1-1 1,1 0-1,11 7 1,-11-9-2,-1 0 0,0 0 0,1-1 0,0 1 0,-1-1 0,1 0 0,0-1 0,-1 1 0,1-1 0,0 1 0,0-2 0,0 1 0,-1 0 0,1-1 0,0 0 0,-1 0 0,1 0 0,0-1 0,6-3 0,-2 2 0,-1-1 0,0 0 0,-1-1 0,1 0 0,-1 0 0,0-1 0,0 1 0,0-2 0,-1 1 0,0-1 0,0 0 0,-1 0 0,0 0 0,0-1 0,-1 0 0,0 0 0,0 0 0,-1 0 0,0 0 0,0-1 0,2-14 0,-5 20 0,0 1 0,0-1 0,0 0 0,-1 1 0,1-1 0,-1 0 0,1 1 0,-1-1 0,0 1 0,0-1 0,0 1 0,-1-1 0,1 1 0,0 0 0,-1 0 0,0 0 0,1-1 0,-1 1 0,0 1 0,0-1 0,-5-3 0,4 2 0,-1 1 0,0 0 0,0-1 0,0 1 0,0 1 0,-1-1 0,1 1 0,0-1 0,-1 1 0,1 0 0,-1 1 0,-4-1 0,8 1 62,-1 0 0,1 1 1,0-1-1,0 0 0,0 1 0,0-1 0,0 1 0,0-1 1,0 1-1,0 0 0,0-1 0,0 1 0,0 0 1,0 0-1,-1 1 0,2-2-156,0 0 0,0 0 0,-1 0 1,1 0-1,0 1 0,0-1 0,0 0 0,-1 0 0,1 1 0,0-1 0,0 0 1,0 0-1,0 1 0,-1-1 0,1 0 0,0 0 0,0 1 0,0-1 1,0 0-1,0 1 0,0-1 0,0 0 0,0 1 0,0-1 0,0 0 0,0 1 1,0-1-1,0 0 0,0 0 0,0 1 0,0-1 0,0 0 0,0 1 1,1-1-1,-1 0 0,0 0 0,0 1 0,0-1 0,0 0 0,1 0 1,-1 1-1,0-1 0,0 0 0,0 0 0,1 0 0,-1 1 0,0-1 0,1 0 1,-1 0-1,0 0 0,0 0 0,1 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8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10656,'0'0'16105,"10"1"-15755,33 4-15,-42-5-306,0 1 1,0-1 0,0 0-1,1 1 1,-1-1-1,0 1 1,0-1-1,0 1 1,0 0 0,0-1-1,0 1 1,0 0-1,-1 0 1,1 0 0,0 0-1,0 0 1,0-1-1,-1 2 1,1-1-1,-1 0 1,1 0 0,-1 0-1,1 0 1,-1 0-1,1 0 1,-1 0 0,0 1-1,0 0 1,-1 30 466,0-29-438,0 3 29,-1 1 0,-1-1 0,1 0 0,-1 0 0,0 0 1,0 0-1,-1-1 0,1 1 0,-1-1 0,-7 8 0,4-6 139,0 2 0,1-1 0,-6 12 0,12-19-202,-1-1-1,1 0 0,0 0 0,0 1 1,0-1-1,-1 0 0,1 1 0,0-1 1,0 0-1,0 1 0,0-1 0,-1 0 1,1 1-1,0-1 0,0 0 0,0 1 1,0-1-1,0 0 0,0 1 1,0-1-1,0 0 0,0 1 0,0-1 1,0 1-1,0-1 0,0 0 0,1 1 1,-1-1-1,0 0 0,0 1 0,12-3 556,-6 0-504,23-4 140,17-5 270,-18-1-4617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19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10344,'0'0'8422,"12"13"-8069,159 178 1038,-117-121-575,75 127 1,-100-149-558,34 63 567,62 152 0,-93-188-472,-5 2 0,23 98 0,-37-115-132,-3 1-1,-3 0 1,0 99 0,-9-78 46,-3 1 0,-3-2 0,-35 148 0,14-138 413,-61 137 1,35-131 151,27-52-393,25-38-371,-1-1 0,0 1-1,0-1 1,-1 0 0,0 0 0,0 0-1,0-1 1,-10 8 0,10-12-3897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1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1 356 9144,'0'0'11191,"8"-12"-10672,-1 1-347,2-3 168,1 0-1,1 1 1,16-16 0,26-29 1653,-34 40-1383,-15 13-432,-1 2 0,1-1-1,0 0 1,0 1-1,0 0 1,0-1-1,1 2 1,-1-1-1,1 0 1,-1 1 0,9-3-1,-4 4 290,-8 0-424,0 1 0,-1 0 0,1 0-1,0 0 1,0-1 0,-1 1 0,1 0 0,0 0-1,0 0 1,-1 0 0,1 0 0,0 0 0,0 1-1,-1-1 1,1 0 0,0 0 0,0 0 0,-1 1-1,1-1 1,0 0 0,-1 1 0,1-1-1,0 1 1,-1-1 0,1 1 0,-1-1 0,1 1-1,-1-1 1,1 1 0,-1-1 0,1 1 0,-1 0-1,1-1 1,-1 1 0,0 0 0,1 0 0,-1-1-1,0 2 1,5 8 119,0 0 0,-2 0 0,1 1 0,-1-1 0,-1 1 0,3 16-1,0 69 360,-3-34-156,1 6-66,-1-24 54,8 50-1,-9-90-314,0 0 1,0 0-1,1 0 1,-1-1-1,1 1 1,4 6-1,-5-8-28,-1-1 1,1 0-1,0 0 0,0 1 0,0-1 0,0 0 0,0 0 0,1 0 0,-1 0 0,0 0 0,0 0 0,1 0 0,-1 0 0,1-1 1,-1 1-1,1-1 0,-1 1 0,1-1 0,-1 1 0,2-1 0,1 0-10,-1-1 0,1 1 0,-1-1 0,0 0 0,1-1 0,-1 1 0,0 0 0,0-1 0,0 0 0,0 0 0,0 0 0,4-4 0,1 0 0,-1-1 0,0 0 0,6-9 0,3-7 0,-2-1 0,-1 0 0,15-37 0,-24 48 0,1 0 0,4-27 0,3-11 0,-7 31 0,-1-1 0,0 1 0,0-27 0,3-14 0,-2 33 0,-4 14 0,1-1 0,1 1 0,1 0 0,0 0 0,10-22 0,-13 32 0,1 1 0,0 0 0,0 0 0,0-1 0,1 1 0,-1 1 0,1-1 0,0 0 0,-1 1 0,1-1 0,0 1 0,1 0 0,-1 0 0,0 0 0,0 0 0,1 1 0,-1-1 0,1 1 0,0 0 0,-1 0 0,1 0 0,0 0 0,0 1 0,-1 0 0,1 0 0,0 0 0,0 0 0,0 0 0,-1 1 0,1-1 0,0 1 0,-1 0 0,5 2 0,7 3 0,-1 0 0,1 1 0,-1 1 0,-1 1 0,1 0 0,-1 0 0,15 16 0,-26-24 0,0 1 0,0 0 0,0 0 0,0 1 0,-1-1 0,1 0 0,0 1 0,-1 0 0,0-1 0,2 5 0,-2-4 0,0 0 0,1-1 0,-1 1 0,0 0 0,1-1 0,0 0 0,2 3 0,-4-4 31,0-1 0,0 0 0,0 1-1,0-1 1,1 1 0,-1-1 0,0 1 0,0-1 0,0 1 0,0-1-1,0 1 1,0-1 0,0 0 0,0 1 0,0-1 0,0 1 0,0-1-1,-1 1 1,1-1 0,0 1 0,0-1 0,0 1 0,-1-1 0,1 0-1,0 1 1,0-1 0,-1 0 0,1 1 0,-12 13-1603,9-10-1686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2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9440,'0'0'18039,"1"10"-17475,-8 80 1049,10-7 1071,-2-79-2661,0 0 0,0 0-1,0 0 1,0 0 0,1 0-1,-1 0 1,1 0 0,0 0-1,0-1 1,0 1 0,1-1-1,-1 0 1,1 1 0,0-1-1,0 0 1,0-1 0,6 5-1,3 4-11,-12-10-1,0-1-1,0 0 1,0 0 0,0 0-1,1 0 1,-1 0-1,0 0 1,0 0 0,0 0-1,0 0 1,0 0 0,0 0-1,1 1 1,-1-1-1,0 0 1,0 0 0,0 0-1,0 0 1,0 0 0,1 0-1,-1 0 1,0 0-1,0 0 1,0 0 0,0 0-1,0-1 1,1 1-1,-1 0 1,0 0 0,0 0-1,0 0 1,0 0 0,0 0-1,0 0 1,0 0-1,1 0 1,-1 0 0,0 0-1,0-1 1,0 1 0,0 0-1,0 0 1,0 0-1,0 0 1,0 0 0,5-11 539,0-11-3805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2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15776,'0'0'3439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3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11352,'0'0'5855,"13"-7"-5241,17-7 556,42-14 1,-56 22-521,-14 5-530,0-1-1,0 1 0,1 1 1,-1-1-1,0 0 1,1 0-1,-1 1 0,0 0 1,1-1-1,-1 1 1,1 0-1,-1 0 0,1 0 1,-1 0-1,1 1 1,2 0-1,1 0 85,-1 1-1,0 0 1,0 0-1,-1 0 1,1 0-1,0 1 1,-1-1-1,0 1 1,1 1-1,-1-1 1,0 0 0,-1 1-1,1 0 1,0 0-1,-1 0 1,0 0-1,0 1 1,-1-1-1,1 1 1,2 6 0,9 25 527,-11-26-457,1 0 0,0 0 0,1 0 0,6 11 0,2 4 786,-13-22-947,1 0-1,0-1 1,0 1 0,1-1 0,-1 0-1,0 1 1,1-1 0,-1 0 0,1 0-1,0 0 1,2 3 0,-3-5-21,0 1 1,-1 0-1,1-1 0,0 1 1,-1 0-1,1 0 0,-1 0 0,1 0 1,-1-1-1,1 1 0,-1 0 1,1 0-1,-1 0 0,1 2 0,-1 0-536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 15776,'0'0'4535,"-9"16"-3667,-32 59 467,-62 81 0,81-127-822,14-17-157,0 0-1,-1-1 0,-1 0 0,0 0 0,-1-1 1,0 0-1,0-1 0,-17 10 0,28-19-364,-1 0 0,1 1 0,0-1 0,0 0 0,0 0 0,-1 0 0,1 0 0,0 0 0,0 0 0,0 0 0,-1 0 0,1 0 0,0 1 0,0-1 0,0 0 0,-1 0 0,1 0 1,0 0-1,0 0 0,-1 0 0,1-1 0,0 1 0,0 0 0,0 0 0,-1 0 0,1 0 0,0 0 0,0 0 0,0 0 0,-1 0 0,1 0 0,0-1 0,0 1 0,0 0 0,0 0 0,-1 0 0,1 0 0,0-1 0,0 1 0,0 0 0,0 0 0,0 0 0,0 0 0,0-1 0,-1 1 0,1-1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6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8640,'0'0'18678,"11"-3"-18365,47-17 271,-52 18-398,1 1-1,0 0 0,0 0 1,-1 1-1,10 0 0,17-1 119,201-21 896,-145 15-737,-70 6-223,0 1 0,0 0 1,22 4-1,3-3 264,-3 8-504,-29-4 873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7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11256,'0'0'6265,"12"-4"-5907,-9 3-333,16-7 285,1 2 1,0 0 0,35-5-1,8 1 605,-41 5-409,0 2 0,28-1 0,21 7 659,25 0 324,-85-3-1011,0-1 1,0 0-1,0-1 1,0-1-1,0 1 0,14-7 1,-24 9-352,0-1 0,0 1 1,0-1-1,0 0 0,1 1 1,-1-1-1,0 0 0,0 0 1,0 0-1,0 0 0,1-2 1,0-4-3551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18 161 7136,'0'0'6241,"-4"-9"-5641,1 3-474,1 3-79,1 1 0,-1-1 0,1 0 0,0 1 0,0-1 0,0 0-1,-1-6 1,2 8-25,1 0-1,-1 0 1,0 0 0,0 0-1,0 0 1,0 0-1,1 0 1,-1 0-1,1 0 1,-1 0 0,0 1-1,1-1 1,0 0-1,-1 0 1,1 0-1,-1 0 1,1 1 0,0-1-1,0 0 1,-1 0-1,1 1 1,0-1-1,0 1 1,0-1 0,0 1-1,0-1 1,0 1-1,0-1 1,0 1-1,0 0 1,0 0 0,1-1-1,42-9 887,80-9-1,18-4 370,16-5 243,-118 18-555,-29 6-395,-7 4-110,-5 2 128,1-1-388,-3 1-390,-16 10 104,7-6-3078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28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10248,'0'0'10193,"9"11"-9672,1 4-328,-6-8-83,0-1 0,0 0 0,1 0 0,0 0 0,1-1 0,-1 0 0,12 9 0,11 11 782,-23-20-705,0 0-1,0 0 0,1 0 0,-1-1 0,1 0 0,11 6 0,-9-7 164,0 0-1,0 0 1,0 0-1,0-1 1,1-1 0,-1 1-1,17-1 1,-21-1-239,-1 0-1,1 0 1,-1-1 0,0 0 0,1 1-1,-1-1 1,0 0 0,0-1 0,0 1-1,0-1 1,0 1 0,0-1-1,0 0 1,0 0 0,0 0 0,-1-1-1,1 1 1,-1 0 0,0-1 0,0 0-1,4-5 1,-4 4-8,0 1 0,0-1 0,-1 0-1,1 0 1,-1 0 0,1 0 0,-1 0 0,-1 0-1,1 0 1,0 0 0,-1 0 0,0 0 0,0 0 0,0-1-1,-1 1 1,0-5 0,-1 3 26,0 1 0,0 0 0,0-1 0,-1 1 0,0 0 0,0 1 0,0-1 0,0 0 0,-1 1 0,0 0 0,-6-6 0,6 7-129,0 0 0,-1 0 0,1 0 0,-1 1 0,1 0 0,-1 0 0,-9-3 0,12 4 0,-1 0 0,0 1 0,0-1 0,0 1 0,0-1 0,0 1 0,0 0 0,1 0 0,-1 0 0,0 0 0,0 1 0,0-1 0,0 1 0,0 0 0,-3 1 0,-5 4 0,0 1 0,1 0 0,-12 10 0,19-14 0,-1 1 0,1-1 0,0 1 0,0 0 0,0 0 0,1 0 0,-1 0 0,1 1 0,0-1 0,0 0 0,-2 8 0,1 0 0,1 0 0,0-1 0,0 1 0,1 0 0,0 0 0,1 0 0,1 0 0,0 0 0,0 0 0,1 0 0,1-1 0,0 1 0,0-1 0,1 1 0,1-1 0,6 11 0,-2-7 0,1 0 0,1-1 0,15 17 0,-23-27 0,1 0 0,0 1 0,0 0 0,1-1 0,0 0 0,-1 0 0,2 0 0,-1-1 0,0 1 0,1-1 0,-1-1 0,10 4 0,-4-2 0,0 0 0,0-1 0,0 0 0,1-1 0,-1 0 0,1-1 0,0 0 0,-1-1 0,14-2 0,-3 0 0,-17 2 0,0 0 0,0-1 0,0 0 0,0 0 0,-1 0 0,1 0 0,0-1 0,-1 0 0,1 0 0,4-3 0,-4 3 977,3-2-5889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30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9344,'0'0'10375,"0"12"-9921,1 32 184,3 0 1,18 86 0,-4-41 600,7 139 1,12 61 1574,-33-269-2525,0-5 295,-1 0-1,3 28 1,-7-32-300,-1-1 0,0 0 1,0 1-1,-5 12 0,0-1 227,-5 5 71,10-25-507,0 1-1,0 0 1,1 0 0,-1 0 0,1 0 0,0 0 0,0 0-1,0 1 1,1-1 0,-1 7 0,-2-8-75,1-7 0,0-62 0,0 39 0,2-1 0,3-34 0,0 40 0,0 1 0,2 0 0,1 0 0,17-41 0,-18 52 0,0 1 0,0 0 0,2 1 0,-1-1 0,1 1 0,0 0 0,1 1 0,0 0 0,1 0 0,-1 0 0,17-10 0,-20 16 0,-1-1 0,1 0 0,0 1 0,-1 0 0,1 0 0,9-2 0,-12 3 0,0 1 0,0 0 0,0 0 0,0 0 0,1 0 0,-1 1 0,0-1 0,0 1 0,0-1 0,0 1 0,0 0 0,0-1 0,0 1 0,0 0 0,0 1 0,0-1 0,0 0 0,2 3 0,3 2 0,1 0 0,-2 0 0,1 1 0,-1 0 0,0 0 0,-1 1 0,1 0 0,-1 0 0,4 10 0,-7-14 0,-1 0 0,0 0 0,0 0 0,0 0 0,0 0 0,0 0 0,-1 0 0,0 1 0,0-1 0,0 0 0,0 0 0,-1 1 0,0-1 0,0 0 0,0 0 0,0 0 0,-1 0 0,1 0 0,-1 0 0,0 0 0,0-1 0,-5 7 0,5-7 0,0 1 0,0-1 0,-1 0 0,1 0 0,-1 0 0,0 0 0,0 0 0,0 0 0,0-1 0,0 1 0,-1-1 0,1 0 0,-1 0 0,1-1 0,-1 1 0,0-1 0,0 1 0,0-1 0,1 0 0,-1-1 0,0 1 0,0-1 0,-8 1 0,-27-4 0,43 4 0,-1 0 0,1 0 0,-1 0 0,0 1 0,1-1 0,-1 1 0,0 0 0,0 0 0,0 0 0,0 0 0,4 4 0,13 9 0,24 5 0,-37-18 0,-1 0 0,0 1 0,1-1 0,-1 1 0,0 1 0,-1 0 0,1-1 0,0 2 0,-1-1 0,6 7 0,4 4 0,-14-14 0,0-1 0,0 1 0,0 0 0,-1-1 0,1 1 0,0 0 0,0 0 0,-1 0 0,1 0 0,-1 0 0,1 0 0,-1 0 0,1 0 0,-1 0 0,1 0 0,-1 0 0,0 0 0,0 0 0,1 0 0,-1 1 0,0-1 0,0 0 0,0 0 0,0 0 0,0 0 0,-1 0 0,1 0 0,0 1 0,0-1 0,-1 0 0,1 0 0,-2 2 0,-11 35-1051,11-34-1857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31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11048,'0'0'9122,"11"-3"-8573,2-1-355,32-14 736,-42 17-726,0 0 0,0 0 0,0 1 0,0-1 0,0 1 0,0 0 0,0 0 0,0 0 0,4 1 0,17-1 688,79-12 2431,-92 11-2950,0 1 0,0 0 1,11 1-1,13 1 251,118 5 524,53-1 248,-94-17-1396,151-32 0,-49 5 0,-149 29 0,87 0 0,-107 8 0,-24 0 0,43 3 0,-54-2 0,0 1 0,20-3 0,5-1 0,-65-5 0,5 5-3935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33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14 9648,'0'0'10831,"-2"16"-10251,-9 102 539,-18 29 522,7-41-642,17-78-729,-53 242 2098,41-184-1430,7-35-121,9-49-678,1 0-1,-1 0 0,1 1 1,0-1-1,-1 0 1,1 0-1,0 1 0,1-1 1,-1 0-1,0 0 1,0 0-1,1 0 0,0 1 1,-1-1-1,2 3 1,-2-4 879,4-12-706,67-256-309,-48 170-3,17-40 0,-14 56 0,2-32 0,-22 81 0,-5 26 0,0 0 0,0 0 0,0 0 0,5-11 0,7-11 0,-12 27 0,0 1 0,-1 0 0,1 0 0,0-1 0,0 1 0,0 0 0,-1 0 0,1 0 0,0 0 0,0 0 0,0 0 0,0 0 0,-1 1 0,1-1 0,0 0 0,0 0 0,0 1 0,-1-1 0,1 0 0,0 1 0,0-1 0,-1 1 0,1-1 0,0 2 0,81 141 0,-13 9 0,-45-84 0,-24-68 0,0 1 0,0-1 0,0 0 0,0 0 0,0 1 0,0-1 0,0 0 0,0 1 0,0-1 0,0 0 0,0 0 0,0 1 0,1-1 0,-1 0 0,0 0 0,0 1 0,0-1 0,0 0 0,1 0 0,-1 0 0,0 1 0,0-1 0,1 0 0,-1 0 0,0 0 0,0 0 0,1 1 0,-1-1 0,0 0 0,0 0 0,1 0 0,-1 0 0,0 0 0,0 0 0,1 0 0,-1 0 0,0 0 0,1 0 0,-1 0 0,0 0 0,0 0 0,1 0 0,-1 0 0,13-12 0,8-22 0,-5-6 0,-2 0 0,-2-1 0,10-65 0,1-4 0,-20 101 0,-2-1 0,1 1 0,-1-13 0,4 14 0,-5 8 0,0 0 0,0 0 0,1 0 0,-1 0 0,0 0 0,0 0 0,1 0 0,-1 0 0,0 0 0,0 0 0,0 0 0,0 0 0,1 0 0,-1 1 0,0-1 0,0 0 0,0 0 0,1 0 0,-1 0 0,0 0 0,0 0 0,0 1 0,0-1 0,0 0 0,0 0 0,1 0 0,-1 1 0,0-1 0,0 0 0,0 0 0,0 0 0,0 1 0,0-1 0,0 0 0,0 0 0,0 0 0,0 1 0,0-1 0,0 0 0,0 0 0,0 0 0,0 1 0,0-1 0,0 0 0,0 0 0,0 0 0,0 1 0,0-1 0,-1 0 0,1 0 0,1 3 0,-1-1 0,1 1 0,-1-1 0,1 1 0,0-1 0,0 0 0,0 0 0,0 1 0,3 3 0,3 6 0,4 15 0,-2 1 0,11 57 0,-12-47 0,38 254 0,-41-264 0,1 0 0,13 36 0,-1-7 0,-15-47 0,0 0 0,1-1 0,0 0 0,9 14 0,-8-7 0,-4-10 0,-1-7 0,-8-24 0,6 19-3935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35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0 9944,'0'0'12729,"-7"11"-12220,-63 90 1502,64-92-1805,1 0 1,0 0 0,0 1-1,1-1 1,0 1 0,0 1-1,1-1 1,1 0 0,0 1-1,0-1 1,1 1-1,1 0 1,-1-1 0,2 1-1,-1 0 1,2-1 0,-1 1-1,1-1 1,6 17 0,-2-11 11,-3-9-19,0 0 1,0 0 0,0 0-1,1 0 1,0 0-1,7 9 1,-10-15-155,0 0 1,0 0 0,0 0-1,1-1 1,-1 1 0,0 0-1,0 0 1,0-1 0,1 1 0,-1-1-1,0 1 1,1-1 0,-1 0-1,0 1 1,1-1 0,-1 0-1,2 0 1,-1 0 7,1 0 0,-1-1 0,0 1 1,0-1-1,0 0 0,1 0 0,-1 0 0,0 0 0,0 0 0,0 0 1,0-1-1,0 1 0,2-3 0,7-5-32,-1 0 0,0 0 0,-1-1 0,0-1 0,0 0 0,-1 0 0,-1 0 0,0-1 0,0 0 0,-1-1 0,6-17 0,-7 14-21,11 35 0,-15-14 0,0 0 0,1 0 0,0 0 0,0-1 0,0 1 0,1 0 0,-1-1 0,1 1 0,0-1 0,0 0 0,1 0 0,-1 0 0,1-1 0,0 1 0,0-1 0,0 0 0,0 0 0,1 0 0,-1 0 0,6 1 0,-3 0 0,1-1 0,0 0 0,1 0 0,-1-1 0,0 0 0,1 0 0,12 0 0,-17-2 0,0-1 0,0 1 0,0 0 0,0-1 0,0 0 0,0 0 0,0 0 0,-1-1 0,1 1 0,0-1 0,-1 0 0,1 0 0,-1 0 0,0-1 0,0 1 0,0-1 0,0 1 0,4-5 0,0-1 0,-1-1 0,0 1 0,0-1 0,0 0 0,7-19 0,-11 23 0,-1 1 0,1-1 0,-1 1 0,0-1 0,0 0 0,0 0 0,-1 1 0,0-1 0,0 0 0,0 0 0,0 0 0,-1 1 0,0-1 0,0 0 0,-2-5 0,2 7 0,-1 0 0,0 1 0,0-1 0,0 1 0,0 0 0,0 0 0,0-1 0,0 1 0,-1 0 0,1 1 0,-1-1 0,0 0 0,1 1 0,-4-2 0,-46-16 0,41 15 0,-4 0 0,1 1 0,-1 0 0,-18 0 0,-27-6 0,46 3 850,7 1-5635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4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7136,'0'0'4198,"1"-10"-3920,-1-1-171,-1 7-55,1 0 0,0-1-1,1 1 1,-1 0 0,1 0 0,0 0 0,0 0-1,0 0 1,0 0 0,3-4 0,4-34 2579,-7 10 6883,-2 38-8494,6 216 1469,24 267 354,-20-399-2061,2 69 409,-10-144-1191,-2 0 0,0 0 0,-1 0 0,0-1 0,-1 1 0,-6 14 0,9-21 0,3-17 0,2-47 14,-4 43-4021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12960,'0'0'4619,"-2"11"-3871,-5 16-381,-1 0 0,-1 0 0,-1 0 0,-1-1 0,-2-1 0,0 0 0,-19 25 0,-17 14 429,-64 77 1095,82-115-1268,26-22-427,0 0 1,0 0-1,0 1 0,0-1 1,1 1-1,-6 6 0,10-10-93,-1 0 0,0 0-1,1 0 1,-1-1 0,0 1-1,0 0 1,0-1 0,0 1-1,0 0 1,1-1 0,-1 1-1,0-1 1,-2 1 0,-2 1 839,11 3-79,-7-7-236,6 1-337,7 2-102,39 12 212,35 13 88,-54-15-288,6 4 275,40 20 1,-77-35-474,17 10 97,-1 0 0,32 24-1,-45-31-90,1 1 0,-1 0 0,0 0 0,-1 0 0,1 1 0,-1-1 0,1 1 0,-2 0 0,1 0-1,0 0 1,-1 0 0,0 0 0,0 1 0,-1-1 0,3 10 0,-5-11-8,1 0 0,0 0 0,-1 0 0,1-1 0,-1 1 0,0 0 0,-1 0 0,1-1 0,-4 7 0,5-10-28,0 0-1,0 1 1,0-1 0,0 0-1,0 1 1,1-1 0,-1 0-1,0 0 1,0 1 0,0-1-1,0 0 1,0 1 0,0-1 0,0 0-1,0 0 1,1 1 0,-1-1-1,0 0 1,0 0 0,0 0-1,1 1 1,-1-1 0,0 0-1,0 0 1,1 0 0,-1 1-1,0-1 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12456,'0'0'6101,"8"11"-5457,0 0-446,-3-5-85,0 0 0,-1 0 0,0 1 0,0-1 0,-1 1 0,1 0 0,-1 0 0,-1 0 0,3 11 0,14 53 1190,-3 1 1,-3 1 0,5 102-1,-6-57 141,-7-78-235,2 47-1,-11-42-5,3-42-1082,1-1 0,0 1 0,-1-1-1,0 0 1,1 1 0,-1-1 0,0 0 0,0 1 0,-1-1-1,1 0 1,0 0 0,-1 0 0,1 0 0,-1 0 0,-2 2-1,3-4-136,-1 1 0,1-1-1,-1 0 1,1 0 0,-1 0-1,1 0 1,-1 0 0,1 0-1,-1 0 1,1 0-1,-1 0 1,1-1 0,-1 1-1,1-1 1,-1 1 0,1-1-1,0 0 1,-1 1 0,1-1-1,0 0 1,-1 0 0,1 0-1,0 0 1,-2-2-1,-27-28-2852,27 28 798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11352,'0'0'7799,"11"0"-7145,155 0 1244,-88-6-1139,-50 2-337,1 2 1,0 1 0,0 1 0,36 5-1,-34-1 107,25 6 1417,-53-9-1779,1 0-1,0 1 1,-1-1 0,1 1-1,-1-1 1,0 1 0,1 0-1,-1 1 1,0-1-1,0 0 1,4 5 0,-1 8-2678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11048,'0'0'10838,"10"11"-10330,-2-2-354,2 2 154,-1-1 1,1 0-1,0-1 0,1 0 1,23 15-1,-28-22-113,0 0-1,0 0 1,0 0 0,0-1 0,0 1 0,0-1-1,0-1 1,0 1 0,0-1 0,1 0-1,8-2 1,-4 0 65,1 0 0,-1-1 0,1 0 0,-1-1 0,11-6 0,-20 9-207,0 0 0,0 0 0,-1 0 0,1-1 0,0 1 1,-1-1-1,1 0 0,-1 1 0,0-1 0,1 0 0,-1 0 0,0 0 0,0 0 0,0 0 0,0 0 0,-1 0 0,1 0 0,0 0 0,-1 0 0,0 0 0,1 0 0,-1-1 1,0 1-1,0 0 0,0 0 0,0 0 0,-1-1 0,1 1 0,-2-3 0,2 1-2,-1 0-1,0 1 1,0-1 0,-1 1-1,1-1 1,-1 1 0,1 0-1,-1-1 1,0 1 0,-1 0-1,1 0 1,0 1 0,-1-1-1,1 0 1,-1 1 0,0-1-1,-4-1 1,1 1 3,0 1-1,1 0 1,-2 0 0,1 1-1,0 0 1,0 0-1,0 0 1,0 1 0,-1 0-1,1 0 1,0 1 0,0 0-1,-1 0 1,-8 3 0,10-3-23,0 0 0,0 1 0,0 0 0,0 0 1,1 1-1,-1 0 0,1-1 0,0 1 1,-1 1-1,1-1 0,0 0 0,1 1 1,-1 0-1,1 0 0,0 0 0,0 0 0,-5 9 1,6-7-8,-1-1 1,1 2 0,0-1-1,0 0 1,1 0-1,-1 1 1,1-1 0,1 0-1,-1 1 1,1-1-1,1 1 1,-1-1 0,1 1-1,0-1 1,0 0-1,1 1 1,0-1 0,0 0-1,0 0 1,1 0-1,0-1 1,0 1 0,5 6-1,-1-2-23,1 0-1,0 0 0,1 0 0,0-1 0,0-1 0,1 0 1,0 0-1,1 0 0,0-2 0,0 1 0,0-1 0,1-1 1,-1 0-1,22 5 0,-27-9 71,0 0-1,1 0 1,-1-1 0,0 0-1,0-1 1,0 1-1,0-1 1,0 0 0,0-1-1,0 1 1,0-1 0,0 0-1,7-4 1,-2 0-1060,0 0 0,0-1 0,0 0 0,17-16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7328,'0'0'7592,"8"-10"-7031,-2 2-441,-3 4-65,0 0 1,0 0-1,0 0 1,1 0-1,-1 1 1,1-1 0,0 1-1,0 0 1,0 0-1,0 1 1,0-1-1,1 1 1,-1 0-1,1 0 1,0 0-1,7-1 1,260-59 2600,-249 57-2399,-1 1 1,1 1 0,40 0 0,-35 2 308,48-7 1,-72 7-443,-1 0 0,0 1 0,1-1 1,-1 1-1,1 0 0,-1 0 0,5 1 1,-7-1-296,1 0 1,-1 1 0,0-1-1,0 1 1,1 0 0,-1-1-1,0 1 1,0 0 0,0-1-1,0 1 1,0 0 0,0 0-1,0 0 1,0 0 0,0 0-1,0 0 1,1 3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9144,'0'0'10198,"11"0"-9757,0 0-329,6 0 411,1 0 0,30-4-1,-26 1 125,1 0 0,31 2-1,12-1 73,-25-1-355,185-22 1153,48-29-177,-151 29-777,-102 22-442,0 1 0,0 1 1,38 3-1,2 0 48,-10-3-33,71 0 136,191 8 130,-254-7-338,102 5 137,-93-3-244,-58-1 33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1:5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9440,'0'0'10893,"3"12"-10592,25 85 1119,-12-2-465,-6-30-305,-8-56-489,1-1-1,-1 1 1,1-1 0,1 0-1,-1 0 1,2 0-1,-1 0 1,1-1 0,0 1-1,7 6 1,-10-12-69,-1 0 0,1-1 0,-1 1 0,0 0 0,0 0 0,1 0 0,-1 0 0,0 0 0,-1 0 0,1 0 0,1 3 0,-1 1 27,8 17 1231,-8-23-1340,1-1 0,-1 1 0,1-1 0,-1 0 0,1 0 0,-1 1-1,1-1 1,-1 0 0,0 0 0,0-1 0,1 1 0,-1 0 0,0 0 0,0-1 0,0 1 0,0 0-1,-1-1 1,1 1 0,0-1 0,-1 1 0,1-1 0,0 1 0,-1-3 0,14-44 73,-13 45-75,16-81 112,-10 41-23,2 0 0,18-48 0,-22 78-60,1 1-1,-1 0 1,15-21 0,-17 28-26,1 1 0,0-1 0,0 1 0,0-1 0,1 1 1,-1 1-1,1-1 0,0 1 0,0-1 0,10-3 0,-10 4 21,0 1 0,0 0 0,1 1 0,-1-1 0,1 1 0,-1 0 0,1 0 0,-1 1 0,1 0 0,0 0 0,-1 0 0,1 1 0,0-1 0,7 4 0,-8-3-10,-1 1-1,0 0 0,0 0 1,0 0-1,0 0 0,-1 1 1,1 0-1,0 0 1,-1 0-1,0 0 0,0 0 1,0 0-1,0 1 0,-1 0 1,3 4-1,4 6 59,-1 1 1,10 27-1,-13-25 1,-1 0 1,0 0-1,2 30 0,-3-21 15,9 83 446,-8-83-222,-1-2 155,2 42-1,-4-59-380,0-11-960,-2-11-2685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0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11152,'0'0'8234,"-5"10"-7731,3-6-497,-37 74 1449,34-68-1104,1 1 0,0 0 0,1 0 0,0 0 0,1 0 0,-1 19 0,2-26-235,1 0-1,1 1 1,-1-1 0,1 0-1,-1 0 1,1 0-1,1 0 1,-1 0-1,0 0 1,1 0 0,0 0-1,0 0 1,0-1-1,0 1 1,1-1-1,-1 1 1,1-1 0,0 0-1,0 0 1,0 0-1,0 0 1,1-1-1,3 3 1,-3-3-51,1 0-1,-1-1 1,1 1 0,-1-1 0,1 0-1,0 0 1,-1 0 0,1-1 0,0 1-1,0-1 1,-1 0 0,1-1 0,0 1-1,0-1 1,-1 0 0,1 0 0,0-1-1,-1 1 1,1-1 0,3-2-1,-2 0 7,0 1-1,0-2 0,-1 1 0,1 0 0,-1-1 0,0 0 0,-1 0 1,1-1-1,-1 0 0,0 1 0,0-1 0,-1 0 0,0-1 0,0 1 1,0-1-1,-1 1 0,0-1 0,0 0 0,-1 1 0,0-1 0,0 0 1,0 0-1,-1 0 0,0 0 0,-1 0 0,1 0 0,-1 0 0,-1 0 0,1 0 1,-1 0-1,0 1 0,-4-9 0,5 13-36,0 0 0,-1 0 0,1 0 0,-1 0 0,1 0 1,-1 0-1,0 0 0,1 0 0,-1 1 0,0-1 0,0 1 0,0-1 0,-1 1 0,1 0 0,0 0 0,-3-2 0,-2 2 62,0-1 0,0 1 0,0 0-1,-9 0 1,-15-3 298,6 7 142,8 0-248,25-13-2432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0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9144,'0'0'15641,"10"3"-15075,145 34 3698,-149-36-4094,0-1-1,1 1 1,-1-1-1,0 0 1,0-1 0,0 1-1,0-1 1,0 0-1,11-4 1,-8 2 71,-1 0 1,1-1-1,-1 0 0,1 0 1,13-11-1,-18 12-241,-1-1 0,1 1 0,-1-1 0,0 0 0,0 0 0,0 0 0,0-1 0,-1 1 0,0-1 0,0 1 0,0-1 0,0 0 0,-1 0 0,0 1 0,0-1 0,0 0 0,0 0 0,-1 0 0,0-1 0,-1-5 0,1 6 0,-1-1 0,1 0 0,-2 0 0,1 1 0,0-1 0,-1 1 0,0 0 0,-1-1 0,1 1 0,-1 0 0,0 0 0,0 0 0,-1 1 0,1-1 0,-1 1 0,0 0 0,-8-7 0,9 9 0,0 1 0,0-1 0,0 1 0,0 0 0,-1-1 0,1 2 0,0-1 0,-1 0 0,1 1 0,0-1 0,-1 1 0,1 0 0,-1 0 0,1 1 0,0-1 0,-1 1 0,-4 1 0,2-1 0,1 1 0,-1 0 0,0 0 0,1 1 0,0-1 0,0 1 0,-1 0 0,2 1 0,-6 3 0,-3 6 0,1 1 0,-15 20 0,6-6 0,18-23 0,0-1 0,0 0 0,0 1 0,1 0 0,0 0 0,0-1 0,0 1 0,0 1 0,1-1 0,0 0 0,0 0 0,1 0 0,-1 1 0,1-1 0,0 0 0,0 0 0,1 1 0,0-1 0,0 0 0,1 5 0,4 10 0,1-1 0,1 0 0,19 32 0,-16-30 0,0 0 0,-2-3 0,1-1 0,11 16 0,-16-27 0,0-1 0,0 1 0,0-1 0,1 0 0,-1 0 0,1 0 0,1-1 0,11 7 0,-11-7 0,1-1 0,0 1 0,0-1 0,16 3 0,-21-5 0,0-1 0,0 0 0,1 0 0,-1 0 0,0 0 0,1-1 0,-1 1 0,0-1 0,0 0 0,0 0 0,1 0 0,-1 0 0,0 0 0,0-1 0,-1 0 0,4-2 0,1-1 82,-1-1-1,0 0 1,0 0 0,0-1-1,-1 0 1,0 0 0,-1 0-1,1 0 1,-1-1 0,-1 1-1,6-16 1,0-5-2141,9-50 1,-16 72 1260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16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13 120 9040,'0'0'11450,"1"11"-11109,3 23 324,-1 67 0,-11 167 1661,2-200-1134,2-40-869,1 1 298,3-27-476,2-4-18,3-18 40,5-29-10,-2-1-1,1-89 1,2-13 154,-7 125-218,0-1 0,2 2 0,14-40 0,-14 50-63,-3 6 40,1 0 0,0 0 1,0 1-1,11-17 0,-15 24-63,1 1-1,1-1 1,-1 1-1,0 0 0,0-1 1,0 1-1,1 0 0,-1 0 1,0 0-1,1 0 0,-1 0 1,1 0-1,-1 0 1,1 1-1,0-1 0,-1 0 1,1 1-1,0-1 0,0 1 1,-1 0-1,1 0 1,0-1-1,0 1 0,-1 0 1,1 1-1,0-1 0,0 0 1,-1 0-1,1 1 1,0-1-1,-1 1 0,1-1 1,0 1-1,-1 0 0,3 1 1,27 10 70,-29-12-70,1 0 1,-1 1 0,1 0 0,-1-1-1,1 1 1,-1 0 0,1 0-1,-1 1 1,0-1 0,0 0 0,0 1-1,1-1 1,-1 1 0,-1 0-1,1 0 1,0 0 0,0 0 0,-1 0-1,1 0 1,-1 0 0,3 5-1,16 39 112,-12-31-73,0 1-1,-2 1 0,0-1 1,-1 1-1,4 21 0,0 19 53,-4-20 62,3 58-1,-6-65-76,-1-24-50,0 1 0,-1 0-1,0 0 1,0-1-1,-2 12 1,1-12 16,1 1 1,0-1-1,0 1 0,0-1 0,2 13 1,1 12 213,-1-13-39,-1-15-182,-1-1 1,0 1-1,1-1 1,-1 1-1,0-1 1,0 1-1,-1 4 1,1 10 214,1-16-229,-1 0 1,0 0-1,0 0 1,0 1 0,0-1-1,0 0 1,0 0-1,0 0 1,0 1-1,0-1 1,0 0-1,-1 2 1,1 18-876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1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12160,'0'0'6887,"-2"11"-6325,-7 29-77,1-6 596,2 0 0,-4 52 0,10-83-964,0 1 1,1-1 0,0 1 0,0-1 0,0 1-1,0-1 1,1 0 0,-1 1 0,1-1 0,0 0 0,0 0-1,0 0 1,0-1 0,0 1 0,1 0 0,-1-1-1,1 1 1,-1-1 0,1 0 0,0 0 0,0 0-1,0 0 1,5 2 0,-2-2-8,-1 1 1,1-1-1,0 0 0,0 0 0,0 0 1,0-1-1,0 0 0,1 0 1,-1-1-1,0 0 0,0 0 1,10-1-1,-7-2-6,0 0 0,-1 0 0,0 0 0,1-1 0,-2-1 0,1 1 0,0-1 0,-1 0 1,0-1-1,0 0 0,0 0 0,5-8 0,-7 10-20,-1-1 1,0 0-1,0 0 0,-1-1 1,0 1-1,0-1 1,0 1-1,0-1 0,-1 0 1,0 0-1,0 0 0,-1-1 1,1 1-1,-1 0 1,-1-1-1,1 1 0,-2-12 1,1 15-43,-1 1 0,0-1 0,1 1 0,-1-1 0,0 1 0,-1 0 1,1-1-1,0 1 0,-1 0 0,1 0 0,-1 0 0,1 0 0,-1 0 0,0 0 1,0 0-1,0 1 0,0-1 0,0 1 0,-1-1 0,1 1 0,0 0 1,-1 0-1,1 0 0,-1 0 0,1 0 0,-1 0 0,1 1 0,-6-1 0,1 0 65,0 1 0,0-1 0,0 2-1,0-1 1,0 1 0,0 0 0,0 0-1,0 1 1,-10 3 0,8-1-107,-24 9 0,32-12 0,0-1 0,0 1 0,0 0 0,0-1 0,0 1 0,0 0 0,0 0 0,0-1 0,0 1 0,0 0 0,0 0 0,0 0 0,1 0 0,-1 0 0,0 0 0,1 0 0,-1 1 0,1-1 0,-1 0 0,1 0 0,-1 3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19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9440,'0'0'11719,"11"19"-11331,0-2-281,-3-4-27,0-1 0,-1 1 0,0 0 0,-1 0 0,-1 1 0,0 0 0,5 23 0,23 139 993,-14-19-254,-12-81-430,6 26 183,6 75 879,-21-103-203,2-71-1136,0 0 1,-1 0-1,1 0 0,-1 0 1,1 0-1,-1 0 0,0-1 1,0 1-1,-1 0 0,0 2 1,-2 2 489,0-2 197,-3-15-448,3 4-254,1 2-50,0 0 0,1 0-1,-1 0 1,1-1 0,0 1 0,0-1-1,1 1 1,-1-1 0,1 0 0,0 0-1,0 0 1,1 0 0,-1-7 0,3-14 45,2 0-1,0 0 1,1 0 0,11-29 0,-10 39-72,1 0 1,1 0-1,0 1 1,1 0-1,1 0 0,0 1 1,17-17-1,-9 12-2,1 0 0,1 1 0,28-19 0,-39 31-2,0 0-1,0 1 1,0 0-1,1 1 0,0 0 1,-1 0-1,2 1 1,-1 0-1,0 1 1,0 0-1,15-1 1,-23 3-12,1 0 0,-1 0 0,1 0 0,-1 1 0,1-1-1,0 0 1,-1 1 0,0 0 0,1 0 0,-1 0 0,1 0 0,-1 0 0,0 0 0,0 0 0,1 1 0,-1-1 0,0 1 0,0 0 0,-1-1 0,1 1 0,0 0 0,-1 0 0,1 0 0,-1 0 0,1 1 0,-1-1 0,0 0 0,0 1 0,0-1 0,0 0 0,-1 1 0,1-1 0,0 1 0,-1-1 0,0 1-1,0 0 1,0-1 0,0 4 0,0 5 14,-1-1-1,0 1 0,-1-1 1,0 0-1,-1 1 0,0-1 1,-8 19-1,5-18-17,0 1 0,0-1 0,-1 0 0,0 0 0,-1-1 0,-10 10 0,12-15 0,1 0 0,-1 0 0,0-1 0,0 0 0,0 0 0,-1 0 0,1-1 0,-1 0 0,0 0 0,0-1 0,0 0 0,-10 2 0,9-3 0,-8 2 0,-30 1 0,44 0 0,6 3 0,7 8 0,175 200 0,-182-210 0,1 0 0,-1-1 0,1 1 0,0-1 0,0 0 0,1 0 0,8 4 0,1-4 0,-15-4 0,1 0 0,-1 0 0,1 0 0,-1-1 0,0 1 0,1 0 0,-1-1 0,1 1 0,-1 0 0,0-1 0,1 1 0,-1 0 0,0-1 0,0 1 0,1-1 0,-1 1 0,0-1 0,0 1 0,0 0 0,0-1 0,1 1 0,-1-1 0,0 1 0,0-1 0,0 1 0,0-1 0,0 1 0,0-1 0,0 1 0,0-1 0,0 1 0,-1-1 0,1 1 0,0-1 0,0 0 0,-3-15 852,1 8-5649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1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8936,'0'0'19206,"10"7"-18784,-3-3-354,-1 1 0,1-1 0,1 0 0,-1 0 0,1-1 0,-1 0 0,1-1 0,0 1 0,0-1 0,0-1 0,16 2 0,34-5 429,84-14 0,22-1 216,-54 9-292,-67 3-171,-1 2 0,1 2 1,0 2-1,64 9 0,-92-9-250,-14-1 0,1 0 0,0 1 0,-1-1 0,1 0 0,0 0 0,0 1 0,-1-1 0,1 1 0,-1-1 0,1 1 0,0 0 0,-1 0 0,0 0 0,1 0 0,2 2 0,-4-3 0,-1 0 0,1 1 0,0-1 0,0 1 0,0-1 0,-1 0 0,1 1 0,0-1 0,-1 0 0,1 0 0,0 1 0,-1-1 0,1 0 0,0 0 0,-1 1 0,1-1 0,0 0 0,-1 0 0,1 0 0,-1 0 0,1 1 0,0-1 0,-1 0 0,1 0 0,-1 0 0,1 0 0,-1 0 0,1 0 0,-1 0 0,-17 3 0,4-1-3980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2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39 9848,'0'0'16103,"-3"12"-15621,0 5-116,-2 0 0,0 0 0,-12 24 1,11-27-49,0-1 1,0 1 0,1 0-1,1 1 1,0-1 0,1 1-1,1 0 1,0-1 0,1 1-1,1 0 1,0 0 0,1 0-1,5 28 1,-4-38-305,0 1 0,1 0-1,-1-1 1,1 1 0,0-1 0,0 0 0,1 0-1,0 0 1,0 0 0,0-1 0,0 0 0,1 1-1,-1-2 1,1 1 0,0 0 0,0-1-1,1 0 1,-1 0 0,0-1 0,1 1 0,0-1-1,0 0 1,0-1 0,-1 0 0,2 1 0,-1-2-1,0 1 1,8-1 0,-6-1-14,0 0 0,0 0 0,-1-1 0,1 0 0,-1 0 0,1-1 0,-1 0 0,0-1 0,0 1 0,0-1 0,-1 0 0,1-1 0,-1 0 0,6-6 0,4-6 0,0-1 0,-2 0 0,17-27 0,-23 32 0,-6 10 0,14-23 0,-15 25 0,-1 0 0,1 0 0,0 0 0,-1 0 0,0 0 0,1 0 0,-1 0 0,1 0 0,-1-1 0,0 1 0,0 0 0,0 0 0,0 0 0,0-1 0,0 1 0,0 0 0,0 0 0,-1-3 0,-3 21 0,4-7 0,1-1 0,0 1 0,1 0 0,0 0 0,0-1 0,1 0 0,1 1 0,-1-1 0,1 0 0,6 8 0,-7-11 0,1 0 0,0-1 0,0 1 0,0-1 0,1 0 0,0 0 0,0-1 0,0 1 0,1-1 0,-1 0 0,1 0 0,0-1 0,0 0 0,0 0 0,7 2 0,-7-4 0,0 0 0,-1 0 0,1-1 0,0 1 0,-1-2 0,1 1 0,0 0 0,-1-1 0,1 0 0,-1-1 0,1 1 0,-1-1 0,1 0 0,-1 0 0,0-1 0,0 1 0,0-1 0,0 0 0,-1-1 0,1 1 0,-1-1 0,0 0 0,7-8 0,-3 3 0,-1 0 0,0 0 0,-1 0 0,0-1 0,0 0 0,-1 0 0,-1-1 0,1 0 0,-2 1 0,0-1 0,3-12 0,-4 1 0,0 0 0,-1 0 0,-2-30 0,0 40 0,-1-1 0,0 1 0,-1 0 0,0 0 0,-1 0 0,-1 0 0,-8-16 0,11 24 52,-1 0 0,0 1-1,0-1 1,0 1 0,-1 0 0,1-1-1,-1 1 1,0 1 0,1-1 0,-1 1-1,-1-1 1,1 1 0,0 0 0,0 1 0,-1-1-1,1 1 1,-1-1 0,-7 0 0,7 2-311,1-1 0,-1 1 0,1-1 0,-1 1 0,1 1 1,-1-1-1,1 1 0,0-1 0,-1 1 0,1 1 0,0-1 0,-1 1 1,1-1-1,0 1 0,0 0 0,0 0 0,0 1 0,-5 4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6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0 270 10952,'0'0'14469,"11"-6"-14091,3-1-244,-5 3 11,-1 0 0,0-1 0,12-9 0,-5-1 1264,-14 13-1335,0 1 0,0 0 0,0-1 1,0 1-1,0 0 0,1-1 0,-1 1 0,1 0 0,-1 0 0,1 0 0,2-1 0,0 0 38,0-1 0,0 1 0,0-1 0,0 0 0,0 0 0,-1-1 0,1 1 0,3-6 0,-4 5-27,1 0 0,-1 1 0,1-1 0,0 1-1,0-1 1,0 1 0,7-4 0,2 1 157,0 0 0,0 0 0,0 1 1,1 1-1,-1 0 0,1 1 0,0 0 0,21 0 1,-34 3-241,1 0 0,-1 1 1,0-1-1,0 0 1,0 1-1,0-1 1,0 1-1,0-1 0,0 1 1,0 0-1,0 0 1,0-1-1,0 1 0,0 0 1,0 0-1,0 0 1,-1 0-1,1 0 0,0 0 1,-1 0-1,1 0 1,-1 0-1,1 0 1,-1 0-1,1 0 0,-1 1 1,0-1-1,1 1 1,5 41 8,-5-35-11,2 17 0,-1 0 0,-1 1 0,-2-1 0,0 0 0,-7 38 0,2-36 0,0 1 0,3 0 0,0 0 0,1 43 0,2-68 0,1 0 0,-1 1 0,0-1 0,1 0 0,0 0 0,0 0 0,0 0 0,0 0 0,0 0 0,1 0 0,-1 0 0,1-1 0,2 4 0,-2-4 0,-1-1 0,1 1 0,-1-1 0,1 0 0,0 0 0,0 0 0,0 0 0,0 0 0,0 0 0,0 0 0,0 0 0,0-1 0,0 1 0,0-1 0,4 1 0,1-2 0,0 1 0,0-1 0,0 0 0,-1 0 0,1-1 0,0 0 0,0-1 0,-1 1 0,0-1 0,12-7 0,-5 2 0,-1 0 0,-1-1 0,1 0 0,-1-1 0,-1-1 0,10-11 0,-14 14 0,0 0 0,0 0 0,-1-1 0,0 0 0,0 0 0,-1 0 0,0 0 0,0-1 0,3-16 0,-4 4 0,4-13 0,-2 1 0,-2-1 0,-1 1 0,-3-43 0,1 63 0,0 0 0,1 0 0,1 0 0,5-23 0,-5 33 0,1 0 0,-1-1 0,1 1 0,0 0 0,0 0 0,1 0 0,-1 0 0,1 1 0,0 0 0,0-1 0,0 1 0,0 1 0,0-1 0,1 0 0,-1 1 0,1 0 0,-1 0 0,9-2 0,-3 4 0,-1 0 0,0 1 0,0 0 0,0 0 0,0 1 0,0 0 0,10 4 0,5 4 0,27 15 0,-30-15 0,-11-2 849,-12-3-1857,-1 0-2768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7736,'0'0'8769,"15"-1"-8367,122-2 716,64-3 2106,-186 9-2907,1 0-3394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6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 9944,'0'0'12161,"-6"11"-11505,-10 19 638,-22 58 1,28-61-350,4-14-423,1 1 0,1-1 1,-4 22-1,8-31-380,-1-1 0,1 1 0,0-1 0,0 1 0,0-1 0,0 0 0,1 1 0,0-1 0,-1 1 0,1-1 0,0 0 0,1 0 0,-1 1 0,0-1 0,1 0 0,0 0 0,0 0 0,0-1 0,4 6 0,-4-6-34,-1 0 0,1 0 0,0-1 0,1 1 0,-1 0 0,0-1 0,0 1 0,1-1 0,-1 0 0,1 1 0,-1-1 0,5 1 0,-5-2-103,0 0 1,0-1-1,0 1 0,0 0 1,0-1-1,0 1 0,0-1 1,-1 0-1,1 1 0,0-1 1,0 0-1,-1 0 1,1 0-1,0-1 0,-1 1 1,1 0-1,-1 0 0,0-1 1,1 1-1,1-3 0,13-17-4161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6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18191,'0'0'3416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7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12664,'0'0'6801,"11"-6"-6296,5-2-306,-5 3 224,-2 0-1,18-11 1,-24 18-143,-1 0 1,0 0-1,0 1 1,0-1 0,0 0-1,-1 1 1,1-1-1,-1 1 1,1 0 0,1 4-1,26 81 1919,-14-49-1131,-6-4 47,-8-29-909,0 0-1,0-1 0,1 1 0,0-1 0,0 1 0,0-1 0,1 0 0,5 9 0,55 59 1803,-62-71-2008,1 0 0,1 0 0,-1 0 0,0 0 0,0 0 0,1 0 0,-1 0 0,1-1 0,-1 1 0,1-1 0,0 0 0,-1 0 0,1 0 0,0 0 0,0 0 0,0-1 0,0 1 0,5-1 0,-5 0 0,-1 0 0,0 0 0,0-1 0,0 1 0,1-1 0,-1 0 0,0 0 0,0 0 0,0 0 0,0 0 0,0 0 0,0 0 0,-1-1 0,1 1 0,0-1 0,-1 1 0,1-1 0,-1 1 0,1-1 0,-1 0 0,0 0 0,0 0 0,0 0 0,0 0 0,2-4 0,4-16-4035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2:27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427 0 14464,'0'0'4126,"-11"14"-3403,9-11-689,-44 56 930,-56 57-1,41-57-84,-109 101 1703,140-132-2792,25-22-2089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0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7832,'0'0'12982,"10"8"-12693,32 28-6,-40-34-229,1-1 1,-1 1-1,0 0 1,1-1-1,-1 1 1,1-1-1,0 0 1,-1 0-1,1 0 1,0 0-1,0 0 0,5 0 1,8 2 261,-6 1-156,0-2 0,0 1-1,0-1 1,0-1 0,0 0 0,21 0-1,65-11 572,-65 5-496,37 0 0,127-8 445,-1 0 30,-127 18-479,-47-3-146,0 0 0,26-2 0,21 1 109,-48 1-134,-1-2-1,26-2 1,125-20 185,-129 19-162,-31 3-31,0-1 0,0 0 1,-1 0-1,16-5 0,-22 5-37,0 1 0,0 0 0,0 0 0,0-1-1,1 1 1,-1 0 0,0 1 0,0-1 0,0 0 0,0 1 0,0-1-1,1 1 1,3 1 0,37-5 394,-42 3-191,-16-15 86,-67-23 116,56 24-243,-45-16 0,37 19 3,0-2 0,-38-20-1,67 30-104,0 1 1,-1-1-1,1 1 1,0 0-1,-1 0 1,1 1-1,-1 0 0,-5-1 1,-14-6 341,23 7-342,-1-1 0,1 1 0,0 1 1,-1-1-1,1 0 0,0 1 1,-1-1-1,-4 0 0,7 1 195,2 1-249,0 1 0,0-1 0,1-1 0,-1 1 0,1 0 0,-1-1 0,1 1 0,-1-1 0,4 1 0,254 11 381,-240-11-379,-13-1-16,-1 0 0,1 1 0,-1-1 1,1 1-1,-1 1 0,8 2 0,6 3-4,-15-6-5,1 1 0,0 0 0,-1 1 0,1-1-1,-1 1 1,6 4 0,1 0 8,-11-7-5,0 0-1,0 1 1,0-1 0,0 0-1,-1 1 1,1-1 0,0 1 0,0-1-1,0 1 1,-1 0 0,1-1-1,0 1 1,0 0 0,-1-1-1,1 1 1,-1 0 0,1 0-1,-1-1 1,1 1 0,-1 0 0,1 0-1,-1 0 1,0 0 0,1 0-1,-1 1 1,2 15-1,-1-15 0,-1 1 0,1-1 0,-1 1 0,0-1 0,0 1 0,0 0 0,0-1 0,0 4 0,-3 3 0,0 1 0,-1-1 0,0 1 0,-1-1 0,0 0 0,0-1 0,0 1 0,-1-1 0,-1 0 0,0 0 0,0-1 0,0 0 0,-1 0 0,-13 9 0,10-9 0,0 0 0,0 2 0,-13 11 0,16-12 0,0-1 0,0 0 0,-1-1 0,1 0 0,-20 9 0,-14-8 0,42-7 25,0-1 0,0 1 0,0 0-1,0 0 1,0 0 0,0 0 0,0 0 0,0 0 0,0 0 0,0 0 0,0 0-1,0 0 1,0 0 0,0 0 0,0 0 0,0 0 0,0 0 0,-1 0-1,1 0 1,0 0 0,0 0 0,0 0 0,0 0 0,0 0 0,0 0 0,0 0-1,0 0 1,0 0 0,0 0 0,0 0 0,0 0 0,-1 0 0,1 0-1,0 0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0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 8336,'0'0'11525,"-10"9"-11219,2-3-275,-1 1 115,0 0 1,1 1-1,0 0 0,0 0 0,1 1 0,0 0 0,-11 19 0,7-3 161,-23 58 758,5 27 75,27-101-1026,0-1 0,0 1-1,0 0 1,1 0 0,1 0 0,-1-1-1,2 1 1,-1 0 0,1 0 0,0 0-1,1 0 1,4 13 0,-4-18-77,0-1 1,0 0-1,0 0 1,0 0-1,0 0 0,1 0 1,-1 0-1,1-1 1,0 1-1,0-1 0,0 0 1,0 0-1,0 0 1,1 0-1,-1 0 0,7 1 1,-3 0 6,0-2 0,0 1 0,0-1 0,0 0 1,0 0-1,0-1 0,0 0 0,9-1 0,-6-1 8,0 0-1,0 0 0,-1-1 1,1 0-1,-1 0 0,1-1 1,-1-1-1,-1 1 1,1-1-1,0-1 0,-1 0 1,0 0-1,-1 0 0,1-1 1,-1 0-1,6-9 1,-4 4 38,-4 5-13,1 0 0,-2 0 0,1 0 0,-1-1 0,0 0 0,0 0-1,-1 0 1,3-11 0,-1 3 190,-4 15-228,0-1-1,-1 1 1,1-1-1,-1 0 1,1 1-1,-1-1 1,0 0-1,1 0 1,-1 1-1,0-1 1,0 0-1,0 0 1,-1 1-1,1-1 1,0 0-1,-1 1 1,1-1-1,-1-2 1,1 4-31,0 0-1,0 0 1,0 1 0,0-1 0,0 0 0,-1 0-1,1 0 1,0 0 0,0 0 0,0 0 0,0 0 0,0 0-1,0 0 1,0 0 0,0 0 0,0 0 0,0 1-1,0-1 1,0 0 0,0 0 0,0 0 0,0 0-1,-1 0 1,1 0 0,0 0 0,0 0 0,0 0-1,0 0 1,0 0 0,0 0 0,0 0 0,0 0 0,0 0-1,0 0 1,-1 0 0,1 0 0,0 0 0,0 0-1,0 0 1,0 0 0,0 0 0,0 0 0,0 0-1,0 0 1,0 0 0,0 0 0,0 0 0,-1 0-1,1-1 1,0 1 0,0 0 0,0 0 0,0 0 0,0 0-1,0 0 1,0 0 0,0 0 0,0 0 0,0 0-1,0 0 1,0 0 0,-2 14 102,2 18-138,0-23 23,2 0 0,-1 0 0,2 0 0,-1 0 0,1 0 0,0-1 0,1 1-1,0-1 1,0 0 0,1 0 0,0 0 0,0-1 0,1 1 0,0-2-1,0 1 1,1 0 0,0-1 0,0 0 0,15 9 0,-15-11 24,1 0 0,0-1 1,0 0-1,0 0 0,0-1 1,1 1-1,-1-2 0,1 1 0,-1-2 1,1 1-1,8-1 0,-11-1-1,1 1-1,-1-1 1,0-1 0,0 1-1,0-1 1,-1 0-1,1 0 1,0-1 0,-1 0-1,1 0 1,-1 0-1,0-1 1,0 1 0,0-1-1,-1 0 1,6-7-1,25-24 120,-25 24-65,1 1 1,-1-1-1,-1-1 0,0 0 1,13-21-1,-16 21 11,0 0 1,-1-1-1,-1 0 0,1 1 1,3-25-1,-6 25-26,4-66 237,-6 70-257,0 0-1,-1-1 0,0 1 0,0 0 1,-1 0-1,0 0 0,-5-11 0,3 10 29,0-1-1,-1 1 1,-7-11-1,10 18-44,0-1 1,0 0-1,0 1 0,-1 0 0,1-1 1,-1 1-1,0 0 0,1 0 0,-1 1 1,0-1-1,0 1 0,0-1 0,0 1 0,-4-1 1,1 0-25,1 1 1,-1 0-1,1 0 0,-1 0 1,0 1-1,1 0 1,-1 0-1,0 1 1,1-1-1,-1 1 1,-9 3-1,-6-2-84,12-3-1296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0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10448,'0'0'9721,"13"-6"-9347,-7 2-316,48-21 317,-48 22-285,0 1-1,0 1 1,0-1-1,1 1 1,-1 0-1,0 1 1,0-1-1,1 1 1,9 2-1,-9-1 30,-1 0-1,1 1 1,-1-1 0,0 2-1,0-1 1,0 1-1,0 0 1,0 0 0,0 0-1,-1 1 1,1 0-1,-1 0 1,0 1 0,-1-1-1,1 1 1,5 8-1,-9-11-68,1 1-1,-1-1 1,0 1-1,0-1 1,-1 1-1,1 0 1,0 0-1,-1-1 1,0 1-1,0 0 1,0 0-1,0 0 1,0-1-1,-1 6 1,-13 41 288,10-37-235,1-4-38,0-1 0,0 0 0,-1-1 0,0 1 0,0-1 1,-1 0-1,0 0 0,-9 9 0,-15 20 293,29-35-346,0 0 0,-1 0 0,1 1 0,0-1 0,0 0 0,0 1 0,0-1 0,-1 1 0,1-1 0,0 0 0,0 1 0,0-1 0,0 0 0,0 1 0,0-1 0,0 0 0,0 1 0,0-1 0,0 1 0,0-1 0,0 0 0,0 1 0,0-1 0,1 0 0,-1 1 0,0-1 0,0 0 0,0 1 0,0-1 0,1 0 0,-1 1 0,0-1 0,0 0 0,1 1 0,-1-1 0,18 9 242,28 1 23,-43-9-237,96 15 974,-44-8 665,-50-7-1527,17-1 1116,-9-4-1586,-7 2-3886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8432,'0'0'18585,"11"-1"-18335,15-1 57,0-2-1,49-13 1,-51 9-23,29-3 0,12-4 219,-59 13-455,1 1-1,-1 0 1,1 0 0,0 1 0,-1 0-1,8 1 1,-6-1 16,-1 1-1,0-1 1,0-1-1,12-1 1,-4-2 403,0 1 0,31-2 0,-45 9-75,-1-10-1161,0-3-3471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8840,'0'0'12874,"10"9"-12526,37 28-16,-43-35-272,0 1-1,0-1 1,0 0-1,0 0 1,0-1 0,1 1-1,-1-1 1,0 0-1,1 0 1,-1 0 0,1-1-1,-1 0 1,1 0-1,-1 0 1,1 0 0,0 0-1,-1-1 1,0 0-1,1 0 1,-1 0 0,0-1-1,6-2 1,4-3 146,-1-1 1,0 0 0,-1-1-1,22-20 1,-15 12 24,-12 10-126,-1 0 0,0 0 1,0-1-1,-1 0 0,0 0 1,-1-1-1,0 1 0,0-1 1,0 0-1,-1 0 0,-1 0 1,2-10-1,-3 13-39,0 0 0,0 0 0,-1 0 0,0 0 0,0 0 0,-1 0 1,0 0-1,0 0 0,-3-10 0,-23-54 466,16 46-297,-13-33 403,-14-35 761,33 77-1320,-4-10 452,1-1 1,-5-29-1,11 48-437,1 0 0,0-1 0,1 1 0,0-1 1,0 1-1,1-1 0,0 1 0,0-1 0,1 1 0,0 0 0,0-1 0,4-9 0,-2 11-94,1 0 0,-1 0 0,1 0 0,0 1 0,0-1 0,1 1 0,0 0 0,-1 1 0,2 0 0,-1-1 0,11-4 0,-3 3 0,-1-1 0,1 2 0,0 0 0,27-5 0,-33 9 0,1 0 0,-1 1 0,1 0 0,-1 0 0,1 1 0,-1 0 0,0 1 0,1 0 0,-1 0 0,0 0 0,0 1 0,11 6 0,-5-1 0,0 0 0,0 1 0,0 1 0,-2 0 0,19 18 0,-24-20 0,-1 0 0,1 1 0,-1-1 0,-1 2 0,0-1 0,0 0 0,0 1 0,-1 0 0,-1 0 0,0 1 0,0-1 0,-1 0 0,-1 1 0,1 0 0,-2-1 0,1 1 0,-2 0 0,1-1 0,-1 1 0,-1-1 0,-5 21 0,0-10 0,2-2 0,-2-1 0,1 1 0,-2-1 0,-1 0 0,0-1 0,-1 0 0,-17 22 0,5-14 0,12-14 0,-1 0 0,2 1 0,0 1 0,0 0 0,-12 24 0,15-24 0,5-11 0,-1 1 0,1-1 0,0 1 0,0 0 0,0-1 0,0 1 0,0 0 0,0 5 0,1-7 0,1 0 0,-1 0 0,0 0 0,1 0 0,-1 0 0,1 0 0,-1 0 0,1 0 0,-1 0 0,1 0 0,0 0 0,-1-1 0,1 1 0,0 0 0,0 0 0,-1 0 0,1-1 0,0 1 0,0-1 0,0 1 0,0-1 0,0 1 0,0-1 0,0 1 0,0-1 0,0 0 0,2 1 0,10 3 0,0-1 0,-1-1 0,1 0 0,0 0 0,0-1 0,0-1 0,15-1 0,6-3 0,50-12 0,-82 15 0,0 0 0,0 1 0,0-1 0,1 1 0,-1 0 0,0 0 0,0 0 0,1 0 0,-1 0 0,0 1 0,1-1 0,-1 0 0,0 1 0,0 0 0,0 0 0,3 1 0,15 2 0,-22-20 220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40 8336,'0'0'14350,"-10"-8"-14029,-32-22-3,40 30-280,0 0 0,1-1 0,-1 1 0,0 0 0,1 0 0,-1 0 1,0 0-1,1 0 0,-1 0 0,0 0 0,1 1 0,-1-1 0,1 1 1,-1-1-1,0 1 0,1 0 0,-1-1 0,1 1 0,0 0 0,-1 0 1,1 0-1,0 0 0,-1 0 0,1 0 0,0 1 0,0-1 0,-2 2 1,2-1 50,-9 8 167,2 0-1,0 0 1,0 0 0,-8 15 0,13-19-137,-1 0 0,1 1 1,1-1-1,-1 1 0,1 0 1,1 0-1,-1 0 0,1 0 1,-1 11-1,2-13-44,0 5 31,0 0 1,0 0-1,1 0 1,0-1-1,1 1 1,0 0-1,6 17 0,-6-22-75,3 6 59,0-1-1,0 1 1,10 13 0,-13-21-63,1 1 1,0-1 0,1 1 0,-1-1-1,1 0 1,-1-1 0,1 1-1,0-1 1,0 1 0,0-1-1,0 0 1,5 1 0,5 1 37,-1-1 1,1-1-1,0 0 1,-1-1 0,1 0-1,0-1 1,0 0-1,0-1 1,-1-1-1,1 0 1,18-6-1,-22 4-42,0 0 0,-1-1 0,1 0 0,9-8 0,0-2-4196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8840,'0'0'2945,"16"-5"-2546,4-1-261,1-2 86,0 2 1,35-7 0,-16 7 188,7-3 526,88-4 1,-107 12-352,0-2 1,38-8 0,-28 4 164,-36 7-943,16-2-1535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9536,'0'0'12982,"10"-6"-12691,28-18-2,30-10 1199,-52 25-1025,30-11-1,-45 19-441,0 1 0,1 0-1,-1 0 1,0 0 0,0 0-1,0 0 1,0 0 0,0 0 0,1 1-1,-1-1 1,0 0 0,0 1-1,2 0 1,-2-1 2,0 1 0,0-1 0,0 0-1,0 1 1,0-1 0,0 0 0,0 0 0,0 0-1,0 1 1,0-1 0,0-1 0,1 1 0,0 0 0,-1 0 5,1 0 0,-1 0 0,0 0 0,1 1 0,-1-1 0,0 0 0,1 1 0,-1-1 0,0 1 0,0-1 0,1 1 0,-1 0 0,0-1 0,0 1 0,0 0 0,0 0 1,0 0-1,0 0 0,0 0 0,0 0 0,0 0 0,-1 0 0,1 0 0,0 0 0,-1 0 0,1 1 0,-1-1 0,1 0 0,0 2 0,1 1 6,-1 1-1,1-1 0,-1 0 0,1 0 1,-1 1-1,-1-1 0,1 1 1,0 7-1,-3-1 20,0 0-1,-1 0 1,0-1 0,-1 0 0,0 1 0,0-1 0,-1 0-1,0-1 1,-14 18 0,-3 2 279,-44 41 1,55-60-236,-36 37 922,47-47-984,0 0 1,-1 0-1,1 1 0,0-1 1,-1 0-1,1 0 0,0 0 1,0 1-1,-1-1 0,1 0 0,0 0 1,0 1-1,0-1 0,-1 0 1,1 1-1,0-1 0,0 0 1,0 1-1,0-1 0,0 0 0,0 1 1,0-1-1,-1 0 0,1 1 1,0-1-1,0 0 0,0 1 1,0-1-1,0 0 0,1 1 1,-1-1-1,0 0 0,0 1 0,14 4 668,-4-2-825,14 5 285,1 0-1,-1 1 1,-1 1-1,0 1 1,23 16-1,-14-10 64,-27-15-196,0 0-1,0 0 1,0 1-1,-1 0 0,1 0 1,6 5-1,-11-8-19,0 1-1,0-1 1,0 0-1,0 0 1,0 0-1,0 0 1,0 0 0,0 1-1,0-1 1,0 0-1,0 0 1,1 0-1,-1 0 1,0 0 0,0 0-1,0 0 1,0 1-1,0-1 1,1 0-1,-1 0 1,0 0 0,0 0-1,0 0 1,0 0-1,0 0 1,1 0 0,-1 0-1,0 0 1,0 0-1,0 0 1,0 0-1,1 0 1,-1 0 0,0 0-1,0 0 1,0 0-1,0 0 1,1 0-1,-1 0 1,0 0 0,0-1-1,0 1 1,0 0-1,0 0 1,0 0-1,1 0 1,-1 0 0,0 0-1,0 0 1,0-1-1,0 1 1,0 0-1,2-12 499,-4-7-5583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2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6424,'0'0'11257,"13"-6"-11079,44-19-12,-46 21-87,0 1 1,0 0-1,0 0 1,0 1-1,16-1 1,10-2 161,-8-1 57,-1 1-1,1 2 0,49-1 1,-1 12 534,-74-7-788,0-1 0,0 1 0,0 0 0,-1 1 0,1-1 0,0 0 0,-1 1 1,1 0-1,-1-1 0,0 1 0,4 3 0,11 8 241,-17-13-290,14 9 533,-15-6-32,-7 0-385,-18 5-1691,24-8 246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12960,'0'0'4702,"9"-1"-4475,21-1-41,195-7 1537,-89 16-778,-72-2-81,-59-3-645,2 0 10,-7-2-223,0 0 0,0-1 0,0 1 0,1 0 0,-1 0 0,0 0 0,0 0 0,0-1 0,0 1 0,0 0 0,0 0 0,0 0 0,0-1 0,0 1 0,0 0 0,0 0 0,0 0 0,0-1 0,0 1 0,0 0 0,0 0 0,0 0 0,0-1 0,0 1 0,0 0 0,0 0 0,0 0 0,0-1 0,0 1 0,0 0 0,0 0 0,-1 0 0,1 0 0,0-1 0,0 1 0,0 0 0,0 0 0,0 0 0,-1 0 0,0-1 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2608,'0'0'11577,"0"10"-11258,-1 27-6,0-27 260,1 19 1039,0-19-1359,0-6-163,-1-1 1,1 1 0,0 0-1,1-1 1,-1 1-1,1 0 1,0-1 0,-1 1-1,1-1 1,1 1-1,1 4 1,-1-3-18,0 0-1,0 1 0,-1-1 1,0 0-1,0 1 1,0-1-1,-1 1 0,0-1 1,-1 10-1,2 17 159,2 8 41,-4 42-1,1 1 50,-3 5 11,0-61-154,4 55 1,0-43 37,0 0 1,-8 54-1,6-81-165,6 65 424,-4-45-290,0-25-134,-1-1 0,1 1 0,-2-1 0,0 12 0,0 11 397,1-29-443,0 0 0,1 0 1,-1 0-1,0 0 1,0 0-1,0 0 0,0 0 1,0 0-1,0 0 1,0 0-1,0 0 0,0 0 1,0 0-1,0 0 1,0 0-1,1 0 0,-1 0 1,0 0-1,0 0 1,0 0-1,0 0 0,0 0 1,0 0-1,0 0 0,0 0 1,0 0-1,0 0 1,0 0-1,0 0 0,0 0 1,0 0-1,0 0 1,0 1-1,1-1 0,-1 0 1,0 0-1,0 0 1,0 0-1,0 0 0,0 0 1,0 0-1,0 0 1,0 0-1,0 0 0,0 0 1,0 0-1,0 0 1,0 1-1,0-1 0,0 0 1,0 0-1,0 0 0,0 0 1,0 0-1,0 0 1,2-18 20,1-14-254,-1 15-2668,-2 17 2873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5416,'0'0'8558,"-12"10"-8222,-3 2-235,-12 8 337,-33 33-1,45-39-136,0-1-1,-1 0 1,0-1 0,-30 17-1,32-21-106,3 0 45,0 0-1,-16 16 1,-10 8 335,21-19-430,8-7 102,0 0 0,0 0 1,-1-1-1,-10 6 1,15-9-207,0 0 1,1 0-1,-1 1 1,1-1-1,0 1 1,0 0-1,-5 6 1,-15 11 297,15-7-129,8-12-193,0-1-1,-1 1 1,1 0 0,0 0-1,0-1 1,-1 1 0,1 0 0,-1-1-1,1 1 1,0 0 0,-1-1-1,1 1 1,-1 0 0,1-1-1,-1 1 1,0-1 0,1 1-1,-1-1 1,0 1 0,1-1 0,-1 0-1,0 1 1,1-1 0,-1 0-1,0 0 1,0 1 0,-1-1-1,2 0 239,2 2-231,1 0 0,0 1-1,-1-2 1,1 1 0,0 0 0,0 0 0,1-1 0,-1 0 0,4 1 0,16 8 23,0 0 0,0 1-1,-1 1 1,0 1 0,25 20 0,112 89 440,-153-116-418,-1 0 0,0 0-1,0 1 1,0-1-1,0 1 1,-1 0 0,-1 1-1,1-1 1,-1 1-1,4 15 1,4 4 168,-10-24-189,1 1 1,0 0-1,-1 0 0,1 0 0,-1 1 0,0-1 0,-1 0 0,1 0 1,-1 0-1,0 1 0,0-1 0,0 0 0,0 1 0,-1-1 0,1 0 0,-4 8 1,1-3-114,-4 8 725,2-16-1525,0-11-1793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5520,'0'0'10678,"5"11"-10243,2 4-253,-1-1 1,-1 1-1,0 1 0,-1-1 1,0 1-1,-2-1 0,0 1 1,0 27-1,-15 134 1257,-19 178 1075,27-305-2087,-2 16 285,5-55-398,2-9-31,0-4-60,-2-13-362,-7-48-224,4 33-2862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8432,'0'0'4300,"11"5"-3855,29 13 331,78 23 0,-59-28-52,1-4-1,112 5 1,-51-7 586,-86-1-363,-30-5-662,0 0 0,1 1-1,-1-2 1,0 1 0,1-1 0,-1 0-1,1 0 1,-1 0 0,0-1-1,1 1 1,-1-1 0,0-1 0,8-2-1,2-2 636,5-3-3582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14968,'0'0'6171,"2"10"-5920,9 33-4,-10-41-214,-1 0 0,2 1 0,-1-1-1,0 0 1,0 0 0,1 0 0,-1 0 0,1 0 0,-1 0 0,1-1 0,0 1 0,0-1 0,0 1 0,0-1 0,0 1 0,0-1 0,0 0 0,0 0 0,0 0 0,1 0 0,-1-1 0,0 1 0,1 0 0,3-1 0,2 3 88,1-2 16,0 0 0,0 0 0,0 0 0,1-1 0,-1-1 1,0 1-1,0-2 0,0 1 0,0-1 0,14-5 0,-19 6-68,0-1-1,0 1 1,-1-1 0,1 0 0,0 0-1,-1-1 1,0 1 0,1 0 0,-1-1 0,0 0-1,5-6 1,-7 7-34,1 1 0,-1-1 0,0 0 1,0 0-1,0 0 0,0 0 0,0 0 0,-1 0 0,1 0 0,-1 0 0,1 0 0,-1-1 1,0 1-1,0 0 0,0 0 0,0 0 0,0-1 0,0 1 0,0 0 0,-1 0 1,1 0-1,-1 0 0,-1-3 0,1 2-4,0 0 0,0 0 1,-1 0-1,0 1 0,1-1 1,-1 0-1,0 1 0,0-1 0,-1 1 1,1 0-1,0-1 0,-1 1 1,0 0-1,1 1 0,-1-1 1,0 0-1,0 1 0,0-1 0,0 1 1,0 0-1,0 0 0,0 0 1,0 1-1,0-1 0,-1 1 0,1 0 1,0 0-1,-5 0 0,0 1 39,0 0 0,1 1-1,-1 0 1,1 0-1,0 1 1,-1 0 0,1 0-1,0 1 1,0 0 0,-11 8-1,8-5 53,8-5-66,-1-1-1,1 1 1,0 0 0,0-1 0,0 1-1,0 0 1,0 0 0,0 1 0,0-1-1,1 0 1,-3 5 0,2-3 0,0 0-1,0 0 1,1 1 0,0-1-1,0 1 1,0-1 0,0 1 0,1-1-1,-1 1 1,1-1 0,0 1-1,1-1 1,-1 1 0,1-1 0,0 1-1,0-1 1,0 1 0,1-1-1,-1 0 1,1 1 0,0-1 0,0 0-1,6 7 1,-1-1 115,1-1 0,-1 0 1,2 0-1,12 10 0,-17-16-111,0 0 0,0 0 0,1-1 0,-1 0 0,1 0 1,-1 0-1,1 0 0,0-1 0,0 1 0,0-1 0,0-1 0,0 1 0,7 0 0,128 9 1438,-134-11-1487,-1 0-1,1 0 1,0-1 0,-1 1 0,0-1 0,7-3 0,2-4-4154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4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10544,'0'0'12558,"12"3"-12411,42 9 2,-47-11-99,1 0 0,0 0 1,0-1-1,12-1 0,10 1 108,17 4 125,52-3 1,22 1 36,-61-1-132,-42-2-83,1 1 1,-1 2-1,19 2 0,4 3 128,-27-5-96,0 0 1,0 1 0,22 7 0,-27-7-75,0-1-1,0 0 1,0-1-1,0 0 1,0 0-1,10-1 1,11 2 54,1-2-5,0-1 0,0-1 1,47-10-1,0 0 27,-39 7-53,-14 1 2,0 1 0,0 1 0,0 1 0,0 1 0,40 6 0,31 7 245,-67-10-187,-1 0-1,52 14 1,-57-11-67,1-1 1,0-1 0,0-2 0,33 0-1,-4 1 52,-39-3-79,0 1 0,0-2 0,0 0 0,0 0 0,0-1 0,-1-1 0,1-1 0,-1 0 0,16-7 0,-29 11-51,0 0 0,1 0 0,-1 0 0,0 0 0,1 0 0,-1 0 0,0 0 0,0-1 0,0 1-1,1 0 1,-1 0 0,0 0 0,0-1 0,0 1 0,1 0 0,-1 0 0,0 0 0,0-1 0,0 1 0,0 0 0,0 0 0,1-1 0,-1 1 0,0 0 0,0-1 0,0 1-1,0 0 1,0 0 0,0-1 0,0 1 0,0 0 0,0-1 0,0 1 0,0 0 0,0 0 0,0-1 0,-9-9 394,-13-2-3613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42 8936,'0'0'11609,"-4"11"-11355,2-6-232,-5 15 448,-1-1 0,-12 24 0,13-30-293,1 0 0,0 1-1,1 0 1,0 0 0,1 1-1,1-1 1,-3 23 0,-15 80 493,-3 16-168,17-85-295,3-21 97,-3 45 1,1 14 828,6-85-981,1-10 91,67-192 202,-59 176-384,39-135 204,-40 126-130,-1-1-1,4-59 0,-10 82-22,0 1 1,1 0-1,1-1 0,0 1 0,0 0 0,7-14 0,-8 9 169,-2 16-277,0-1-1,0 1 0,0 0 1,0-1-1,0 1 0,0 0 1,0-1-1,0 1 0,0 0 1,0-1-1,0 1 0,0-1 1,0 1-1,0 0 0,0-1 1,0 1-1,0 0 0,0-1 1,0 1-1,1 0 0,-1-1 0,0 1 1,0 0-1,0 0 0,1-1 1,-1 1-1,0 0 0,1 0 1,-1-1-1,0 1 0,0 0 1,1 0-1,-1 0 0,0-1 1,1 1-1,-1 0 0,0 0 1,1 0-1,-1 0 0,0 0 1,1 0-1,-1 0 0,1 0 1,-1 0-1,0 0 0,1 0 1,-1 0-1,0 0 0,1 0 1,-1 0-1,0 0 0,1 0 1,-1 0-1,1 1 0,0-1 53,11 15 3,8 43 88,-5-14-54,16 61 109,-22-69-67,18 47 0,-18-57 5,7 12 252,-13-31-248,-2-6-106,-1 1 0,1-1 0,0 1 0,0-1 0,-1 1-1,1-1 1,0 0 0,0 0 0,0 1 0,0-1 0,0 0-1,1 0 1,-1 0 0,0 0 0,0 0 0,1 0 0,-1 0-1,1-1 1,-1 1 0,0-1 0,1 1 0,1 0 0,0-3-15,-1 0 0,0 0 1,0 0-1,0 0 1,0 0-1,0-1 0,0 1 1,0-1-1,-1 1 1,3-5-1,2-9 41,0-1 0,-1 0 0,5-33 0,5-20 109,4-6-104,-14 51-46,16-46 0,-9 32-23,-9 29 0,-1 1 0,1 0 0,1 0 0,0 0 0,0 0 0,6-8 0,-4 7 0,-5 8 0,-1 1 0,1-1 0,0 1 0,0 0 0,-1 0 0,1-1 0,0 1 0,0 0 0,0 0 0,0 0 0,1 0 0,-1 0 0,0 0 0,0 0 0,1 0 0,1 0 0,1-1 0,-4 1 0,0 1 0,0 0 0,1 0 0,-1-1 0,0 1 0,0 0 0,1 0 0,-1 0 0,0 0 0,1 0 0,-1-1 0,0 1 0,1 0 0,-1 0 0,0 0 0,1 0 0,-1 0 0,0 0 0,0 0 0,1 0 0,-1 0 0,0 0 0,1 0 0,-1 0 0,0 0 0,1 0 0,-1 0 0,0 1 0,1-1 0,-1 0 0,0 0 0,0 0 0,1 0 0,-1 1 0,0-1 0,0 0 0,1 0 0,-1 0 0,0 1 0,1-1 0,4 8 0,-1 0 0,1 0 0,-2 0 0,1 0 0,-1 1 0,0-1 0,0 1 0,-1 0 0,1 11 0,0-3 0,10 28 0,4 3 0,41 99 0,2-27 0,-12-22 0,-37-74 0,-7-17 0,0 0 0,-1 1 0,0-1 0,0 1 0,-1 0 0,0 0 0,2 16 0,-3-19 664,0-1-662,-9-7-4679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3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8640,'0'0'10417,"11"-1"-10041,-9 1-369,220-18 2096,-190 16-1416,-18 3-690,-14 0-789,-4 1-794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9344,'0'0'10463,"-2"10"-10024,0 9-189,1 0 0,1 1 0,1-1 1,3 26-1,26 198 2007,-23-193-1658,0 66-1,-8-90-387,-1 0 0,-1 0 0,-9 33 0,6-32 60,1 0 0,-2 46-1,6-48 129,-6 31 0,4-39-196,1 0-1,1 1 1,0-1-1,2 19 1,2-24-9,-3-11-166,0 1 0,1 0 0,-1-1 0,0 1 0,0 0 0,0 0 0,0-1-1,0 1 1,0 0 0,-1 2 0,0 23 776,1-26-681,6-12 467,-7-47-136,-1 29-301,2 0 0,1 0 1,7-39-1,-4 43 23,1-40 0,-5 44-72,2 1 1,0-1-1,7-29 0,0 19-50,-4 9 79,16-39 0,-18 55-118,0 0 0,0 0 0,0 0 1,1 1-1,0-1 0,0 1 0,1 0 0,0 0 1,-1 0-1,10-6 0,-8 8-15,-1 0 0,1 1 0,0-1 0,0 1 0,8-2 0,10-4 0,-17 6 0,0 1 0,0 0 0,0 0 0,0 0 0,0 1 0,1-1 0,-1 2 0,0-1 0,0 1 0,0 0 0,0 1 0,0 0 0,0 0 0,0 0 0,-1 1 0,1 0 0,7 5 0,-6-4 0,0 1 0,0 0 0,0 0 0,-1 1 0,0 0 0,0 0 0,0 1 0,-1 0 0,0 0 0,-1 1 0,1-1 0,-1 1 0,4 9 0,-7-11-17,1 1-1,-1 0 1,0-1-1,-1 1 1,1 0-1,0 13 1,-2-18 12,0 1 0,0-1 0,-1 0 0,1 1 0,-1-1 1,1 0-1,-1 1 0,0-1 0,1 0 0,-1 0 0,0 0 0,-1 0 0,1 0 0,0 0 0,-1 0 0,1 0 0,-1 0 1,1 0-1,-1-1 0,0 1 0,0-1 0,0 1 0,-3 1 0,-4 2 29,0-1 0,-1 0 0,1-1 0,-1 0 0,0 0 0,0-1 0,0 0 0,0-1 0,-14 0 0,-41 2-24,61-3 0,0 1 0,1-1 0,-1 1 0,0 0 0,0 0 0,1 0 0,-1 0 0,0 0 0,1 1 0,0 0 0,-1 0 0,1 0 0,-5 4 0,-1 2 0,0 0 0,-14 19 0,19-23 0,3-3 0,0 0 0,1-1 0,0 1 0,-1-1 0,1 1 0,0-1 0,0 1 0,-1-1 0,1 1 0,0-1 0,0 1 0,0 0 0,0-1 0,0 1 0,-1-1 0,1 1 0,0 0 0,0-1 0,1 1 0,-1-1 0,0 2 0,1-1 0,-1-1 0,1 1 0,-1-1 0,1 1 0,0 0 0,-1-1 0,1 1 0,0-1 0,0 0 0,-1 1 0,1-1 0,0 0 0,0 1 0,0-1 0,0 0 0,1 0 0,1 1 0,97 40 0,-24-12 0,-48-17 0,-5-3 0,31 18 0,-46-22 0,-1 0 0,1 0 0,-1 1 0,0 0 0,-1 1 0,0-1 0,9 12 0,1 0 0,-14-16 0,1 1 0,-1-1 0,0 0 0,1 1 0,-1-1 0,0 1 0,-1 0 0,1 0 0,0 0 0,-1 0 0,0 0 0,1 0 0,0 6 0,-2-9 0,0 0 0,0 1 0,0-1 0,0 0 0,0 1 0,0-1 0,0 0 0,0 1 0,0-1 0,0 0 0,0 0 0,0 1 0,-1-1 0,1 0 0,0 1 0,0-1 0,0 0 0,0 0 0,-1 1 0,1-1 0,0 0 0,0 0 0,0 0 0,-1 1 0,1-1 0,0 0 0,0 0 0,-1 0 0,1 0 0,0 0 0,-1 1 0,1-1 0,0 0 0,0 0 0,-1 0 0,1 0 0,0 0 0,-1 0 0,-16-4 0,-15-16 0,23 13 289,0-1-1,-13-16 1,2 1-5164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9344,'0'0'14194,"11"-7"-13723,-1 1-352,-1 1 9,0-1 1,0 1-1,1 1 0,-1 0 1,21-6-1,-7 4 201,-6 0 55,0 2 0,25-3 1,-37 6-289,0 1 0,0 0 1,0 0-1,0 0 0,0 1 1,0 0-1,0 0 0,0 0 1,0 0-1,0 1 0,0 0 1,-1 0-1,5 2 0,-6-1-43,-1-1-1,1 0 0,-1 1 0,0-1 0,0 1 0,0 0 0,0-1 1,0 1-1,-1 0 0,1 0 0,-1 0 0,0 1 0,0-1 0,0 0 0,0 0 1,0 1-1,-1-1 0,1 7 0,-1-3 35,0 0 0,0 1 0,0-1 0,-1 1 0,0-1 0,-1 0 0,-4 13 0,1-8 81,-1-1 0,0 0 0,-1 0 1,-1-1-1,1 1 0,-2-2 0,1 1 0,-1-1 0,-21 16 0,15-11 721,15-14-866,0 1 1,0-1-1,-1 0 1,1 1-1,0-1 0,0 1 1,0-1-1,0 1 1,0-1-1,0 0 1,-1 1-1,1-1 1,0 1-1,0-1 1,0 1-1,0-1 1,1 1-1,-1-1 1,0 1-1,0-1 0,0 0 1,0 1-1,0-1 1,0 1-1,1-1 1,-1 0-1,0 1 1,0-1-1,1 1 1,-1-1-1,0 0 1,1 1-1,0 2-23,-2-3 0,1 1 0,0-1 0,0 0 0,0 1 0,0-1 0,0 1 0,0-1 0,0 1 0,0-1 0,0 0 0,0 1 0,1-1 0,-1 1 0,0-1 0,0 0 0,0 1 0,0-1 0,1 1 0,-1-1 0,0 0 0,0 1 0,1-1 0,-1 0 0,0 1 0,1-1 0,-1 0 0,0 0 0,1 1 0,5 0 0,0-1 0,0 1 0,0 1 0,0-1 0,0 1 0,0 1 0,-1-1 0,1 1 0,7 4 0,28 12 0,-27-14 0,-1 1 0,20 11 0,23 11 0,-51-26 0,0-1 0,-1 1 0,1-1 0,0 0 0,0-1 0,0 1 0,-1-1 0,1 0 0,0 0 0,5-1 0,-10 1 31,1 0-1,-1 0 1,0 0-1,1 0 1,-1 0 0,0 0-1,0 0 1,1 0-1,-1-1 1,0 1-1,1 0 1,-1 0 0,0 0-1,0 0 1,0-1-1,1 1 1,-1 0 0,0 0-1,0-1 1,0 1-1,1 0 1,-1 0-1,0-1 1,0 1 0,0 0-1,0 0 1,0-1-1,1-5-4729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 8336,'0'0'11525,"-10"9"-11219,2-3-275,-1 1 115,0 0 1,1 1-1,0 0 0,0 0 0,1 1 0,0 0 0,-11 19 0,7-3 161,-23 58 758,5 27 75,27-101-1026,0-1 0,0 1-1,0 0 1,1 0 0,1 0 0,-1-1-1,2 1 1,-1 0 0,1 0 0,0 0-1,1 0 1,4 13 0,-4-18-77,0-1 1,0 0-1,0 0 1,0 0-1,0 0 0,1 0 1,-1 0-1,1-1 1,0 1-1,0-1 0,0 0 1,0 0-1,0 0 1,1 0-1,-1 0 0,7 1 1,-3 0 6,0-2 0,0 1 0,0-1 0,0 0 1,0 0-1,0-1 0,0 0 0,9-1 0,-6-1 8,0 0-1,0 0 0,-1-1 1,1 0-1,-1 0 0,1-1 1,-1-1-1,-1 1 1,1-1-1,0-1 0,-1 0 1,0 0-1,-1 0 0,1-1 1,-1 0-1,6-9 1,-4 4 38,-4 5-13,1 0 0,-2 0 0,1 0 0,-1-1 0,0 0 0,0 0-1,-1 0 1,3-11 0,-1 3 190,-4 15-228,0-1-1,-1 1 1,1-1-1,-1 0 1,1 1-1,-1-1 1,0 0-1,1 0 1,-1 1-1,0-1 1,0 0-1,0 0 1,-1 1-1,1-1 1,0 0-1,-1 1 1,1-1-1,-1-2 1,1 4-31,0 0-1,0 0 1,0 1 0,0-1 0,0 0 0,-1 0-1,1 0 1,0 0 0,0 0 0,0 0 0,0 0 0,0 0-1,0 0 1,0 0 0,0 0 0,0 0 0,0 1-1,0-1 1,0 0 0,0 0 0,0 0 0,0 0-1,-1 0 1,1 0 0,0 0 0,0 0 0,0 0-1,0 0 1,0 0 0,0 0 0,0 0 0,0 0 0,0 0-1,0 0 1,-1 0 0,1 0 0,0 0 0,0 0-1,0 0 1,0 0 0,0 0 0,0 0 0,0 0-1,0 0 1,0 0 0,0 0 0,0 0 0,-1 0-1,1-1 1,0 1 0,0 0 0,0 0 0,0 0 0,0 0-1,0 0 1,0 0 0,0 0 0,0 0 0,0 0-1,0 0 1,0 0 0,-2 14 102,2 18-138,0-23 23,2 0 0,-1 0 0,2 0 0,-1 0 0,1 0 0,0-1 0,1 1-1,0-1 1,0 0 0,1 0 0,0 0 0,0-1 0,1 1 0,0-2-1,0 1 1,1 0 0,0-1 0,0 0 0,15 9 0,-15-11 24,1 0 0,0-1 1,0 0-1,0 0 0,0-1 1,1 1-1,-1-2 0,1 1 0,-1-2 1,1 1-1,8-1 0,-11-1-1,1 1-1,-1-1 1,0-1 0,0 1-1,0-1 1,-1 0-1,1 0 1,0-1 0,-1 0-1,1 0 1,-1 0-1,0-1 1,0 1 0,0-1-1,-1 0 1,6-7-1,25-24 120,-25 24-65,1 1 1,-1-1-1,-1-1 0,0 0 1,13-21-1,-16 21 11,0 0 1,-1-1-1,-1 0 0,1 1 1,3-25-1,-6 25-26,4-66 237,-6 70-257,0 0-1,-1-1 0,0 1 0,0 0 1,-1 0-1,0 0 0,-5-11 0,3 10 29,0-1-1,-1 1 1,-7-11-1,10 18-44,0-1 1,0 0-1,0 1 0,-1 0 0,1-1 1,-1 1-1,0 0 0,1 0 0,-1 1 1,0-1-1,0 1 0,0-1 0,0 1 0,-4-1 1,1 0-25,1 1 1,-1 0-1,1 0 0,-1 0 1,0 1-1,1 0 1,-1 0-1,0 1 1,1-1-1,-1 1 1,-9 3-1,-6-2-84,12-3-1296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10448,'0'0'9721,"13"-6"-9347,-7 2-316,48-21 317,-48 22-285,0 1-1,0 1 1,0-1-1,1 1 1,-1 0-1,0 1 1,0-1-1,1 1 1,9 2-1,-9-1 30,-1 0-1,1 1 1,-1-1 0,0 2-1,0-1 1,0 1-1,0 0 1,0 0 0,0 0-1,-1 1 1,1 0-1,-1 0 1,0 1 0,-1-1-1,1 1 1,5 8-1,-9-11-68,1 1-1,-1-1 1,0 1-1,0-1 1,-1 1-1,1 0 1,0 0-1,-1-1 1,0 1-1,0 0 1,0 0-1,0 0 1,0-1-1,-1 6 1,-13 41 288,10-37-235,1-4-38,0-1 0,0 0 0,-1-1 0,0 1 0,0-1 1,-1 0-1,0 0 0,-9 9 0,-15 20 293,29-35-346,0 0 0,-1 0 0,1 1 0,0-1 0,0 0 0,0 1 0,0-1 0,-1 1 0,1-1 0,0 0 0,0 1 0,0-1 0,0 0 0,0 1 0,0-1 0,0 0 0,0 1 0,0-1 0,0 1 0,0-1 0,0 0 0,0 1 0,0-1 0,1 0 0,-1 1 0,0-1 0,0 0 0,0 1 0,0-1 0,1 0 0,-1 1 0,0-1 0,0 0 0,1 1 0,-1-1 0,18 9 242,28 1 23,-43-9-237,96 15 974,-44-8 665,-50-7-1527,17-1 1116,-9-4-1586,-7 2-3886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8432,'0'0'18585,"11"-1"-18335,15-1 57,0-2-1,49-13 1,-51 9-23,29-3 0,12-4 219,-59 13-455,1 1-1,-1 0 1,1 0 0,0 1 0,-1 0-1,8 1 1,-6-1 16,-1 1-1,0-1 1,0-1-1,12-1 1,-4-2 403,0 1 0,31-2 0,-45 9-75,-1-10-1161,0-3-3471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8840,'0'0'12874,"10"9"-12526,37 28-16,-43-35-272,0 1-1,0-1 1,0 0-1,0 0 1,0-1 0,1 1-1,-1-1 1,0 0-1,1 0 1,-1 0 0,1-1-1,-1 0 1,1 0-1,-1 0 1,1 0 0,0 0-1,-1-1 1,0 0-1,1 0 1,-1 0 0,0-1-1,6-2 1,4-3 146,-1-1 1,0 0 0,-1-1-1,22-20 1,-15 12 24,-12 10-126,-1 0 0,0 0 1,0-1-1,-1 0 0,0 0 1,-1-1-1,0 1 0,0-1 1,0 0-1,-1 0 0,-1 0 1,2-10-1,-3 13-39,0 0 0,0 0 0,-1 0 0,0 0 0,0 0 0,-1 0 1,0 0-1,0 0 0,-3-10 0,-23-54 466,16 46-297,-13-33 403,-14-35 761,33 77-1320,-4-10 452,1-1 1,-5-29-1,11 48-437,1 0 0,0-1 0,1 1 0,0-1 1,0 1-1,1-1 0,0 1 0,0-1 0,1 1 0,0 0 0,0-1 0,4-9 0,-2 11-94,1 0 0,-1 0 0,1 0 0,0 1 0,0-1 0,1 1 0,0 0 0,-1 1 0,2 0 0,-1-1 0,11-4 0,-3 3 0,-1-1 0,1 2 0,0 0 0,27-5 0,-33 9 0,1 0 0,-1 1 0,1 0 0,-1 0 0,1 1 0,-1 0 0,0 1 0,1 0 0,-1 0 0,0 0 0,0 1 0,11 6 0,-5-1 0,0 0 0,0 1 0,0 1 0,-2 0 0,19 18 0,-24-20 0,-1 0 0,1 1 0,-1-1 0,-1 2 0,0-1 0,0 0 0,0 1 0,-1 0 0,-1 0 0,0 1 0,0-1 0,-1 0 0,-1 1 0,1 0 0,-2-1 0,1 1 0,-2 0 0,1-1 0,-1 1 0,-1-1 0,-5 21 0,0-10 0,2-2 0,-2-1 0,1 1 0,-2-1 0,-1 0 0,0-1 0,-1 0 0,-17 22 0,5-14 0,12-14 0,-1 0 0,2 1 0,0 1 0,0 0 0,-12 24 0,15-24 0,5-11 0,-1 1 0,1-1 0,0 1 0,0 0 0,0-1 0,0 1 0,0 0 0,0 5 0,1-7 0,1 0 0,-1 0 0,0 0 0,1 0 0,-1 0 0,1 0 0,-1 0 0,1 0 0,-1 0 0,1 0 0,0 0 0,-1-1 0,1 1 0,0 0 0,0 0 0,-1 0 0,1-1 0,0 1 0,0-1 0,0 1 0,0-1 0,0 1 0,0-1 0,0 1 0,0-1 0,0 0 0,2 1 0,10 3 0,0-1 0,-1-1 0,1 0 0,0 0 0,0-1 0,0-1 0,15-1 0,6-3 0,50-12 0,-82 15 0,0 0 0,0 1 0,0-1 0,1 1 0,-1 0 0,0 0 0,0 0 0,1 0 0,-1 0 0,0 1 0,1-1 0,-1 0 0,0 1 0,0 0 0,0 0 0,3 1 0,15 2 0,-22-20 220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40 8336,'0'0'14350,"-10"-8"-14029,-32-22-3,40 30-280,0 0 0,1-1 0,-1 1 0,0 0 0,1 0 0,-1 0 1,0 0-1,1 0 0,-1 0 0,0 0 0,1 1 0,-1-1 0,1 1 1,-1-1-1,0 1 0,1 0 0,-1-1 0,1 1 0,0 0 0,-1 0 1,1 0-1,0 0 0,-1 0 0,1 0 0,0 1 0,0-1 0,-2 2 1,2-1 50,-9 8 167,2 0-1,0 0 1,0 0 0,-8 15 0,13-19-137,-1 0 0,1 1 1,1-1-1,-1 1 0,1 0 1,1 0-1,-1 0 0,1 0 1,-1 11-1,2-13-44,0 5 31,0 0 1,0 0-1,1 0 1,0-1-1,1 1 1,0 0-1,6 17 0,-6-22-75,3 6 59,0-1-1,0 1 1,10 13 0,-13-21-63,1 1 1,0-1 0,1 1 0,-1-1-1,1 0 1,-1-1 0,1 1-1,0-1 1,0 1 0,0-1-1,0 0 1,5 1 0,5 1 37,-1-1 1,1-1-1,0 0 1,-1-1 0,1 0-1,0-1 1,0 0-1,0-1 1,-1-1-1,1 0 1,18-6-1,-22 4-42,0 0 0,-1-1 0,1 0 0,9-8 0,0-2-4196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9536,'0'0'12982,"10"-6"-12691,28-18-2,30-10 1199,-52 25-1025,30-11-1,-45 19-441,0 1 0,1 0-1,-1 0 1,0 0 0,0 0-1,0 0 1,0 0 0,0 0 0,1 1-1,-1-1 1,0 0 0,0 1-1,2 0 1,-2-1 2,0 1 0,0-1 0,0 0-1,0 1 1,0-1 0,0 0 0,0 0 0,0 0-1,0 1 1,0-1 0,0-1 0,1 1 0,0 0 0,-1 0 5,1 0 0,-1 0 0,0 0 0,1 1 0,-1-1 0,0 0 0,1 1 0,-1-1 0,0 1 0,0-1 0,1 1 0,-1 0 0,0-1 0,0 1 0,0 0 0,0 0 1,0 0-1,0 0 0,0 0 0,0 0 0,0 0 0,-1 0 0,1 0 0,0 0 0,-1 0 0,1 1 0,-1-1 0,1 0 0,0 2 0,1 1 6,-1 1-1,1-1 0,-1 0 0,1 0 1,-1 1-1,-1-1 0,1 1 1,0 7-1,-3-1 20,0 0-1,-1 0 1,0-1 0,-1 0 0,0 1 0,0-1 0,-1 0-1,0-1 1,-14 18 0,-3 2 279,-44 41 1,55-60-236,-36 37 922,47-47-984,0 0 1,-1 0-1,1 1 0,0-1 1,-1 0-1,1 0 0,0 0 1,0 1-1,-1-1 0,1 0 0,0 0 1,0 1-1,0-1 0,-1 0 1,1 1-1,0-1 0,0 0 1,0 1-1,0-1 0,0 0 0,0 1 1,0-1-1,-1 0 0,1 1 1,0-1-1,0 0 0,0 1 1,0-1-1,0 0 0,1 1 1,-1-1-1,0 0 0,0 1 0,14 4 668,-4-2-825,14 5 285,1 0-1,-1 1 1,-1 1-1,0 1 1,23 16-1,-14-10 64,-27-15-196,0 0-1,0 0 1,0 1-1,-1 0 0,1 0 1,6 5-1,-11-8-19,0 1-1,0-1 1,0 0-1,0 0 1,0 0-1,0 0 1,0 0 0,0 1-1,0-1 1,0 0-1,0 0 1,1 0-1,-1 0 1,0 0 0,0 0-1,0 0 1,0 1-1,0-1 1,1 0-1,-1 0 1,0 0 0,0 0-1,0 0 1,0 0-1,0 0 1,1 0 0,-1 0-1,0 0 1,0 0-1,0 0 1,0 0-1,1 0 1,-1 0 0,0 0-1,0 0 1,0 0-1,0 0 1,1 0-1,-1 0 1,0 0 0,0-1-1,0 1 1,0 0-1,0 0 1,0 0-1,1 0 1,-1 0 0,0 0-1,0 0 1,0-1-1,0 1 1,0 0-1,2-12 499,-4-7-5583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6424,'0'0'11257,"13"-6"-11079,44-19-12,-46 21-87,0 1 1,0 0-1,0 0 1,0 1-1,16-1 1,10-2 161,-8-1 57,-1 1-1,1 2 0,49-1 1,-1 12 534,-74-7-788,0-1 0,0 1 0,0 0 0,-1 1 0,1-1 0,0 0 0,-1 1 1,1 0-1,-1-1 0,0 1 0,4 3 0,11 8 241,-17-13-290,14 9 533,-15-6-32,-7 0-385,-18 5-1691,24-8 246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12960,'0'0'4702,"9"-1"-4475,21-1-41,195-7 1537,-89 16-778,-72-2-81,-59-3-645,2 0 10,-7-2-223,0 0 0,0-1 0,0 1 0,1 0 0,-1 0 0,0 0 0,0 0 0,0-1 0,0 1 0,0 0 0,0 0 0,0 0 0,0-1 0,0 1 0,0 0 0,0 0 0,0 0 0,0-1 0,0 1 0,0 0 0,0 0 0,0 0 0,0-1 0,0 1 0,0 0 0,0 0 0,0 0 0,0-1 0,0 1 0,0 0 0,0 0 0,-1 0 0,1 0 0,0-1 0,0 1 0,0 0 0,0 0 0,0 0 0,-1 0 0,0-1 72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4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10544,'0'0'2145,"14"16"-1822,44 54 18,-51-61-243,-1 1 1,0-1-1,-1 1 0,0 0 1,-1 1-1,0-1 1,-1 1-1,0 0 0,2 14 1,0-6 89,27 149 1636,-23-116-890,-5-25-140,2 0 1,12 38-1,-8-46 163,-9-18-933,-1-1 0,0 1 0,0-1-1,0 0 1,1 1 0,-1-1 0,0 0 0,1 1-1,-1-1 1,0 0 0,1 1 0,-1-1 0,0 0-1,1 1 1,-1-1 0,0 0 0,1 0-1,-1 0 1,1 0 0,-1 1 0,1-1 0,-1 0-1,0 0 1,1 0 0,-1 0 0,1 0 0,-1 0-1,1 0 1,-1 0 0,1 0 0,-1 0-1,1 0 1,-1 0 0,0 0 0,1-1 0,0 1-1,10-9 58,0-1 0,-1 0 0,0-1 0,0 0 0,-1-1 0,9-15 0,40-80 97,-45 80-121,-2 5-27,80-143 226,-71 130-181,-14 23-34,0 2 1,13-18-1,-18 27-29,1-1 0,-1 1 1,0 0-1,0-1 0,0 1 0,0-1 1,0 0-1,0 1 0,0-1 0,-1 0 0,2-3 1,-2 5-5,-1-1 0,1 0-1,-1 1 1,0-1 0,1 1 0,-1-1 0,1 1 0,-1-1 0,0 1 0,1 0 0,-1-1 0,0 1 0,1 0 0,-1 0 0,0-1 0,0 1 0,1 0 0,-1 0 0,0 0 0,0 0 0,0 0 0,1 0 0,-1 0 0,0 0-1,0 0 1,1 0 0,-1 0 0,-1 1 0,-47 2 28,-1 2-1,-93 22 0,54-8 19,-59 5 146,148-24-201,0 0-1,0 0 1,0 0-1,0 0 1,0-1-1,0 1 1,0 0-1,0 0 1,0 0-1,0 0 1,0 0-1,0 0 1,1 0-1,-1-1 1,0 1-1,0 0 1,-1 0-1,1 0 1,0 0-1,0 0 1,0 0-1,0 0 1,0-1-1,0 1 1,0 0-1,0 0 1,0 0-1,0 0 1,0 0-1,0 0 1,0 0-1,0 0 1,0-1-1,0 1 1,0 0-1,-1 0 1,1 0-1,0 0 1,0 0-1,0 0 1,0 0-1,0 0 1,0 0-1,0 0 1,0 0-1,-1 0 1,1 0-1,0 0 1,0 0-1,0 0 1,11-8-156,0 4 51,8-5-2985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2608,'0'0'11577,"0"10"-11258,-1 27-6,0-27 260,1 19 1039,0-19-1359,0-6-163,-1-1 1,1 1 0,0 0-1,1-1 1,-1 1-1,1 0 1,0-1 0,-1 1-1,1-1 1,1 1-1,1 4 1,-1-3-18,0 0-1,0 1 0,-1-1 1,0 0-1,0 1 1,0-1-1,-1 1 0,0-1 1,-1 10-1,2 17 159,2 8 41,-4 42-1,1 1 50,-3 5 11,0-61-154,4 55 1,0-43 37,0 0 1,-8 54-1,6-81-165,6 65 424,-4-45-290,0-25-134,-1-1 0,1 1 0,-2-1 0,0 12 0,0 11 397,1-29-443,0 0 0,1 0 1,-1 0-1,0 0 1,0 0-1,0 0 0,0 0 1,0 0-1,0 0 1,0 0-1,0 0 0,0 0 1,0 0-1,0 0 1,0 0-1,1 0 0,-1 0 1,0 0-1,0 0 1,0 0-1,0 0 0,0 0 1,0 0-1,0 0 0,0 0 1,0 0-1,0 0 1,0 0-1,0 0 0,0 0 1,0 0-1,0 0 1,0 1-1,1-1 0,-1 0 1,0 0-1,0 0 1,0 0-1,0 0 0,0 0 1,0 0-1,0 0 1,0 0-1,0 0 0,0 0 1,0 0-1,0 0 1,0 1-1,0-1 0,0 0 1,0 0-1,0 0 0,0 0 1,0 0-1,0 0 1,2-18 20,1-14-254,-1 15-2668,-2 17 2873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5416,'0'0'8558,"-12"10"-8222,-3 2-235,-12 8 337,-33 33-1,45-39-136,0-1-1,-1 0 1,0-1 0,-30 17-1,32-21-106,3 0 45,0 0-1,-16 16 1,-10 8 335,21-19-430,8-7 102,0 0 0,0 0 1,-1-1-1,-10 6 1,15-9-207,0 0 1,1 0-1,-1 1 1,1-1-1,0 1 1,0 0-1,-5 6 1,-15 11 297,15-7-129,8-12-193,0-1-1,-1 1 1,1 0 0,0 0-1,0-1 1,-1 1 0,1 0 0,-1-1-1,1 1 1,0 0 0,-1-1-1,1 1 1,-1 0 0,1-1-1,-1 1 1,0-1 0,1 1-1,-1-1 1,0 1 0,1-1 0,-1 0-1,0 1 1,1-1 0,-1 0-1,0 0 1,0 1 0,-1-1-1,2 0 239,2 2-231,1 0 0,0 1-1,-1-2 1,1 1 0,0 0 0,0 0 0,1-1 0,-1 0 0,4 1 0,16 8 23,0 0 0,0 1-1,-1 1 1,0 1 0,25 20 0,112 89 440,-153-116-418,-1 0 0,0 0-1,0 1 1,0-1-1,0 1 1,-1 0 0,-1 1-1,1-1 1,-1 1-1,4 15 1,4 4 168,-10-24-189,1 1 1,0 0-1,-1 0 0,1 0 0,-1 1 0,0-1 0,-1 0 0,1 0 1,-1 0-1,0 1 0,0-1 0,0 0 0,0 1 0,-1-1 0,1 0 0,-4 8 1,1-3-114,-4 8 725,2-16-1525,0-11-1793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5520,'0'0'10678,"5"11"-10243,2 4-253,-1-1 1,-1 1-1,0 1 0,-1-1 1,0 1-1,-2-1 0,0 1 1,0 27-1,-15 134 1257,-19 178 1075,27-305-2087,-2 16 285,5-55-398,2-9-31,0-4-60,-2-13-362,-7-48-224,4 33-2862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8432,'0'0'4300,"11"5"-3855,29 13 331,78 23 0,-59-28-52,1-4-1,112 5 1,-51-7 586,-86-1-363,-30-5-662,0 0 0,1 1-1,-1-2 1,0 1 0,1-1 0,-1 0-1,1 0 1,-1 0 0,0-1-1,1 1 1,-1-1 0,0-1 0,8-2-1,2-2 636,5-3-3582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14968,'0'0'6171,"2"10"-5920,9 33-4,-10-41-214,-1 0 0,2 1 0,-1-1-1,0 0 1,0 0 0,1 0 0,-1 0 0,1 0 0,-1 0 0,1-1 0,0 1 0,0-1 0,0 1 0,0-1 0,0 1 0,0-1 0,0 0 0,0 0 0,0 0 0,1 0 0,-1-1 0,0 1 0,1 0 0,3-1 0,2 3 88,1-2 16,0 0 0,0 0 0,0 0 0,1-1 0,-1-1 1,0 1-1,0-2 0,0 1 0,0-1 0,14-5 0,-19 6-68,0-1-1,0 1 1,-1-1 0,1 0 0,0 0-1,-1-1 1,0 1 0,1 0 0,-1-1 0,0 0-1,5-6 1,-7 7-34,1 1 0,-1-1 0,0 0 1,0 0-1,0 0 0,0 0 0,0 0 0,-1 0 0,1 0 0,-1 0 0,1 0 0,-1-1 1,0 1-1,0 0 0,0 0 0,0 0 0,0-1 0,0 1 0,0 0 0,-1 0 1,1 0-1,-1 0 0,-1-3 0,1 2-4,0 0 0,0 0 1,-1 0-1,0 1 0,1-1 1,-1 0-1,0 1 0,0-1 0,-1 1 1,1 0-1,0-1 0,-1 1 1,0 0-1,1 1 0,-1-1 1,0 0-1,0 1 0,0-1 0,0 1 1,0 0-1,0 0 0,0 0 1,0 1-1,0-1 0,-1 1 0,1 0 1,0 0-1,-5 0 0,0 1 39,0 0 0,1 1-1,-1 0 1,1 0-1,0 1 1,-1 0 0,1 0-1,0 1 1,0 0 0,-11 8-1,8-5 53,8-5-66,-1-1-1,1 1 1,0 0 0,0-1 0,0 1-1,0 0 1,0 0 0,0 1 0,0-1-1,1 0 1,-3 5 0,2-3 0,0 0-1,0 0 1,1 1 0,0-1-1,0 1 1,0-1 0,0 1 0,1-1-1,-1 1 1,1-1 0,0 1-1,1-1 1,-1 1 0,1-1 0,0 1-1,0-1 1,0 1 0,1-1-1,-1 0 1,1 1 0,0-1 0,0 0-1,6 7 1,-1-1 115,1-1 0,-1 0 1,2 0-1,12 10 0,-17-16-111,0 0 0,0 0 0,1-1 0,-1 0 0,1 0 1,-1 0-1,1 0 0,0-1 0,0 1 0,0-1 0,0-1 0,0 1 0,7 0 0,128 9 1438,-134-11-1487,-1 0-1,1 0 1,0-1 0,-1 1 0,0-1 0,7-3 0,2-4-4154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10544,'0'0'12558,"12"3"-12411,42 9 2,-47-11-99,1 0 0,0 0 1,0-1-1,12-1 0,10 1 108,17 4 125,52-3 1,22 1 36,-61-1-132,-42-2-83,1 1 1,-1 2-1,19 2 0,4 3 128,-27-5-96,0 0 1,0 1 0,22 7 0,-27-7-75,0-1-1,0 0 1,0-1-1,0 0 1,0 0-1,10-1 1,11 2 54,1-2-5,0-1 0,0-1 1,47-10-1,0 0 27,-39 7-53,-14 1 2,0 1 0,0 1 0,0 1 0,0 1 0,40 6 0,31 7 245,-67-10-187,-1 0-1,52 14 1,-57-11-67,1-1 1,0-1 0,0-2 0,33 0-1,-4 1 52,-39-3-79,0 1 0,0-2 0,0 0 0,0 0 0,0-1 0,-1-1 0,1-1 0,-1 0 0,16-7 0,-29 11-51,0 0 0,1 0 0,-1 0 0,0 0 0,1 0 0,-1 0 0,0 0 0,0-1 0,0 1-1,1 0 1,-1 0 0,0 0 0,0-1 0,0 1 0,1 0 0,-1 0 0,0 0 0,0-1 0,0 1 0,0 0 0,0 0 0,1-1 0,-1 1 0,0 0 0,0-1 0,0 1-1,0 0 1,0 0 0,0-1 0,0 1 0,0 0 0,0-1 0,0 1 0,0 0 0,0 0 0,0-1 0,-9-9 394,-13-2-3613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42 8936,'0'0'11609,"-4"11"-11355,2-6-232,-5 15 448,-1-1 0,-12 24 0,13-30-293,1 0 0,0 1-1,1 0 1,0 0 0,1 1-1,1-1 1,-3 23 0,-15 80 493,-3 16-168,17-85-295,3-21 97,-3 45 1,1 14 828,6-85-981,1-10 91,67-192 202,-59 176-384,39-135 204,-40 126-130,-1-1-1,4-59 0,-10 82-22,0 1 1,1 0-1,1-1 0,0 1 0,0 0 0,7-14 0,-8 9 169,-2 16-277,0-1-1,0 1 0,0 0 1,0-1-1,0 1 0,0 0 1,0-1-1,0 1 0,0 0 1,0-1-1,0 1 0,0-1 1,0 1-1,0 0 0,0-1 1,0 1-1,0 0 0,0-1 1,0 1-1,1 0 0,-1-1 0,0 1 1,0 0-1,0 0 0,1-1 1,-1 1-1,0 0 0,1 0 1,-1-1-1,0 1 0,0 0 1,1 0-1,-1 0 0,0-1 1,1 1-1,-1 0 0,0 0 1,1 0-1,-1 0 0,0 0 1,1 0-1,-1 0 0,1 0 1,-1 0-1,0 0 0,1 0 1,-1 0-1,0 0 0,1 0 1,-1 0-1,0 0 0,1 0 1,-1 0-1,1 1 0,0-1 53,11 15 3,8 43 88,-5-14-54,16 61 109,-22-69-67,18 47 0,-18-57 5,7 12 252,-13-31-248,-2-6-106,-1 1 0,1-1 0,0 1 0,0-1 0,-1 1-1,1-1 1,0 0 0,0 0 0,0 1 0,0-1 0,0 0-1,1 0 1,-1 0 0,0 0 0,0 0 0,1 0 0,-1 0-1,1-1 1,-1 1 0,0-1 0,1 1 0,1 0 0,0-3-15,-1 0 0,0 0 1,0 0-1,0 0 1,0 0-1,0-1 0,0 1 1,0-1-1,-1 1 1,3-5-1,2-9 41,0-1 0,-1 0 0,5-33 0,5-20 109,4-6-104,-14 51-46,16-46 0,-9 32-23,-9 29 0,-1 1 0,1 0 0,1 0 0,0 0 0,0 0 0,6-8 0,-4 7 0,-5 8 0,-1 1 0,1-1 0,0 1 0,0 0 0,-1 0 0,1-1 0,0 1 0,0 0 0,0 0 0,0 0 0,1 0 0,-1 0 0,0 0 0,0 0 0,1 0 0,1 0 0,1-1 0,-4 1 0,0 1 0,0 0 0,1 0 0,-1-1 0,0 1 0,0 0 0,1 0 0,-1 0 0,0 0 0,1 0 0,-1-1 0,0 1 0,1 0 0,-1 0 0,0 0 0,1 0 0,-1 0 0,0 0 0,0 0 0,1 0 0,-1 0 0,0 0 0,1 0 0,-1 0 0,0 0 0,1 0 0,-1 0 0,0 1 0,1-1 0,-1 0 0,0 0 0,0 0 0,1 0 0,-1 1 0,0-1 0,0 0 0,1 0 0,-1 0 0,0 1 0,1-1 0,4 8 0,-1 0 0,1 0 0,-2 0 0,1 0 0,-1 1 0,0-1 0,0 1 0,-1 0 0,1 11 0,0-3 0,10 28 0,4 3 0,41 99 0,2-27 0,-12-22 0,-37-74 0,-7-17 0,0 0 0,-1 1 0,0-1 0,0 1 0,-1 0 0,0 0 0,2 16 0,-3-19 664,0-1-662,-9-7-4679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9344,'0'0'10463,"-2"10"-10024,0 9-189,1 0 0,1 1 0,1-1 1,3 26-1,26 198 2007,-23-193-1658,0 66-1,-8-90-387,-1 0 0,-1 0 0,-9 33 0,6-32 60,1 0 0,-2 46-1,6-48 129,-6 31 0,4-39-196,1 0-1,1 1 1,0-1-1,2 19 1,2-24-9,-3-11-166,0 1 0,1 0 0,-1-1 0,0 1 0,0 0 0,0 0 0,0-1-1,0 1 1,0 0 0,-1 2 0,0 23 776,1-26-681,6-12 467,-7-47-136,-1 29-301,2 0 0,1 0 1,7-39-1,-4 43 23,1-40 0,-5 44-72,2 1 1,0-1-1,7-29 0,0 19-50,-4 9 79,16-39 0,-18 55-118,0 0 0,0 0 0,0 0 1,1 1-1,0-1 0,0 1 0,1 0 0,0 0 1,-1 0-1,10-6 0,-8 8-15,-1 0 0,1 1 0,0-1 0,0 1 0,8-2 0,10-4 0,-17 6 0,0 1 0,0 0 0,0 0 0,0 0 0,0 1 0,1-1 0,-1 2 0,0-1 0,0 1 0,0 0 0,0 1 0,0 0 0,0 0 0,0 0 0,-1 1 0,1 0 0,7 5 0,-6-4 0,0 1 0,0 0 0,0 0 0,-1 1 0,0 0 0,0 0 0,0 1 0,-1 0 0,0 0 0,-1 1 0,1-1 0,-1 1 0,4 9 0,-7-11-17,1 1-1,-1 0 1,0-1-1,-1 1 1,1 0-1,0 13 1,-2-18 12,0 1 0,0-1 0,-1 0 0,1 1 0,-1-1 1,1 0-1,-1 1 0,0-1 0,1 0 0,-1 0 0,0 0 0,-1 0 0,1 0 0,0 0 0,-1 0 0,1 0 0,-1 0 1,1 0-1,-1-1 0,0 1 0,0-1 0,0 1 0,-3 1 0,-4 2 29,0-1 0,-1 0 0,1-1 0,-1 0 0,0 0 0,0-1 0,0 0 0,0-1 0,-14 0 0,-41 2-24,61-3 0,0 1 0,1-1 0,-1 1 0,0 0 0,0 0 0,1 0 0,-1 0 0,0 0 0,1 1 0,0 0 0,-1 0 0,1 0 0,-5 4 0,-1 2 0,0 0 0,-14 19 0,19-23 0,3-3 0,0 0 0,1-1 0,0 1 0,-1-1 0,1 1 0,0-1 0,0 1 0,-1-1 0,1 1 0,0-1 0,0 1 0,0 0 0,0-1 0,0 1 0,-1-1 0,1 1 0,0 0 0,0-1 0,1 1 0,-1-1 0,0 2 0,1-1 0,-1-1 0,1 1 0,-1-1 0,1 1 0,0 0 0,-1-1 0,1 1 0,0-1 0,0 0 0,-1 1 0,1-1 0,0 0 0,0 1 0,0-1 0,0 0 0,1 0 0,1 1 0,97 40 0,-24-12 0,-48-17 0,-5-3 0,31 18 0,-46-22 0,-1 0 0,1 0 0,-1 1 0,0 0 0,-1 1 0,0-1 0,9 12 0,1 0 0,-14-16 0,1 1 0,-1-1 0,0 0 0,1 1 0,-1-1 0,0 1 0,-1 0 0,1 0 0,0 0 0,-1 0 0,0 0 0,1 0 0,0 6 0,-2-9 0,0 0 0,0 1 0,0-1 0,0 0 0,0 1 0,0-1 0,0 0 0,0 1 0,0-1 0,0 0 0,0 0 0,0 1 0,-1-1 0,1 0 0,0 1 0,0-1 0,0 0 0,0 0 0,-1 1 0,1-1 0,0 0 0,0 0 0,0 0 0,-1 1 0,1-1 0,0 0 0,0 0 0,-1 0 0,1 0 0,0 0 0,-1 1 0,1-1 0,0 0 0,0 0 0,-1 0 0,1 0 0,0 0 0,-1 0 0,-16-4 0,-15-16 0,23 13 289,0-1-1,-13-16 1,2 1-5164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5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9344,'0'0'14194,"11"-7"-13723,-1 1-352,-1 1 9,0-1 1,0 1-1,1 1 0,-1 0 1,21-6-1,-7 4 201,-6 0 55,0 2 0,25-3 1,-37 6-289,0 1 0,0 0 1,0 0-1,0 0 0,0 1 1,0 0-1,0 0 0,0 0 1,0 0-1,0 1 0,0 0 1,-1 0-1,5 2 0,-6-1-43,-1-1-1,1 0 0,-1 1 0,0-1 0,0 1 0,0 0 0,0-1 1,0 1-1,-1 0 0,1 0 0,-1 0 0,0 1 0,0-1 0,0 0 0,0 0 1,0 1-1,-1-1 0,1 7 0,-1-3 35,0 0 0,0 1 0,0-1 0,-1 1 0,0-1 0,-1 0 0,-4 13 0,1-8 81,-1-1 0,0 0 0,-1 0 1,-1-1-1,1 1 0,-2-2 0,1 1 0,-1-1 0,-21 16 0,15-11 721,15-14-866,0 1 1,0-1-1,-1 0 1,1 1-1,0-1 0,0 1 1,0-1-1,0 1 1,0-1-1,0 0 1,-1 1-1,1-1 1,0 1-1,0-1 1,0 1-1,0-1 1,1 1-1,-1-1 1,0 1-1,0-1 0,0 0 1,0 1-1,0-1 1,0 1-1,1-1 1,-1 0-1,0 1 1,0-1-1,1 1 1,-1-1-1,0 0 1,1 1-1,0 2-23,-2-3 0,1 1 0,0-1 0,0 0 0,0 1 0,0-1 0,0 1 0,0-1 0,0 1 0,0-1 0,0 0 0,0 1 0,1-1 0,-1 1 0,0-1 0,0 0 0,0 1 0,0-1 0,1 1 0,-1-1 0,0 0 0,0 1 0,1-1 0,-1 0 0,0 1 0,1-1 0,-1 0 0,0 0 0,1 1 0,5 0 0,0-1 0,0 1 0,0 1 0,0-1 0,0 1 0,0 1 0,-1-1 0,1 1 0,7 4 0,28 12 0,-27-14 0,-1 1 0,20 11 0,23 11 0,-51-26 0,0-1 0,-1 1 0,1-1 0,0 0 0,0-1 0,0 1 0,-1-1 0,1 0 0,0 0 0,5-1 0,-10 1 31,1 0-1,-1 0 1,0 0-1,1 0 1,-1 0 0,0 0-1,0 0 1,1 0-1,-1-1 1,0 1-1,1 0 1,-1 0 0,0 0-1,0 0 1,0-1-1,1 1 1,-1 0 0,0 0-1,0-1 1,0 1-1,1 0 1,-1 0-1,0-1 1,0 1 0,0 0-1,0 0 1,0-1-1,1-5-4729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26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0 824 8432,'0'0'6081,"0"24"-5806,0 69 1962,0-210-1429,12 112-530,4-2-136,0-1 0,-1 0 0,0-1 0,-1-1 0,25-20 0,89-112 1404,-105 112-1007,-1 0 0,-2-2 0,18-37 0,7-41 982,-31 66-824,-3 7 66,1 8 104,-11 29-862,-1 0 1,1-1 0,-1 1-1,1 0 1,-1 0 0,1 0 0,-1 0-1,1 0 1,0 0 0,-1 0 0,1 0-1,-1 0 1,1 0 0,-1 0 0,1 0-1,-1 0 1,1 1 0,0-1 0,-1 0-1,1 0 1,-1 1 0,1-1 0,-1 0-1,0 0 1,1 1 0,-1-1 0,1 1-1,-1-1 1,0 0 0,1 1-1,-1-1 1,0 1 0,1-1 0,-1 1-1,1 0 1,11 16 30,-6-4-27,-1 0 1,0 1-1,0-1 0,-1 1 0,-1 0 1,2 17-1,0 87 21,-5-78 8,-10 76-1,6-97-8,0 0 0,-2 0 0,0-1 0,0 0 0,-2 0-1,-10 18 1,16-34-12,1 0 0,0 0 1,-1 0-1,0 0 0,1 0 0,-1 0 0,0-1 0,0 1 0,0-1 0,0 1 0,0-1 0,-1 0 1,1 0-1,0 0 0,-1 0 0,1 0 0,0 0 0,-1-1 0,1 1 0,-1-1 0,1 0 1,-1 0-1,1 0 0,-1 0 0,1 0 0,-4-1 0,-7-1 117,1-1-1,0 0 1,0-1-1,-12-5 1,2 1 97,5-2 200,16 6-347,10 3-112,-2 2-4,0 1 0,1 0-1,-2 0 1,11 4 0,22 7-94,-18-10 55,0 0 0,0-1-1,0 0 1,24-3 0,-36 0 66,0-1 0,-1 1-1,1-1 1,0-1 0,-1 0 0,1 0 0,-1-1 0,0 0 0,0 0 0,-1 0 0,1-1 0,9-9 0,-4 3 41,-2 0 0,0-1 1,0 0-1,-1-1 0,0 0 1,-1-1-1,-1 0 0,11-25 0,7-6 204,-24 42-209,-2 2-22,0 1 0,1 0 0,-1 0 0,0-1 0,0 1 0,0 0 0,0 0 0,0-1 0,0 1 0,1 0 0,-1 0 0,0-1 0,0 1 0,0 0 0,1 0 0,-1 0 0,0 0 0,0-1 0,0 1 0,1 0 0,-1 0 0,0 0 0,0 0 0,1 0 0,-1 0 0,0 0 0,1 0 0,-1 0 0,0 0 0,0 0 0,1 0 0,-1 0 0,1 0 0,2 9 117,-3 25-100,0-25 1,-19 367 27,10-237-48,-6-29 3,9-74 26,-3 65-1,-1-38 187,10-63-217,0 0-1,-1 0 1,1 0-1,0 0 1,0 0 0,0 0-1,0 0 1,0 0-1,0-1 1,0 1-1,0 0 1,0 0-1,0 0 1,0 0 0,0 0-1,0 0 1,0 0-1,0 0 1,-1 0-1,1 0 1,0 0 0,0 0-1,0 0 1,0 0-1,0 0 1,0 0-1,0 0 1,0 0 0,0 0-1,0 0 1,0 0-1,-1 0 1,1 0-1,0 0 1,0 0 0,0 0-1,0 0 1,0 0-1,0 0 1,0 0-1,0 0 1,0 0 0,0 0-1,0 0 1,-1 0-1,1 0 1,0 0-1,0 1 1,0-1 0,0 0-1,0 0 1,0 0-1,0 0 1,0 0-1,0 0 1,0 0-1,0 0 1,0 0 0,0 0-1,0 0 1,0 0-1,0 1 1,0-1-1,0 0 1,0 0 0,0 0-1,0 0 1,0 0-1,0 0 1,-4-8 130,1-67 273,7-78 0,1 48-128,-1 32-90,3-1-1,3 1 0,35-128 1,-33 163-153,2 0 0,1 1 0,2 1 0,2 0 0,1 2 0,32-43 0,-48 72-43,0 0 1,0 0-1,0 1 0,1-1 1,0 1-1,0 0 1,0 1-1,0-1 1,7-3-1,-10 7-4,0-1 0,0 0 0,0 0-1,1 1 1,-1-1 0,0 1 0,1-1 0,-1 1 0,0 0 0,1 0-1,-1 0 1,1 1 0,-1-1 0,0 0 0,1 1 0,-1 0 0,0-1-1,0 1 1,0 0 0,1 0 0,-1 0 0,0 0 0,0 1-1,0-1 1,-1 1 0,4 2 0,2 4-20,0-1 0,-1 1-1,0 0 1,0 1 0,-1 0 0,0 0-1,0 0 1,-1 0 0,-1 0 0,0 1-1,4 14 1,-6-16 13,1 1 1,-1-1-1,0 0 0,-1 0 1,0 1-1,0-1 0,-1 0 1,0 0-1,0 1 0,-1-1 1,0 0-1,0 0 0,-1 0 1,-6 12-1,7-17 24,-1 1-1,1-1 0,-1 0 1,0 0-1,0 0 1,0 0-1,0 0 1,-1-1-1,1 1 1,-1-1-1,1 0 0,-1 0 1,0 0-1,0 0 1,0-1-1,0 0 1,-6 2-1,-5-1 64,-1 0 0,0-1 0,-21-1-1,18 0 16,-23-4 210,42 4-269,0 0-26,-1 0 1,1 0-1,0 0 0,0 0 1,-1 0-1,1 0 1,0 0-1,0 0 0,-1 0 1,1 0-1,0 0 0,0 0 1,-1 0-1,1 0 1,0 0-1,0 0 0,-1 0 1,1 1-1,0-1 0,0 0 1,0 0-1,-1 0 0,1 0 1,0 1-1,0-1 1,0 0-1,0 0 0,0 0 1,-1 1-1,1-1 0,0 0 1,0 0-1,0 1 1,0-1-1,0 0 0,0 0 1,0 0-1,0 1 0,0-1 1,0 0-1,0 0 0,0 1 1,0-1-1,0 0 1,0 0-1,0 1 0,0-1 1,0 0-1,0 0 0,0 1 1,0-1-1,0 0 0,0 0 1,1 1-1,-1-1 1,0 0-1,0 0 0,0 1 1,6 2-46,-1 0 0,0 0 0,1 0 1,-1-1-1,1 0 0,0 0 1,10 2-1,48 5-216,-17-4 88,-39-3 158,21 3-54,1 0 0,0-2-1,35 0 1,-49-4 103,-1 0 0,0-1 0,0-1 0,0-1 1,0 0-1,-1-1 0,1 0 0,-1-1 0,-1-1 0,1 0 0,-1 0 0,0-2 0,-1 0 0,1 0 0,-2-1 0,0-1 1,0 0-1,-1 0 0,0-1 0,-1 0 0,10-17 0,-14 20-13,-2 5 7,0 0 0,0 0 0,0 0-1,-1 0 1,0-1 0,0 1 0,0-1 0,-1 0-1,1 0 1,-1 1 0,0-1 0,-1 0 0,1 0-1,-1 0 1,0 0 0,0 0 0,-1-5 0,-1 0 10,2 5 15,-1-1 1,-1 1-1,1 0 1,-1-1-1,-3-8 1,4 13-46,1 0-1,-1 0 1,0 1 0,1-1-1,-1 0 1,1 0 0,-1 1-1,0-1 1,0 0 0,1 1-1,-1-1 1,0 1 0,0-1-1,0 1 1,0-1 0,0 1-1,0 0 1,0-1 0,0 1-1,1 0 1,-1 0-1,0 0 1,0 0 0,0 0-1,0 0 1,0 0 0,0 0-1,0 0 1,0 0 0,0 0-1,0 1 1,0-1 0,0 0-1,0 1 1,0-1 0,0 1-1,0-1 1,1 1 0,-2 0-1,-7 4-28,1 0 0,1 0-1,-1 1 1,1 0 0,0 1 0,0-1-1,1 1 1,0 1 0,0-1-1,0 1 1,1 0 0,1 0 0,-1 0-1,1 1 1,0 0 0,1 0-1,-3 11 1,3-4-82,0 1 0,1 0 0,1 0 0,1 0 0,0 0 0,1 0 0,1-1 0,7 31 0,-7-42 75,0 0 0,0 0-1,1 0 1,-1 0 0,1 0 0,4 4-1,4 7-13,-8-12 45,1 0 1,0 0-1,0 0 0,1 0 1,-1-1-1,1 1 0,0-1 0,-1 0 1,1-1-1,1 1 0,-1-1 1,0 0-1,1 0 0,-1-1 1,1 1-1,-1-1 0,1 0 0,-1-1 1,1 0-1,0 0 0,9-1 1,0-2 22,1 0 6,-1-1 1,0 0-1,1-1 1,-1-1-1,-1 0 1,16-9-1,-1-2 22,-12 7 20,0 0 0,0-1 0,-1-1 0,0-1 0,24-24 0,-36 31-26,1-1-1,-1-1 1,0 1 0,0 0 0,-1-1 0,0 0 0,0 0 0,-1 0-1,2-10 1,-3 13-24,0 1 1,-1-1-1,1 0 0,-1 0 0,0 1 0,-1-1 0,1 0 1,-1 1-1,0-1 0,0 0 0,0 1 0,0-1 0,-1 1 0,0 0 1,0-1-1,0 1 0,-5-6 0,5 8-23,0 0 0,0 1 0,0 0 0,0-1 0,0 1 0,0 0 0,0 0 0,-1 0 0,1 1 0,0-1 0,-1 0 0,1 1 0,-1 0 0,1-1 0,0 1 0,-1 0 0,1 0 0,-1 1 0,1-1 0,-1 0 0,1 1 0,-5 1 0,3-1 0,0 0 0,-1 1 0,1-1 0,0 1 0,0 0 0,0 0 0,0 0 0,0 1 0,0 0 0,1 0 0,-4 3 0,3-1-4,1 0 1,0 0-1,0 1 0,0-1 1,1 1-1,-1 0 0,1-1 1,1 1-1,-1 0 1,1 0-1,0 1 0,1-1 1,-1 0-1,2 9 0,0 4-21,1 1-1,1 0 0,6 21 1,-7-36 3,0 1 0,0-1-1,0 0 1,0-1 0,1 1 0,0 0 0,0-1 0,0 1 0,1-1 0,-1 0 0,1 0 0,0 0 0,0-1 0,0 1-1,1-1 1,-1 0 0,1 0 0,5 2 0,-3-2 22,0 0 0,0-1 0,0 1 0,0-1 0,0-1 0,1 0 0,-1 0 0,1 0 0,-1-1 0,0 0 0,1 0 0,11-2 0,3-4 24,-1 0 0,0 0 1,-1-2-1,0-1 0,28-16 1,88-66 236,-89 56-176,63-33 0,-37 31-85,-69 34 0,-7 2 0,-11 5 0,-24 19 0,-51 40 0,47-32 0,26-19 0,0 1 0,1 0 0,1 1 0,1 1 0,-22 28 0,34-40 0,-1 0 0,1 0 0,-1 0 0,1 1 0,0-1 0,0 0 0,0 0 0,0 1 0,1-1 0,-1 1 0,1-1 0,0 0 0,0 1 0,0-1 0,1 1 0,-1-1 0,1 0 0,-1 1 0,1-1 0,1 0 0,-1 0 0,0 1 0,1-1 0,2 4 0,-2-4 0,-1-1 0,1 1 0,0-1 0,0 1 0,1-1 0,-1 0 0,0 0 0,1 0 0,-1 0 0,1-1 0,-1 1 0,1-1 0,0 1 0,0-1 0,0 0 0,0 0 0,0 0 0,0-1 0,0 1 0,0-1 0,0 1 0,0-1 0,0 0 0,0 0 0,0 0 0,0-1 0,4 0 0,1-2 0,0 0 0,0 0 0,-1-1 0,1 0 0,-1 0 0,1-1 0,-1 1 0,-1-2 0,1 1 0,-1-1 0,0 0 0,0 0 0,-1-1 0,9-12 0,4-10 0,-1-1 0,16-41 0,-29 63 0,29-71 0,-3-1 0,-4-1 0,-3-2 0,-4 0 0,10-93 0,-29 175 0,0 0 0,1 0 0,-1 0 0,0-1 0,0 1 0,0 0 0,0 0 0,0 0 0,0-1 0,0 1 0,0 0 0,-1 0 0,1 0 0,0 0 0,-1-1 0,1 1 0,-1 0 0,1 0 0,-1 0 0,1 0 0,-1 0 0,0 0 0,0 0 0,1 0 0,-3-1 0,2 2 0,0 0 0,-1 0 0,1 0 0,0 0 0,0 0 0,-1 1 0,1-1 0,0 0 0,0 1 0,0-1 0,0 0 0,0 1 0,-1 0 0,1-1 0,0 1 0,0-1 0,0 1 0,1 0 0,-1 0 0,0 0 0,0 0 0,0 0 0,0 0 0,1 0 0,-2 1 0,-7 10 0,0 1 0,1 1 0,0-1 0,-11 30 0,-17 61 0,36-102 0,-11 35 0,2 0 0,2 1 0,1 0 0,-1 59 0,7-76 0,0-1 0,2 1 0,0 0 0,2 0 0,0-1 0,1 0 0,1 0 0,0 0 0,19 36 0,-18-44 0,1 1 0,1-2 0,-1 1 0,16 14 0,-21-23 0,0 0 0,0 0 0,0 0 0,1-1 0,0 1 0,-1-1 0,1 0 0,0 0 0,0 0 0,0 0 0,0-1 0,0 1 0,1-1 0,-1 0 0,0-1 0,1 1 0,-1-1 0,7 0 0,6-5 860,-9 0-5700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4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7136,'0'0'6964,"14"0"-6426,191-3 1481,-30 6 438,-71-7 818,-97 4-3121,1 1 0,0 0 0,0 0 0,7 3 0,11 6-3570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28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185 502 8936,'0'0'9049,"-1"-10"-8777,0 0-144,1 6-56,0 0-1,0 0 0,0 1 1,-1-1-1,0 0 1,1 0-1,-1 0 0,-1 1 1,1-1-1,0 1 1,-1-1-1,0 1 0,-3-5 1,2 6 120,-1 1 0,0 0 1,0 0-1,1 0 1,-1 0-1,-7 0 0,5 1-105,-1 0 0,1 1-1,0 0 1,0 0 0,0 1-1,0 0 1,0 0 0,0 0-1,1 1 1,-1 0 0,1 0-1,-1 0 1,1 1 0,0 0-1,0 0 1,1 0 0,-1 0-1,1 1 1,0 0 0,0 0-1,-5 9 1,7-9-46,0 1-1,0-1 1,0 0 0,1 0-1,0 1 1,0-1-1,1 0 1,-1 1 0,1-1-1,1 1 1,-1-1 0,1 1-1,-1-1 1,2 0 0,-1 1-1,0-1 1,1 0 0,0 0-1,0 0 1,1 0-1,0 0 1,-1-1 0,2 1-1,-1-1 1,0 0 0,8 7-1,-8-7 0,1-1 0,0 0 0,1 0-1,-1 0 1,1 0 0,-1 0 0,1-1 0,0 0-1,0 0 1,0-1 0,0 1 0,0-1-1,0 0 1,0 0 0,1-1 0,8 0 0,-10 0-6,0 0 0,0-1 0,-1 1 0,1-1 1,0 0-1,-1 0 0,1-1 0,0 1 0,-1-1 1,0 0-1,1 1 0,-1-2 0,0 1 0,0 0 1,0-1-1,0 1 0,-1-1 0,1 0 1,-1 0-1,1 0 0,-1 0 0,0 0 0,3-7 1,-1 1 75,-1 1 1,0-1-1,0 0 1,-1 0-1,0-1 1,-1 1-1,1-17 1,-2 23-76,0 1 0,0-1 1,0 1-1,0-1 0,-1 1 1,1-1-1,-1 1 0,0 0 1,1-1-1,-1 1 0,0 0 1,0-1-1,-1 1 0,1 0 1,0 0-1,-1 0 0,1 0 1,-1 0-1,0 0 0,1 1 1,-1-1-1,0 0 0,0 1 1,0 0-1,0-1 0,-1 1 1,1 0-1,0 0 0,0 0 0,-1 0 1,1 1-1,-1-1 0,-4 0 1,-18-4 209,-17-2 139,39 6-365,1 1 0,-1 0 0,1 0 0,-1 1 0,1-1 0,-1 0 1,1 1-1,0 0 0,-1-1 0,1 1 0,-1 0 0,1 0 0,-4 3 0,5-4-18,1 1 0,0-1 0,-1 0 0,1 1 0,0-1 0,-1 0 0,1 1 0,0-1 0,0 1 0,0-1 0,-1 1 0,1-1 0,0 1 0,0-1 0,0 0 0,0 1 0,0-1 0,0 1 0,0-1 0,0 1 0,0-1 0,0 1 0,0-1 0,0 1 0,0-1 0,0 1 0,0-1 0,0 1 0,1-1 0,-1 1 0,0-1 0,0 0 0,1 1 0,-1-1 0,0 1 0,0-1 0,1 0 0,-1 1 0,1 0 0,16 13-29,-12-9 23,1-2 1,0 1 0,0-1-1,1 0 1,-1 0 0,1 0-1,0-1 1,-1 0 0,1-1-1,0 1 1,0-1 0,0-1-1,0 1 1,0-1-1,0 0 1,0-1 0,0 0-1,0 0 1,0 0 0,0-1-1,0 0 1,-1 0 0,1-1-1,-1 0 1,9-4-1,-2-1 41,0-1-1,-1 0 0,0 0 0,0-1 0,-1-1 0,0 1 0,-1-2 0,0 0 0,0 0 0,12-23 0,7-22 423,-2 0 0,35-116 0,-50 145-267,-10 23-94,0 0 0,1-1 0,-2 1 0,1 0 0,0-1 0,-1 1 0,1-10 0,4 35 90,-1 43-147,-8 125 0,1-136-55,-1 22-12,-23 331-140,18-337 123,-4 0 1,-2-2-1,-44 124 1,55-181 61,-1-1-1,0 1 1,0-1-1,-1 0 1,-9 13-1,13-19-6,-1-1 1,1 0-1,0 1 0,0-1 0,-1 0 1,1 0-1,-1 0 0,1 0 0,-1 0 1,1 0-1,-1 0 0,0-1 1,1 1-1,-1-1 0,0 1 0,0-1 1,1 1-1,-1-1 0,0 0 0,0 0 1,0 0-1,1 0 0,-1 0 1,0-1-1,0 1 0,1 0 0,-1-1 1,0 1-1,0-1 0,1 0 0,-1 1 1,1-1-1,-1 0 0,0 0 1,1 0-1,0 0 0,-3-3 0,-4-4 91,0 0-1,1-1 1,0 1-1,0-2 1,1 1-1,0-1 0,1 0 1,0 0-1,1 0 1,0-1-1,0 0 0,1 0 1,-3-19-1,6 26-97,0 0-1,0 0 0,1 0 0,0 0 1,-1 0-1,1 0 0,0 0 1,1 0-1,-1 0 0,1 1 0,0-1 1,0 0-1,0 1 0,0-1 0,1 1 1,-1 0-1,1 0 0,0 0 1,0 0-1,0 0 0,0 1 0,5-4 1,5-3-3,1 1 1,0 0-1,1 0 1,20-6-1,-23 9 18,144-48 974,-137 48-1719,0 0 0,0 2 0,1 1 0,-1 0 1,1 1-1,26 3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32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0 885 9848,'0'0'4928,"10"-4"-4068,-2 1-761,10-4 224,-1-1 1,1 0 0,-1-1-1,-1-1 1,21-14 0,-19 5-50,0 0 1,-1-1-1,-1-1 1,0-1-1,-2 0 1,-1 0 0,-1-2-1,0 1 1,-2-2-1,7-25 1,4-18 387,-9 30 355,28-66 1,-39 102-936,0-1 0,1 1 0,-1 0 0,0-1 0,1 1 0,0 0 0,-1 0 0,1 0 0,0 0 0,0 0 0,0 1 0,3-3 0,-4 4-60,0 0 0,0-1 0,0 1 0,0 0 0,0 0 0,0 0 0,0 0 0,0 0 0,0 0-1,0 0 1,0 0 0,0 1 0,0-1 0,0 0 0,0 1 0,0-1 0,0 0 0,0 1 0,0-1 0,-1 1-1,1 0 1,0-1 0,0 1 0,0 0 0,-1-1 0,1 1 0,0 0 0,-1 0 0,1-1 0,-1 1 0,1 0-1,-1 0 1,1 0 0,-1 1 0,14 21 66,-1 0-1,-1 0 1,-1 2-1,-1-1 1,-2 1-1,0 1 1,-1-1-1,-2 1 1,-1 0-1,-1 1 1,-1-1-1,-2 35 1,-1-53-53,0-1 0,0 0 0,-1 0 0,0 0 1,0 0-1,-1 0 0,0 0 0,0-1 1,0 1-1,-1-1 0,0 0 0,0 0 0,-1-1 1,-9 10-1,11-12-6,0 0-1,-1 0 1,1-1 0,-1 0-1,0 1 1,1-1 0,-1-1-1,0 1 1,0 0 0,-1-1 0,1 0-1,0 0 1,0 0 0,0-1-1,-1 1 1,1-1 0,0 0 0,-1 0-1,1-1 1,0 1 0,-1-1-1,1 0 1,0 0 0,0 0-1,-6-3 1,-1-2 91,0 0-1,0-1 1,1 0-1,0 0 0,-17-18 1,15 13 35,10 10-115,0 1-1,0-1 0,1 0 1,-1 0-1,1-1 1,-1 1-1,1 0 0,0 0 1,0-1-1,0 1 1,0-1-1,0 1 0,0-1 1,1-2-1,-1 4-23,1 0-1,0 0 0,0-1 0,0 1 1,0 0-1,1 0 0,-1-1 0,0 1 1,0 0-1,1 0 0,-1 0 0,1-1 1,-1 1-1,1 0 0,0 0 0,-1 0 1,1 0-1,0 0 0,0 0 0,-1 0 1,1 0-1,0 1 0,0-1 0,0 0 1,0 0-1,0 1 0,0-1 0,0 1 1,1-1-1,1 0 0,10-3 12,1 0-1,0 1 1,0 0-1,23-1 1,60 3-20,-56 2-6,8-1-69,1-2 0,-1-2 0,54-11-1,-88 12 44,1-1 0,-1-1 1,0 0-1,-1-1 0,1 0 0,-1-1 0,-1-1 0,1 0 0,-1-1 0,-1 0 0,1-1 0,-2-1 0,21-22 0,-31 32 35,0 1 0,-1-1 0,1 0 1,0 0-1,-1 0 0,1 0 0,0 0 0,-1 0 0,1 0 1,-1 0-1,0 0 0,1 0 0,-1 0 0,0 0 1,0 0-1,0 0 0,0 0 0,1-1 0,-2 1 0,1 0 1,0 0-1,0 0 0,-1-2 0,1 2 1,-1 1 0,0 0 0,1-1 0,-1 1 0,0-1 0,0 1 0,0 0 0,1 0 0,-1-1 0,0 1 0,0 0 0,0 0 0,1 0 0,-1 0 0,0 0 0,0 0 0,0 0 0,0 0 0,0 1 0,1-1 0,-1 0 0,0 0 0,0 1 0,1-1 0,-1 0 0,0 1 0,0-1 0,1 1 0,-1-1-1,0 1 1,1-1 0,-2 2 0,-4 1 20,0 1-1,0 1 1,0-1-1,0 1 1,1 0-1,0 1 1,0-1-1,0 1 0,1 0 1,-1 0-1,-4 11 1,7-13-19,1 0 1,-1 0 0,1 0-1,0 0 1,0 0-1,1 1 1,-1-1 0,1 0-1,0 1 1,0-1-1,0 0 1,1 1 0,-1-1-1,1 0 1,0 1-1,0-1 1,1 0 0,-1 0-1,1 0 1,0 0-1,4 6 1,0-2-5,0 1 0,1-1 0,0 0 0,0-1 0,1 0 0,-1 0 0,14 8 0,-18-13-5,1 0 0,-1 0 0,1 0 0,0-1 0,-1 0 0,1 1 0,0-1 0,0 0 0,0-1 0,4 1 0,-6-1 2,1 0 0,-1 0-1,0 0 1,0-1 0,0 1 0,0-1 0,1 0-1,-1 1 1,0-1 0,0 0 0,0 0 0,-1 0 0,1-1-1,0 1 1,0 0 0,-1-1 0,1 1 0,0-1 0,1-2-1,1-1 19,-1-1 0,1 1-1,-1-1 1,-1 0 0,1 0-1,-1 0 1,0 0 0,0 0-1,-1-1 1,0 1 0,0 0-1,0-1 1,-1 1 0,0-9-1,-1 3 53,0-1 0,-1 1 0,0 0 1,-1 0-1,-1 0 0,-6-16 0,6 21 21,-1 1-1,0-1 1,0 1 0,-1 1 0,1-1 0,-1 1-1,0 0 1,-1 0 0,1 1 0,-1-1 0,0 2-1,0-1 1,-11-3 0,7 3-81,14 5-10,28 8-9,-3-5-5,0-1-1,1-1 1,-1-2 0,0 0-1,0-2 1,0-1 0,0-2-1,47-13 1,-74 18 10,1-1 1,-1 1-1,0 0 0,1-1 1,-1 1-1,0 0 0,1 0 1,-1 0-1,0 0 0,1 0 1,-1 0-1,2 0 0,-3 0 0,1 1 0,-1-1 0,0 0-1,1 0 1,-1 0 0,0 1 0,0-1-1,1 0 1,-1 0 0,0 1 0,0-1 0,1 0-1,-1 0 1,0 1 0,0-1 0,0 0 0,0 1-1,1-1 1,-1 0 0,0 1 0,0-1-1,0 0 1,0 1 0,0-1 0,0 0 0,0 1-1,0-1 1,0 0 0,0 1 0,-1 4 5,0-1 1,-1 1-1,1-1 1,-1 0 0,-4 7-1,1 0-2,2-3-4,-10 20 0,-14 44 0,25-63 0,0-1 0,0 1 0,0 0 0,1 0 0,1 0 0,-1 0 0,2 0 0,-1 0 0,4 16 0,-4-23 0,0 0 0,1-1 0,-1 1 0,1 0 0,-1-1 0,1 1 0,0 0 0,0-1 0,0 1 0,0-1 0,0 1 0,0-1 0,0 0 0,0 1 0,0-1 0,1 0 0,-1 0 0,0 0 0,1 0 0,-1 0 0,1 0 0,1 1 0,0-2 0,-1 1 0,0-1 0,0 0 0,0 0 0,1 0 0,-1 0 0,0-1 0,0 1 0,0 0 0,1-1 0,-1 1 0,0-1 0,0 0 0,0 0 0,2-1 0,4-3 0,0 0 0,0 0 0,-1-1 0,1 0 0,-1 0 0,-1-1 0,8-8 0,-2-2 0,0-1 0,-1 0 0,0 0 0,-2-1 0,10-26 0,0 92 0,-5-21 0,-9-16 0,-1 0 0,2 0 0,-1-1 0,1 0 0,1 0 0,0-1 0,0 0 0,14 13 0,-19-20 0,0 0 0,0 0 0,1-1 0,-1 1 0,0 0 0,1-1 0,-1 1 0,1-1 0,-1 0 0,0 0 0,1 0 0,-1 0 0,1 0 0,-1 0 0,1-1 0,-1 1 0,0-1 0,1 0 0,-1 0 0,0 0 0,0 0 0,1 0 0,1-2 0,8-4 0,0-1 0,19-17 0,-21 16 0,15-13 0,0-1 0,33-42 0,-56 63 0,0 0 0,-1 0 0,1 1 0,0-1 0,0 0 0,0 1 0,1-1 0,-1 1 0,0-1 0,0 1 0,1 0 0,3-1 0,-6 2 0,1 0 0,0 0 0,0 0 0,-1 0 0,1 0 0,0 0 0,0 0 0,0 0 0,-1 0 0,1 1 0,0-1 0,-1 0 0,1 1 0,0-1 0,-1 0 0,1 1 0,0-1 0,-1 1 0,1-1 0,0 0 0,-1 1 0,1 0 0,-1-1 0,1 1 0,-1-1 0,0 1 0,1 0 0,-1-1 0,1 1 0,-1 0 0,0-1 0,0 1 0,1 0 0,-1 0 0,0-1 0,0 1 0,0 0 0,0 0 0,0-1 0,0 1 0,0 0 0,0 0 0,0 1 0,0 11 0,-1 1 0,0 0 0,-3 15 0,-2 31 0,6-60 0,0 0 0,0 1 0,0-1 0,-1 0 0,1 1 0,0-1 0,0 0 0,0 0 0,0 1 0,0-1 0,0 0 0,1 1 0,-1-1 0,0 0 0,0 0 0,0 1 0,0-1 0,0 0 0,0 1 0,0-1 0,1 0 0,-1 0 0,0 0 0,0 1 0,0-1 0,0 0 0,1 0 0,-1 1 0,0-1 0,0 0 0,1 0 0,-1 0 0,0 0 0,0 0 0,1 1 0,-1-1 0,0 0 0,0 0 0,1 0 0,-1 0 0,0 0 0,1 0 0,-1 0 0,0 0 0,0 0 0,1 0 0,-1 0 0,0 0 0,1 0 0,-1 0 0,0 0 0,0 0 0,1-1 0,-1 1 0,0 0 0,0 0 0,1 0 0,-1 0 0,0 0 0,0-1 0,1 1 0,-1 0 0,20-16 0,-14 10 0,57-51 0,-44 39 0,0 0 0,2 2 0,39-27 0,-59 42 0,0 1 0,0-1 0,0 0 0,1 1 0,-1-1 0,0 0 0,0 1 0,0-1 0,0 1 0,1 0 0,-1-1 0,0 1 0,1 0 0,-1 0 0,0 0 0,1 0 0,-1 0 0,0 0 0,0 0 0,1 0 0,-1 0 0,0 1 0,1-1 0,-1 0 0,0 1 0,0-1 0,0 1 0,1 0 0,-1-1 0,0 1 0,0 0 0,0 0 0,0 0 0,0-1 0,0 1 0,0 0 0,0 2 0,2 3 0,0 0 0,-1 0 0,0 0 0,0 1 0,0-1 0,1 10 0,6 21 0,-8-33 0,1 0 0,-1-1 0,1 1 0,0-1 0,0 1 0,1-1 0,-1 0 0,0 0 0,1 0 0,0 0 0,0 0 0,0-1 0,0 1 0,0-1 0,0 0 0,1 0 0,-1 0 0,1 0 0,0 0 0,-1-1 0,1 0 0,0 0 0,0 0 0,0 0 0,0 0 0,0-1 0,0 0 0,-1 0 0,1 0 0,8-1 0,3-2 0,1 0 0,-1-1 0,-1 0 0,1-1 0,-1-1 0,26-14 0,-16 6 0,-1-2 0,41-34 0,-51 42 0,-12 8 0,1 0 0,-1-1 0,0 1 0,0-1 0,1 1 0,-1-1 0,0 0 0,0 1 0,0-1 0,0 0 0,0 0 0,0 0 0,0 0 0,0 0 0,0 0 0,0 0 0,0 0 0,-1 0 0,1 0 0,0 0 0,0-3 0,-1 7 0,0-1 0,1 1 0,-1-1 0,1 1 0,0-1 0,-1 1 0,1-1 0,2 3 0,-3-4 0,0-1 0,1 1 0,-1 0 0,0-1 0,1 1 0,-1-1 0,0 1 0,1-1 0,-1 1 0,1-1 0,-1 1 0,1-1 0,-1 0 0,1 1 0,0-1 0,-1 0 0,1 1 0,-1-1 0,1 0 0,0 0 0,-1 0 0,1 1 0,0-1 0,-1 0 0,1 0 0,0 0 0,-1 0 0,1 0 0,0 0 0,-1 0 0,1 0 0,0-1 0,-1 1 0,1 0 0,0 0 0,-1 0 0,1-1 0,-1 1 0,1 0 0,-1-1 0,2 0 0,4-3 0,-1-1 0,1 0 0,-1-1 0,0 1 0,0-1 0,-1 0 0,0 0 0,0-1 0,5-11 0,24-65 0,-32 81 0,8-26 0,-1 0 0,-1 0 0,-1-1 0,-2 1 0,-1-1 0,-1 0 0,-2 0 0,0-1 0,-2 1 0,-6-29 0,7 55 0,1 1 0,-1-1 0,1 0 0,-1 1 0,0-1 0,0 1 0,0-1 0,-1 1 0,1 0 0,-1-1 0,1 1 0,-4-3 0,5 4 0,0 1 0,-1 0 0,1-1 0,-1 1 0,0 0 0,1 0 0,-1 0 0,1-1 0,-1 1 0,1 0 0,-1 0 0,1 0 0,-1 0 0,1 0 0,-1 0 0,0 0 0,1 0 0,-1 0 0,1 0 0,-1 0 0,1 1 0,-2-1 0,1 1 0,-1 0 0,0 0 0,1 0 0,-1 0 0,1 0 0,-1 1 0,1-1 0,0 1 0,-3 2 0,-3 6 0,1 1 0,0-1 0,0 1 0,1 1 0,1-1 0,0 1 0,-3 13 0,1 2 0,1 1 0,-2 28 0,5-18 0,2 1 0,2-1 0,10 62 0,39 107 0,-32-158 984,-18-46-1312,1 0 0,-1-1 0,0 1 0,1-1 0,0 0 0,-1 1 0,1-1 1,0 0-1,0 0 0,1 0 0,-1 0 0,0-1 0,0 1 0,5 2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33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10344,'0'0'10490,"12"9"-10078,36 29-13,-45-36-339,0 0 0,0-1 1,0 1-1,1-1 0,-1 0 1,0 0-1,1 0 1,-1 0-1,0 0 0,1-1 1,-1 0-1,1 0 0,-1 0 1,1 0-1,-1 0 0,1-1 1,-1 1-1,1-1 1,-1 0-1,0 0 0,5-2 1,2 0 59,81-29 550,-59 17-3575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35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259 918 8240,'0'0'9175,"-4"-14"-8764,2 5-331,-1 0 5,0 0 1,1-1-1,1 1 0,-1-1 0,1 1 0,1-1 0,0 1 1,2-19-1,8-23 614,1 1 1,2 0 0,38-88-1,-1 19 935,37-135 0,-44 125 724,-47 172-1421,-11 41-776,-4-1 1,-42 115-1,-82 158-8,-44-5 79,169-322-172,7-12 57,1 0 0,0 1 0,-9 26 0,19-43-91,0-1 1,-1 1-1,1 0 0,0-1 0,0 1 1,0-1-1,0 1 0,-1 0 1,1-1-1,0 1 0,-1-1 0,1 1 1,0-1-1,-1 1 0,1-1 1,0 0-1,-1 1 0,1-1 0,-1 1 1,1-1-1,-1 0 0,1 1 1,-1-1-1,1 0 0,-1 0 0,0 1 1,1-2-5,-1 1 1,1-1-1,0 1 1,0-1-1,0 1 1,0-1 0,0 1-1,0-1 1,0 0-1,0 1 1,0-1-1,0 1 1,1-1 0,-1 1-1,0-1 1,0 1-1,0-1 1,1 1-1,-1-1 1,0 1 0,1-1-1,-1 1 1,0-1-1,1 1 1,-1 0-1,0-1 1,1 1 0,-1 0-1,1-1 1,32-35 312,2 2 0,45-35 0,-23 21-87,93-70 211,-27 22-230,-52 38-229,71-60 0,-48 44 0,-88 68 0,-12 8 0,-13 9 0,-15 18 0,1 1 0,-52 62 0,81-87 0,0 0 0,0 1 0,1 0 0,0 0 0,0 0 0,0 0 0,1 0 0,0 0 0,0 1 0,0-1 0,0 11 0,1-13 0,1 0 0,0 0 0,0 0 0,0 0 0,0 0 0,1 0 0,0 0 0,0 0 0,0 0 0,0-1 0,0 1 0,1 0 0,0-1 0,0 1 0,0-1 0,0 1 0,0-1 0,1 0 0,-1 0 0,6 4 0,-6-5 0,0 0 0,1 0 0,-1 0 0,1 0 0,-1-1 0,1 1 0,0-1 0,0 0 0,0 0 0,0 0 0,5 1 0,-5-2 0,-1 0 0,0 0 0,0 0 0,1-1 0,-1 1 0,0-1 0,0 0 0,0 1 0,0-1 0,0 0 0,0 0 0,0 0 0,0-1 0,0 1 0,0 0 0,-1-1 0,3-2 0,4-4 0,-1 0 0,0 0 0,-1-1 0,0 0 0,0 0 0,-1 0 0,0-1 0,-1 0 0,0 0 0,0 0 0,-1 0 0,3-21 0,-1-8 0,-2 0 0,-1-47 0,-2 70 0,26 1 0,-14 8 0,0 1 0,1 0 0,0 1 0,0 1 0,1 0 0,18-3 0,-10 4 0,0 0 0,0 2 0,30 1 0,-49 0 0,0 1 0,-1-1 0,1 0 0,0 1 0,0 0 0,-1 0 0,1 0 0,-1 0 0,1 0 0,-1 0 0,1 1 0,-1-1 0,1 1 0,-1 0 0,0-1 0,0 1 0,0 0 0,0 0 0,0 0 0,-1 1 0,1-1 0,-1 0 0,3 6 0,0 2 0,0 1 0,-1 1 0,0-1 0,2 19 0,6 22 0,-9-48 60,-1 0-1,1-1 1,0 1-1,0 0 1,0-1-1,1 1 1,-1-1-1,1 0 1,0 0-1,0 0 1,0 0-1,0 0 1,0-1-1,1 1 1,5 2-1,2 0-609,0-1 0,0 0-1,0 0 1,11 1-1,-6-1-1584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37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0 381 9144,'0'0'11515,"9"-16"-11149,66-100 402,-21 23 107,-35 59 171,39-56-1,-41 62 795,-17 28-1825,0 0 0,0 0 0,0 0 0,0-1 0,0 1 0,0 0 0,0 0 0,0 0 0,0 0 0,0 0-1,0 0 1,0 0 0,0 0 0,0 0 0,0 0 0,0 0 0,0-1 0,0 1 0,0 0 0,0 0 0,0 0 0,0 0 0,0 0 0,0 0 0,0 0 0,0 0-1,0 0 1,0 0 0,0 0 0,0-1 0,0 1 0,0 0 0,0 0 0,0 0 0,0 0 0,0 0 0,0 0 0,0 0 0,0 0 0,0 0 0,0 0-1,0 0 1,0 0 0,-1 0 0,1 0 0,0 0 0,0 0 0,0 0 0,0 0 0,0 0 0,0-1 0,0 1 0,0 0 0,0 0 0,0 0 0,0 0-1,-1 0 1,1 0 0,-5 7 483,-1 15-328,-8 25 148,-11 70 1,23-103-260,1 0-1,0 0 1,1 1 0,1-1 0,0 0 0,0 0 0,2 0 0,-1 0 0,10 23 0,-12-34-41,1-1 0,0 1 0,1-1 0,-1 0 0,0 0 0,1 0 0,-1 0 0,1 0 1,-1 0-1,1 0 0,0 0 0,0 0 0,0-1 0,0 1 0,0-1 0,0 0 0,1 1 0,-1-1 0,0 0 0,1 0 1,-1 0-1,1-1 0,-1 1 0,1-1 0,-1 1 0,1-1 0,-1 0 0,1 0 0,-1 0 0,1 0 0,2-1 0,8-1 39,-1-1 0,0-1 0,0 0-1,0 0 1,12-8 0,-15 8-27,17-8 112,-1-1-1,0-2 1,-1 0-1,-1-1 1,0-2-1,-1 0 1,32-35-1,-53 52-126,18-27 345,-18 27-333,-1 1-1,1-1 0,-1 0 0,1 1 0,-1-1 0,1 0 0,-1 0 0,1 0 0,-1 1 0,0-1 0,0 0 0,1 0 0,-1 0 0,0 0 0,0 0 0,0 0 0,0 1 0,0-1 0,0 0 0,0 0 0,0 0 0,-1 0 0,1 0 0,0 0 0,0 1 0,-1-1 0,1 0 1,-1 0-1,1 0 0,0 1 0,-1-1 0,0 0 0,-1 1-21,1 1 0,-1 0 1,1 0-1,0-1 0,-1 1 1,1 1-1,0-1 1,0 0-1,-1 0 0,1 0 1,0 1-1,-1 1 0,1-2-5,-8 10 0,0-1 0,0 2 0,2 0 0,-1 0 0,-11 25 0,18-33 0,-1 0 0,1 0 0,0 0 0,1 0 0,-1 1 0,0-1 0,1 0 0,0 1 0,0-1 0,1 0 0,-1 0 0,1 1 0,0-1 0,0 0 0,0 0 0,0 0 0,1 0 0,0 0 0,0 0 0,0 0 0,0-1 0,0 1 0,6 6 0,-4-6 0,-1 0 0,1 0 0,0 0 0,1-1 0,-1 0 0,1 1 0,-1-2 0,1 1 0,0 0 0,0-1 0,0 0 0,0 0 0,1-1 0,-1 1 0,0-1 0,1 0 0,-1 0 0,9-1 0,-7 0 0,-1-1 0,1 0 0,0 0 0,-1-1 0,1 0 0,-1 0 0,0 0 0,0-1 0,0 0 0,0 0 0,0 0 0,0-1 0,-1 0 0,0 0 0,6-6 0,-6 5 0,0-1 0,0 0 0,0 0 0,-1-1 0,0 1 0,0-1 0,-1 0 0,0 0 0,0 0 0,0 0 0,-1-1 0,0 1 0,-1-1 0,0 1 0,0-1 0,0 1 0,-1-1 0,0 0 0,-1 1 0,1-1 0,-2 0 0,1 1 0,-1-1 0,0 1 0,0 0 0,-1-1 0,0 1 0,-1 1 0,1-1 0,-1 0 0,-6-6 0,7 9 0,-1-1 0,0 1 0,-1 0 0,1 0 0,-1 1 0,1-1 0,-1 1 0,0 0 0,0 0 0,-1 1 0,1 0 0,-1 0 0,1 0 0,-1 0 0,1 1 0,-1 0 0,0 0 0,0 1 0,-9-1 0,3-1 0,11 2 0,0-1 0,0 1 0,-1 0 0,1-1 0,0 1 0,-1 0 0,1 0 0,0 0 0,0 0 0,-1 0 0,1 0 0,0 0 0,-1 0 0,1 1 0,0-1 0,-1 0 0,1 1 0,0-1 0,0 1 0,-2 0 0,5 0 0,-1 0 0,0 0 0,1 0 0,-1-1 0,1 1 0,-1 0 0,1-1 0,-1 1 0,1-1 0,2 1 0,19-1 0,0 0 0,43-8 0,-45 5 0,-1 0 0,0 2 0,1 0 0,25 3 0,-40-1 0,0-1 0,0 2 0,0-1 0,0 1 0,0 0 0,-1 0 0,1 0 0,0 1 0,7 4 0,-10-4 0,-1-1 0,1 1 0,-1-1 0,1 1 0,-1 0 0,0 0 0,0 0 0,0 0 0,-1 0 0,1 0 0,-1 1 0,0-1 0,0 0 0,0 1 0,0-1 0,0 1 0,0 5 0,-1 2 0,0 0 0,-1 0 0,0 0 0,0-1 0,-1 1 0,-1 0 0,-5 14 0,3-8 0,5-16 0,0-1 0,-1 0 0,1 0 0,0 0 0,0 1 0,0-1 0,0 0 0,0 0 0,0 1 0,0-1 0,0 0 0,0 0 0,-1 0 0,1 1 0,0-1 0,0 0 0,0 0 0,0 1 0,0-1 0,1 0 0,-1 0 0,0 1 0,0-1 0,0 0 0,0 0 0,0 1 0,0-1 0,0 0 0,0 0 0,0 0 0,1 1 0,-1-1 0,0 0 0,0 0 0,0 0 0,0 0 0,1 1 0,-1-1 0,0 0 0,0 0 0,0 0 0,1 0 0,-1 0 0,0 0 0,0 0 0,1 1 0,-1-1 0,0 0 0,0 0 0,0 0 0,1 0 0,-1 0 0,0 0 0,0 0 0,1 0 0,-1 0 0,0 0 0,0 0 0,1-1 0,-1 1 0,0 0 0,0 0 0,1 0 0,-1 0 0,0 0 0,0 0 0,17-9 0,53-44 0,-49 36 0,0 0 0,26-14 0,-46 31 0,-1-1 0,1 1 0,0-1 0,0 1 0,0 0 0,0-1 0,0 1 0,-1 0 0,1-1 0,0 1 0,0 0 0,0 0 0,0 0 0,0 0 0,0 0 0,0 0 0,0 0 0,0 0 0,0 1 0,-1-1 0,1 0 0,0 0 0,0 1 0,0-1 0,0 1 0,0-1 0,-1 1 0,1-1 0,1 2 0,1 1 0,-1 0 0,0 0 0,1 0 0,-1 0 0,3 8 0,6 8 0,6 5 0,44 53 0,-53-68 0,0-1 0,1 0 0,0-1 0,1 0 0,-1 0 0,16 7 0,-20-11 0,1 1 0,0-2 0,1 1 0,-1-1 0,0 0 0,1 0 0,-1-1 0,1 0 0,0 0 0,-1 0 0,1-1 0,13-1 0,-14-2-3969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38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17983,'0'0'2928,"76"-36"-3040,-33 30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42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234 578 8432,'0'0'11535,"-12"2"-11109,10-2-412,-10 1 138,-1 1 0,1 1 0,-1 0 0,1 1 0,0 0 0,0 1 0,-15 8 0,19-8-18,-1 1-1,1 0 0,0 0 0,1 1 0,0 0 0,0 1 1,0-1-1,1 1 0,0 1 0,0-1 0,-7 18 0,10-19-63,0 0-1,1 1 1,0-1-1,1 1 1,-1-1-1,1 1 1,1-1-1,0 1 0,0 0 1,0-1-1,1 1 1,0 0-1,0-1 1,1 1-1,0-1 0,5 11 1,-5-12-33,2 5 63,1 0-1,0-1 1,0 0 0,1 0-1,7 9 1,-12-17-77,0 0 1,1-1 0,-1 1-1,1-1 1,-1 1-1,1-1 1,0 0 0,-1 0-1,1 0 1,0 1-1,0-2 1,0 1 0,0 0-1,0 0 1,0-1-1,0 1 1,0-1 0,0 1-1,0-1 1,0 0 0,0 0-1,0 0 1,0 0-1,1 0 1,-1 0 0,0-1-1,0 1 1,0-1-1,0 1 1,0-1 0,0 0-1,0 0 1,-1 0 0,4-2-1,2-1 33,-1-1 0,0 0-1,0 0 1,-1-1 0,0 1 0,0-1-1,0 0 1,0-1 0,6-12 0,1-6 174,13-37 0,-18 44-96,-3 4 23,0 0 0,-1 0 0,-1 0-1,0 0 1,-1 0 0,0-1 0,-2-13 0,1 15 101,0 4 121,0 6 16,1 7-125,1 7-308,6 17 137,1 0 0,24 47 0,-27-63-72,0 0 0,1 0 0,0-1 0,1 0 0,0 0 0,1-1 0,0 0 0,20 16 0,-25-23-9,-1 0 1,1 0 0,0-1 0,1 0 0,-1 1-1,0-2 1,1 1 0,-1 0 0,1-1-1,-1 0 1,1 0 0,0 0 0,0-1-1,-1 1 1,1-1 0,0 0 0,0-1-1,-1 1 1,1-1 0,0 0 0,-1 0-1,1 0 1,0-1 0,-1 1 0,0-1 0,1 0-1,7-6 1,5-4 104,1-2 0,-2 0 0,0-1-1,16-19 1,51-72 780,-75 94-776,1 1 1,19-18-1,-24 25-104,0 1 1,1 0 0,-1-1 0,1 2-1,-1-1 1,1 0 0,0 1 0,0 0-1,0 0 1,8-1 0,20-5-24,-26 6 0,0 0 0,-1 1 0,1-1 0,0 1 0,0 1 0,0-1 0,0 1 0,-1 1 0,1-1 0,0 1 0,0 0 0,12 4 0,-16-5 0,9 3 0,-11-3 0,-1 0 0,0 0 0,0 0 0,0 0 0,0 0 0,1 0 0,-1 0 0,0 0 0,0 0 0,0 0 0,0 0 0,1 0 0,-1 0 0,0 0 0,0 0 0,0 1 0,0-1 0,1 0 0,-1 0 0,0 0 0,0 0 0,0 0 0,0 0 0,0 0 0,0 1 0,1-1 0,-1 0 0,0 0 0,0 0 0,0 0 0,0 0 0,0 1 0,0-1 0,0 0 0,0 0 0,0 0 0,0 0 0,0 1 0,0-1 0,0 0 0,0 0 0,0 0 0,0 0 0,0 1 0,-24 3 0,3 0 0,-1 0 0,-1 1 0,-26 10 0,43-13 0,-1 1 0,1 0 0,0 1 0,0-1 0,0 1 0,0 0 0,0 1 0,1-1 0,0 1 0,0 0 0,-7 10 0,8-10 0,2-2 0,0 0 0,0-1 0,0 1 0,0 0 0,0 0 0,1 0 0,0 0 0,-1 0 0,1 0 0,0 1 0,1-1 0,-1 0 0,0 1 0,1-1 0,0 5 0,0 3 0,0-1 0,1 1 0,1-1 0,0 0 0,0 1 0,1-1 0,4 11 0,-5-15 0,1-1 0,0 0 0,0 0 0,0 0 0,0 0 0,1 0 0,0-1 0,0 0 0,0 1 0,1-2 0,-1 1 0,1 0 0,0-1 0,7 4 0,-3-2 0,1-2 0,-1 1 0,1-1 0,-1 0 0,1-1 0,0 0 0,0-1 0,0 0 0,14-1 0,-9-1 0,1-1 0,-1 0 0,1-1 0,-1-1 0,20-7 0,10-8 0,-2-3 0,78-50 0,-92 54 0,-25 15 0,57-38 0,-54 36 0,0-1 0,-1 1 0,0-1 0,0-1 0,0 1 0,6-10 0,-12 16 0,0 0 0,0 0 0,0 0 0,0 0 0,0-1 0,0 1 0,1 0 0,-1 0 0,0 0 0,0 0 0,0-1 0,0 1 0,0 0 0,0 0 0,0 0 0,0 0 0,0-1 0,0 1 0,0 0 0,0 0 0,0 0 0,0-1 0,0 1 0,0 0 0,0 0 0,0 0 0,0 0 0,0-1 0,0 1 0,0 0 0,0 0 0,0 0 0,0-1 0,0 1 0,0 0 0,-1 0 0,1 0 0,0 0 0,-7 3 0,6-2 0,-12 12 0,-20 25 0,30-34 0,0 0 0,1 0 0,-1 1 0,1-1 0,0 1 0,0 0 0,0 0 0,1 0 0,-1 0 0,1 0 0,0 6 0,0-2 0,0-1 0,1 1 0,0-1 0,1 1 0,0-1 0,0 0 0,1 1 0,0-1 0,0 0 0,1 0 0,0 0 0,7 13 0,-6-14 0,0-1 0,1 1 0,-1-1 0,1 0 0,0 0 0,1-1 0,-1 0 0,1 0 0,7 5 0,-10-9 0,0 1 0,0 0 0,1-1 0,-1 0 0,1 0 0,-1 0 0,0 0 0,1-1 0,-1 1 0,1-1 0,0 0 0,-1 0 0,1 0 0,-1 0 0,1-1 0,-1 0 0,1 1 0,-1-1 0,0 0 0,1-1 0,-1 1 0,5-3 0,-4 2 0,0 0 0,0-1 0,0 0 0,0 0 0,0 0 0,0 0 0,-1 0 0,1-1 0,-1 0 0,0 1 0,0-1 0,0 0 0,-1-1 0,0 1 0,1 0 0,1-6 0,-2 3 0,-1 0 0,1-1 0,-1 1 0,0 0 0,-1 0 0,0 0 0,0-1 0,0 1 0,-1 0 0,-2-9 0,0 4 0,0 1 0,-1-1 0,0 1 0,-1 0 0,0 0 0,0 1 0,-1-1 0,-1 1 0,0 0 0,0 1 0,-1 0 0,-18-17 0,18 21 0,0 0 0,0 1 0,-1 0 0,0 0 0,1 0 0,-1 1 0,-1 1 0,-11-3 0,20 5 0,0 0 0,0 0 0,1 0 0,-1 0 0,0 0 0,0 0 0,0 0 0,0 1 0,0-1 0,0 0 0,0 0 0,0 1 0,1-1 0,-1 1 0,0-1 0,0 1 0,0-1 0,1 1 0,-1-1 0,0 1 0,1 0 0,-1-1 0,0 1 0,1 0 0,-1 0 0,1-1 0,-1 1 0,1 0 0,-1 0 0,1 0 0,0 0 0,-1 0 0,1-1 0,0 1 0,0 0 0,0 0 0,0 0 0,0 0 0,0 0 0,0 0 0,0 0 0,0 0 0,0 0 0,0 0 0,1 0 0,-1 0 0,0-1 0,1 1 0,-1 0 0,0 0 0,2 1 0,2 5 0,0-1 0,0 1 0,1-1 0,0 0 0,0 0 0,1-1 0,0 0 0,0 0 0,0 0 0,0-1 0,1 0 0,-1 0 0,1 0 0,0-1 0,0 0 0,1 0 0,-1-1 0,1 0 0,-1 0 0,1-1 0,0 0 0,9 0 0,-4-1 0,0 0 0,-1-1 0,1 0 0,0-1 0,-1-1 0,1 0 0,-1-1 0,0 0 0,0 0 0,-1-2 0,1 1 0,19-15 0,77-69 0,-94 77 0,12-7 0,-27 25 0,-1 0 0,1-1 0,0 1 0,0 0 0,0 10 0,0-5 0,-2 6 0,1-1 0,1 1 0,1 0 0,0 0 0,1-1 0,1 1 0,1-1 0,6 25 0,-9-40 0,1 1 0,-1-1 0,1 0 0,-1 1 0,1-1 0,0 1 0,0-1 0,-1 0 0,1 0 0,0 1 0,0-1 0,0 0 0,1 0 0,-1 0 0,0 0 0,0 0 0,0 0 0,1 0 0,-1-1 0,1 1 0,-1 0 0,0-1 0,2 1 0,0-1 0,-1 0 0,0 0 0,1 0 0,-1 0 0,0 0 0,0-1 0,1 1 0,-1-1 0,0 0 0,0 0 0,0 0 0,0 0 0,4-2 0,4-4 0,-1 0 0,1-1 0,-1 0 0,13-15 0,-9 6 0,-1 0 0,10-19 0,-13 21 0,1 0 0,0 0 0,18-19 0,-27 34 0,-1 0 0,0 0 0,0-1 0,0 1 0,0 0 0,0 0 0,1 0 0,-1 0 0,0 0 0,0 0 0,0 0 0,0 0 0,0 0 0,1 0 0,-1 0 0,0 0 0,0 0 0,0 0 0,0 0 0,0 0 0,1 0 0,-1 0 0,0 0 0,0 0 0,0 0 0,0 0 0,0 1 0,1-1 0,-1 0 0,0 0 0,0 0 0,0 0 0,0 0 0,0 0 0,0 0 0,0 0 0,1 1 0,-1-1 0,0 0 0,0 0 0,0 0 0,0 0 0,0 0 0,0 1 0,0-1 0,0 0 0,0 0 0,0 0 0,0 1 0,5 15 0,4 35 0,-4-18 0,-2-19 0,1 4 0,11 34 0,-13-47 0,0 0 0,0-1 0,1 0 0,-1 1 0,1-1 0,0 0 0,0 0 0,0 0 0,0-1 0,1 1 0,0-1 0,5 4 0,-7-6 0,1 0 0,0 0 0,0 0 0,0 0 0,0-1 0,-1 1 0,1-1 0,0 0 0,0 0 0,0 0 0,0 0 0,0 0 0,0-1 0,0 1 0,0-1 0,-1 0 0,1 0 0,0 0 0,0 0 0,-1 0 0,1-1 0,-1 1 0,4-4 0,6-2 0,-1-2 0,-1 1 0,17-18 0,-5 0 0,37-55 0,-25 31 0,-9 9 0,-20 31 0,1 1 0,0-1 0,1 1 0,9-10 0,-16 18 0,0 1 0,0 0 0,0 0 0,0 0 0,0 0 0,0 0 0,0 0 0,1 0 0,-1-1 0,0 1 0,0 0 0,0 0 0,0 0 0,0 0 0,1 0 0,-1 0 0,0 0 0,0 0 0,0 0 0,0 0 0,1 0 0,-1 0 0,0 0 0,0 0 0,0 0 0,0 0 0,1 0 0,-1 0 0,0 0 0,0 0 0,0 0 0,0 0 0,1 0 0,-1 0 0,0 0 0,0 0 0,0 0 0,0 1 0,0-1 0,1 0 0,3 9 0,0 17 0,-4-22 0,4 46 0,-2 0 0,-3 1 0,-13 89 0,13-131 0,0 0 0,-1 0 0,0 0 0,0-1 0,-1 1 0,0-1 0,-1 0 0,0 0 0,0 0 0,-10 13 0,14-20 0,-1-1 0,0 1 0,0 0 0,0 0 0,1 0 0,-1 0 0,0-1 0,0 1 0,0 0 0,0-1 0,0 1 0,0-1 0,0 1 0,0-1 0,-1 0 0,1 1 0,0-1 0,0 0 0,0 0 0,0 0 0,0 0 0,-1 0 0,1 0 0,0 0 0,0 0 0,0 0 0,0 0 0,-1-1 0,1 1 0,0 0 0,0-1 0,0 1 0,0-1 0,0 0 0,0 1 0,0-1 0,0 0 0,0 1 0,0-1 0,1 0 0,-1 0 0,0 0 0,0 0 0,1 0 0,-2-1 0,-2-4 0,0 0 0,0 0 0,1-1 0,0 1 0,-5-12 0,8 16 0,-1 1 0,0-1 0,1 1 0,-1-1 0,1 1 0,0-1 0,-1 1 0,1-1 0,0 1 0,0-1 0,0 1 0,0-1 0,0 1 0,0-1 0,1-2 0,0 3 0,1 0 0,-1 0 0,0 0 0,1 0 0,-1 0 0,1 0 0,-1 1 0,1-1 0,0 0 0,-1 1 0,1-1 0,-1 1 0,1-1 0,2 1 0,10-3 0,-1 1 0,20 0 0,21-4 0,-33 1 0,0-1 0,-1-1 0,0-1 0,0-1 0,-1 0 0,0-2 0,25-18 0,-6 0 0,-1-1 0,43-46 0,-54 47 0,-1-1 0,-2-1 0,-1-1 0,-1-1 0,29-64 0,-26 39 0,-2-1 0,25-112 0,-42 145 0,-2 0 0,-1-1 0,-1-31 0,-1 51 0,-2 3 0,-2 10 0,-3 14 0,-59 396 0,63-390 0,1-1 0,2 1 0,0 0 0,1-1 0,2 1 0,1-1 0,0 1 0,15 41 0,-16-59 0,-1-1 0,0-1 0,0 0 0,1 0 0,0-1 0,0 1 0,5 6 0,-7-11 0,0 0 0,0 0 0,0 0 0,0 0 0,1 0 0,-1 0 0,0 0 0,1 0 0,-1 0 0,1-1 0,-1 1 0,1-1 0,-1 1 0,1-1 0,0 1 0,-1-1 0,1 0 0,0 0 0,-1 0 0,1 0 0,-1 0 0,1 0 0,0 0 0,-1-1 0,1 1 0,-1-1 0,1 1 0,-1-1 0,1 1 0,1-2 0,4-1 0,0-1 0,-1 0 0,1 0 0,-1-1 0,0 0 0,0 0 0,0 0 0,7-9 0,37-55 0,-17 23 0,-22 29 0,-10 17 0,-1 0 0,0 0 0,1-1 0,-1 1 0,0 0 0,1-1 0,-1 1 0,0-1 0,1 1 0,-1 0 0,0-1 0,0 1 0,1-1 0,-1 1 0,0-1 0,0 1 0,0-1 0,0 1 0,0-1 0,0 1 0,0 0 0,0-1 0,0 1 0,0-1 0,0 1 0,0-1 0,0 1 0,0-2 0,-2 4 0,1-1 0,0 1 0,0-1 0,0 1 0,0 0 0,0 0 0,0-1 0,1 1 0,-1 0 0,0 0 0,1 0 0,0 0 0,-1 0 0,1 1 0,0-1 0,-3 8 0,0 6 0,-4 34 0,7-46 0,-1 0 0,1 0 0,1 1 0,-1-1 0,1 0 0,-1 0 0,1 0 0,0 0 0,1 0 0,-1 0 0,1-1 0,-1 1 0,5 6 0,-5-9 0,1 0 0,-1 0 0,1 0 0,0 0 0,-1 0 0,1-1 0,0 1 0,0 0 0,-1-1 0,1 1 0,0-1 0,0 0 0,0 1 0,0-1 0,-1 0 0,1 0 0,0 0 0,0 0 0,0-1 0,0 1 0,2-1 0,39-12 0,54-32 0,-7 3 0,-71 34 0,16-6 0,-1 0 0,36-23 0,-65 35 0,1-2 0,-9 4 0,-2 2 0,0 1 0,1-1 0,-1 1 0,1 0 0,-1 0 0,1 1 0,0-1 0,-6 7 0,-6 5 0,11-11 0,0 0 0,1 0 0,0 1 0,0-1 0,0 1 0,0 0 0,1 0 0,0 0 0,0 0 0,-4 11 0,6-13 0,0 0 0,0 1 0,0-1 0,1 1 0,-1-1 0,1 1 0,0-1 0,0 1 0,0-1 0,1 1 0,-1-1 0,1 1 0,0-1 0,0 1 0,0-1 0,0 0 0,1 0 0,-1 0 0,5 6 0,-4-5 85,2 0 1,-1 0-1,0 0 0,1 0 0,0-1 1,0 1-1,0-1 0,0 0 0,7 3 1,-8-4-620,0-1 1,0 1 0,1-1-1,-1 0 1,1 0-1,-1-1 1,1 1 0,6 0-1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43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19495,'0'0'4320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43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15176,'0'0'2783,"81"-32"-1959,-19 16 16,11-2-208,10 0 16,-3 6 16,1 1 0,-9 5-80,-1 4 8,-9-2-144,-7 2 16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47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151 116 9240,'0'0'9799,"-11"11"-9447,-3 1-250,-7 8 179,0 0 1,-24 30-1,40-43-189,0 0 1,1 0 0,0 1 0,0 0-1,1 0 1,0 0 0,0 0 0,1 1-1,0-1 1,1 0 0,-1 1 0,1 17-1,1-22-42,0 0 0,1 0-1,-1 0 1,1 0 0,0 0-1,0 0 1,0-1-1,1 1 1,-1 0 0,1 0-1,0-1 1,0 1 0,0-1-1,0 0 1,1 1 0,-1-1-1,1 0 1,0-1-1,0 1 1,0 0 0,0-1-1,0 0 1,1 1 0,-1-1-1,1-1 1,0 1-1,-1 0 1,1-1 0,5 2-1,-2-2 18,0 0 0,-1 0 0,1-1 0,0 0 0,-1 0 0,1-1 0,0 1 0,-1-1 0,1-1 0,-1 1 0,1-1 0,-1 0 0,0-1 0,1 1 0,-1-1 0,-1-1 0,1 1 0,0-1 0,-1 0 0,8-7 0,2-2 147,-1-2-1,-1 0 1,0 0 0,0-2 0,13-23 0,-23 35-107,2-3 214,0-1-1,0 1 0,3-12 1,-8 26-215,-1 0 1,1 0-1,0 0 1,1 0 0,-1 0-1,1 0 1,0-1-1,1 1 1,0 0-1,2 6 1,-2-5-86,1 1 0,0-1 0,0 0 0,1 0 1,0-1-1,0 1 0,1-1 0,6 8 0,-7-10-8,0-1-1,-1 0 0,1 0 0,0-1 0,1 1 0,-1-1 0,0 0 0,1 0 0,-1 0 0,1 0 1,0-1-1,-1 0 0,1 0 0,0 0 0,0-1 0,0 0 0,0 0 0,0 0 0,-1 0 1,1-1-1,0 0 0,0 0 0,0 0 0,-1 0 0,1-1 0,-1 0 0,1 0 0,-1 0 0,8-5 1,-2 0 24,1-1 0,-1-1 1,-1 0-1,1 0 1,-2-1-1,1 0 1,-1 0-1,-1-1 0,12-22 1,-7 11 68,-2-1 0,0-1 1,9-38-1,-17 54-16,0-1 0,0 0 0,-1 1 0,0-1 0,-1 0-1,0 0 1,-1 0 0,1 0 0,-2 1 0,1-1 0,-1 0 0,0 1 0,-7-16 0,9 24-81,0 0 1,0-1 0,0 1 0,0 0 0,0 0-1,0 0 1,-1-1 0,1 1 0,0 0-1,0 0 1,0 0 0,0-1 0,0 1-1,0 0 1,0 0 0,-1 0 0,1 0-1,0 0 1,0-1 0,0 1 0,0 0-1,-1 0 1,1 0 0,0 0 0,0 0-1,0 0 1,-1 0 0,1 0 0,0 0-1,0 0 1,0 0 0,-1-1 0,1 1-1,0 0 1,0 0 0,0 0 0,-1 1 0,1-1-1,0 0 1,0 0 0,0 0 0,-1 0-1,1 0 1,0 0 0,0 0 0,0 0-1,0 0 1,-1 0 0,1 0 0,0 1-1,0-1 1,0 0 0,0 0 0,-1 0-1,1 0 1,0 1 0,0-1 0,0 0-1,0 0 1,0 0 0,0 0 0,0 1-1,-1-1 1,1 1 2,0 0 0,-1 0 0,1-1-1,0 1 1,0 0 0,-1 0 0,1 0 0,0 0 0,0 0-1,0-1 1,0 1 0,0 0 0,0 0 0,0 0-1,0 0 1,1 1 0,1 1-2,-1-1 0,1 0 0,0 1-1,0-1 1,0 0 0,0 0 0,0 0 0,0 0 0,0-1-1,1 1 1,-1-1 0,1 1 0,-1-1 0,6 2 0,43 12 2,-39-12-5,32 7-34,1-2 0,1-2 0,58 1 0,-33-8 1,99-13 1,-125 8 128,-42 4 0,-7 5 11,-33 25 98,12-11-116,-25 19-9,26-20-34,-1 2 0,2 1 0,1 0-1,0 2 1,-27 33 0,48-52-53,0-1 0,-1 1 0,1 0 0,0 0 0,0 0 0,0 0 0,0 0 0,0 1 0,0-1 0,1 0 0,-1 0 0,1 1 0,0-1 0,0 0 0,-1 0 0,1 1 0,1-1 0,-1 3 0,1-3 0,0 0 0,-1 0 0,1 0 0,0-1 0,0 1 0,0 0 0,0-1 0,1 1 0,-1-1 0,0 1 0,1-1 0,-1 0 0,1 0 0,-1 1 0,1-1 0,0 0 0,2 1 0,0 0 0,1 0 0,-1-1 0,1 1 0,0-1 0,0 0 0,0 0 0,0-1 0,0 1 0,0-1 0,0 0 0,0 0 0,0-1 0,0 0 0,0 1 0,6-4 0,-1 1 0,-1-2 0,-1 1 0,1-1 0,-1 0 0,0-1 0,0 0 0,0 0 0,-1-1 0,0 0 0,7-10 0,4-7 0,29-52 0,-39 62 0,-8 14 0,0-1 0,1 1 0,-1 0 0,0 0 0,0-1 0,0 1 0,0 0 0,1 0 0,-1-1 0,0 1 0,0 0 0,1 0 0,-1-1 0,0 1 0,1 0 0,-1 0 0,0 0 0,1 0 0,-1 0 0,0 0 0,1-1 0,-1 1 0,0 0 0,1 0 0,-1 0 0,0 0 0,1 0 0,-1 0 0,0 0 0,1 0 0,-1 0 0,0 0 0,1 1 0,-1-1 0,0 0 0,0 0 0,1 0 0,-1 0 0,0 0 0,1 1 0,-1-1 0,0 0 0,0 0 0,1 1 0,13 14 0,-10-9 0,30 39 0,-27-35 0,0-1 0,0 1 0,1-1 0,12 11 0,-17-17 0,1 0 0,0-1 0,0 1 0,0-1 0,0 0 0,0-1 0,0 1 0,0 0 0,1-1 0,-1 0 0,0 0 0,1-1 0,-1 1 0,1-1 0,7 0 0,-4-1 0,0 0 0,-1-1 0,1 0 0,-1 0 0,1 0 0,-1-1 0,0 0 0,0-1 0,0 0 0,-1 0 0,10-7 0,6-7 0,36-38 0,-37 34 0,20-20 0,-41 41 0,0 1 0,0 0 0,0 0 0,0 0 0,0 0 0,0 0 0,0 0 0,0 0 0,0 0 0,0 0 0,1 0 0,-1 0 0,0 0 0,0 0 0,0 0 0,0 0 0,0 0 0,0 0 0,0 0 0,0 0 0,0 0 0,0 0 0,1 0 0,-1 0 0,0 0 0,0 0 0,0 0 0,0 0 0,0 0 0,0 0 0,0 0 0,0 0 0,0 0 0,0 1 0,0-1 0,1 0 0,-1 0 0,0 0 0,0 0 0,0 0 0,0 0 0,0 0 0,0 0 0,0 0 0,0 0 0,0 0 0,0 0 0,0 1 0,0-1 0,0 0 0,0 0 0,0 0 0,0 0 0,0 0 0,0 0 0,0 0 0,2 11 0,-1 20 0,-1-21 0,1 0 0,0-1 0,1 1 0,0 0 0,0 0 0,1-1 0,0 1 0,1-1 0,0 0 0,0 0 0,1 0 0,8 11 0,-12-20 0,-1 1 0,1-1 0,0 1 0,-1 0 0,1-1 0,-1 1 0,1-1 0,0 1 0,0-1 0,-1 1 0,1-1 0,0 0 0,0 1 0,-1-1 0,1 0 0,0 0 0,0 0 0,0 1 0,0-1 0,-1 0 0,1 0 0,0 0 0,0 0 0,1-1 0,0 1 0,0-1 0,1 1 0,-1-1 0,1 0 0,-1 0 0,0 0 0,0-1 0,3-1 0,2-2 0,-1 0 0,1-1 0,9-12 0,1-5 0,-1-2 0,-1 0 0,-2 0 0,0-2 0,9-28 0,-21 54 0,-1 1 0,0-1 0,0 0 0,1 1 0,-1-1 0,1 0 0,-1 1 0,0-1 0,1 1 0,-1-1 0,1 0 0,-1 1 0,1-1 0,0 1 0,-1-1 0,1 1 0,0 0 0,-1-1 0,1 1 0,0 0 0,-1-1 0,1 1 0,0 0 0,0 0 0,-1 0 0,1-1 0,0 1 0,0 0 0,-1 0 0,1 0 0,0 0 0,0 0 0,-1 1 0,1-1 0,0 0 0,0 0 0,-1 0 0,1 1 0,0-1 0,-1 0 0,1 1 0,0-1 0,-1 1 0,1-1 0,0 0 0,-1 1 0,1 0 0,0 0 0,7 5 0,-1 1 0,0-1 0,8 10 0,-4-3 0,7 3 0,1 0 0,1 0 0,0-2 0,1 0 0,37 17 0,-50-28 0,-1 0 0,1-1 0,0 0 0,-1 0 0,1-1 0,0 0 0,0 0 0,0-1 0,11 0 0,-13-1 0,0 0 0,-1-1 0,1 1 0,0-1 0,-1 0 0,1 0 0,-1-1 0,1 0 0,-1 0 0,0 0 0,0-1 0,-1 1 0,9-9 0,-9 9 0,-1 0 0,0-1 0,0 1 0,0 0 0,0-1 0,-1 0 0,0 0 0,1 0 0,-1 0 0,0 0 0,-1 0 0,1 0 0,-1-1 0,0 1 0,0 0 0,0-1 0,-1 1 0,1-1 0,-1 1 0,0-1 0,-1 1 0,1-1 0,-1 1 0,0-1 0,0 1 0,-3-8 0,4 10 0,-1 1 0,0 0 0,0 0 0,0 1 0,0-1 0,0 0 0,0 0 0,0 0 0,0 1 0,0-1 0,0 0 0,0 1 0,-1-1 0,1 1 0,0-1 0,0 1 0,-1 0 0,1 0 0,0-1 0,-1 1 0,1 0 0,0 0 0,0 0 0,-1 0 0,1 1 0,0-1 0,-1 0 0,1 0 0,0 1 0,0-1 0,-1 1 0,1-1 0,-1 2 0,-4 0 0,-1 1 0,1 0 0,1 0 0,-1 1 0,-5 4 0,7-5 0,0 1 0,0 1 0,0-1 0,1 0 0,0 1 0,0 0 0,0-1 0,1 1 0,-1 1 0,1-1 0,1 0 0,-1 0 0,1 1 0,-1-1 0,1 1 0,1-1 0,-1 1 0,1-1 0,0 1 0,1-1 0,-1 1 0,1-1 0,0 1 0,0-1 0,3 7 0,-2-5 0,1 0 0,0-1 0,0 1 0,1-1 0,-1 1 0,1-1 0,1-1 0,-1 1 0,1 0 0,0-1 0,0 0 0,1 0 0,0-1 0,0 0 0,12 8 0,-12-9 0,0 0 0,1 0 0,-1 0 0,1-1 0,-1 0 0,1 0 0,0 0 0,0-1 0,0 0 0,0-1 0,0 0 0,0 0 0,0 0 0,-1-1 0,1 0 0,11-2 0,-6-2 0,-1 0 0,0-1 0,0 0 0,0 0 0,-1-1 0,0 0 0,0-1 0,-1 0 0,0-1 0,10-12 0,7-13 0,36-58 0,-51 75 0,13-29 0,-17 32 0,0 1 0,1-1 0,13-15 0,-21 29 0,0-1 0,1 1 0,-1 0 0,0 0 0,0-1 0,1 1 0,-1 0 0,0 0 0,1-1 0,-1 1 0,0 0 0,1 0 0,-1 0 0,0 0 0,1-1 0,-1 1 0,0 0 0,1 0 0,-1 0 0,1 0 0,-1 0 0,0 0 0,1 0 0,-1 0 0,0 0 0,1 0 0,-1 0 0,1 0 0,-1 1 0,0-1 0,1 0 0,-1 0 0,0 0 0,1 0 0,-1 1 0,0-1 0,1 0 0,-1 0 0,0 1 0,0-1 0,1 0 0,-1 0 0,0 1 0,0-1 0,1 0 0,-1 1 0,0-1 0,0 0 0,0 1 0,0-1 0,1 0 0,-1 1 0,0-1 0,0 1 0,0-1 0,7 25 0,-6-24 0,4 25 0,-2 1 0,0 0 0,-2 0 0,-2 32 0,-18 108 0,18-161 0,-6 23 0,6-28 0,1 0 0,0-1 0,-1 1 0,1-1 0,-1 1 0,1-1 0,-1 1 0,1-1 0,-1 1 0,1-1 0,-1 1 0,1-1 0,-1 1 0,1-1 0,-1 0 0,0 1 0,1-1 0,-1 0 0,0 0 0,1 1 0,-1-1 0,0 0 0,0 0 0,1 0 0,-1 0 0,0 0 0,1 0 0,-1 0 0,0 0 0,0 0 0,1 0 0,-1-1 0,0 1 0,1 0 0,-2-1 0,-1 0 0,0-1 0,-1 0 0,1 1 0,0-2 0,0 1 0,0 0 0,0-1 0,0 1 0,1-1 0,-1 0 0,1 0 0,-4-6 0,5 9 0,1-1 0,-1 0 0,1 0 0,0 1 0,-1-1 0,1 0 0,0 0 0,0 1 0,-1-1 0,1 0 0,0 0 0,0 0 0,0 0 0,0 1 0,0-1 0,0 0 0,0 0 0,1 0 0,-1 1 0,0-1 0,0 0 0,0 0 0,1-1 0,0 1 0,1 0 0,-1 1 0,0-1 0,0 0 0,0 0 0,1 1 0,-1-1 0,0 0 0,1 1 0,-1-1 0,0 1 0,1 0 0,-1 0 0,1-1 0,-1 1 0,1 0 0,-1 0 0,3 1 0,12-1 0,0 2 0,25 5 0,9 2 0,87 5 0,-120-12 691,5 1-1196,-9-6-3616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0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10040,'0'0'3221,"11"0"-2722,264-7 1843,-235 3-1712,1-2 1,58-16-1,-87 19-30,0 1 0,25-2 0,-28 1 259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4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83 6928,'0'0'5009,"-11"0"-4425,10 0-582,-10-1 234,0 0 0,0 1 0,-1 1 1,1 0-1,0 0 0,0 1 0,0 1 1,-20 6-1,9 2 316,12-7-317,1 0-1,0 1 1,1-1 0,-1 2-1,1-1 1,0 1 0,1 1-1,-1-1 1,1 1-1,-8 11 1,3-2 237,1 0-1,-9 19 1,16-28-308,1 0 0,0 0 0,0 0 1,1 1-1,0-1 0,1 1 0,-1-1 0,1 12 0,0-4 76,1-4-83,0 0 1,0 0-1,1 0 0,1 0 1,0 0-1,6 19 0,-6-23-101,1 0 0,0 0 0,0-1 0,1 1 0,0-1 0,0 0 0,0 0 0,1 0 0,0-1 0,0 1 0,1-1 0,-1-1 0,1 1 0,0-1 0,10 6 0,-8-7-25,0 1 1,0-1-1,1 0 0,-1-1 1,1 0-1,0-1 0,0 1 0,0-2 1,-1 1-1,1-1 0,0-1 1,15-1-1,-12-1-1,1 0 0,-1 0 0,0-1 0,-1-1 1,1 0-1,-1 0 0,1-1 0,-2-1 0,18-12 0,31-17 130,-39 24-22,25-17-1,-39 24-77,0 0-1,-1 0 1,1-1-1,-1 0 1,0 0-1,0 0 0,7-13 1,-6 9 22,-1-1 1,0 0-1,-1 0 0,0 0 0,-1 0 1,3-17-1,-6 21-44,1 0 0,-1 0 1,-1-1-1,1 1 0,-1 0 0,0 0 0,-1 0 1,0 0-1,0 1 0,0-1 0,-6-11 1,-5-9 102,-13-26 113,24 49-231,-1 0 1,0 1-1,1-1 1,-1 0-1,-1 1 1,1 0 0,0 0-1,-1 0 1,-7-4-1,-7-4 44,10 6-47,-1 0 0,1 1-1,-1-1 1,0 2 0,0-1-1,-1 1 1,1 1-1,-1-1 1,0 2 0,1-1-1,-12 1 1,16 1-25,-1 0 0,1 0 1,0 1-1,0 0 0,-1 0 0,1 1 0,0-1 1,0 1-1,0 0 0,0 0 0,-4 4 1,8-6-48,1 0 1,0 0 0,-1 1-1,1-1 1,0 0 0,-1 1-1,1-1 1,0 0 0,0 1-1,-1-1 1,1 0 0,0 1-1,0-1 1,0 1 0,0-1-1,-1 0 1,1 1 0,0-1-1,0 1 1,0-1 0,0 1-1,0-1 1,0 0 0,0 1-1,0-1 1,0 1 0,0 0-1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51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11 133 9848,'0'0'12786,"-2"-11"-12451,0 1-139,-1-6 438,1 1-1,0-22 1165,3 35-1049,-2 2-687,1 0-1,0 0 0,0-1 0,0 1 1,0 0-1,0 0 0,0-1 0,0 1 0,0 0 1,0 0-1,0-1 0,0 1 0,0 0 0,0-1 1,0 1-1,0 0 0,0 0 0,1-1 1,-1 1-1,0 0 0,0 0 0,0-1 0,0 1 1,0 0-1,1 0 0,-1 0 0,0-1 1,0 1-1,0 0 0,1 0 0,-1 0 0,0 0 1,0-1-1,1 1 0,-1 0 0,0 0 1,1 0-1,61 0 819,-32 26-683,24 16-149,-51-39-16,-1-1 0,1 1-1,-1 0 1,0 0 0,0 0 0,0 0 0,0 0 0,0 0-1,-1 1 1,1-1 0,-1 0 0,0 1 0,0-1-1,0 1 1,-1 0 0,1-1 0,-1 1 0,0-1-1,0 1 1,-1 5 0,-2 6 121,3-11-77,-1 0 0,0 0 0,0 1 0,-1-1 0,1 0 0,-5 7 0,6-10-55,0-1 0,0 1 0,-1-1 0,1 1-1,0 0 1,0-1 0,0 1 0,0 0 0,-1-1-1,1 1 1,0 0 0,0-1 0,0 1 0,1 0-1,-1-1 1,0 1 0,0-1 0,0 1-1,0 0 1,1-1 0,-1 2 0,0-2-4,1 1 0,-1-1 1,0 1-1,0-1 0,0 1 0,1-1 1,-1 1-1,0 0 0,0-1 0,0 1 0,0-1 1,0 1-1,0-1 0,0 1 0,0-1 1,0 1-1,0 0 0,-1-1 0,1 1 1,0-1-1,0 1 0,-1-1 0,1 1 1,0-1-1,0 1 0,-1-1 0,1 1 1,0-1-1,-2 1 0,0 3-17,1 0 0,-1-1 0,1 1 0,0 0 0,-1 0 0,2 0 0,-1 0 0,0 0 0,1 0 0,0 7 0,-4 15 0,3-20 0,0 0 0,0 0 0,0 1 0,1-1 0,0 0 0,0 0 0,0 0 0,1 0 0,0 0 0,0 0 0,4 11 0,2 4 0,19 37 0,-19-47 0,1 0 0,0 0 0,0-1 0,17 15 0,-6-4 0,-16-19 0,-1 1 0,1-1 0,0 0 0,0 0 0,0 0 0,0 0 0,0-1 0,0 1 0,1-1 0,-1 0 0,0 0 0,1 0 0,-1 0 0,1-1 0,-1 1 0,1-1 0,-1 0 0,1 0 0,-1 0 0,1-1 0,-1 1 0,1-1 0,-1 0 0,1 0 0,-1 0 0,1 0 0,3-3 0,11-4 0,-1-1 0,0 0 0,27-22 0,-29 20 0,-2 2 0,-1 0 0,0-1 0,-1 0 0,0-1 0,0 0 0,-1-1 0,-1 0 0,0-1 0,-1 0 0,0 0 0,-1-1 0,0 0 0,-1 0 0,-1 0 0,7-29 0,-8 25 0,-1 0 0,-1 0 0,0-1 0,-1 1 0,-1 0 0,-1-1 0,-1 1 0,0-1 0,-2 1 0,0 0 0,-1 1 0,-9-24 0,4 26 0,9 13 0,-1 1 0,1 0 0,0-1 0,0 1 0,0-1 0,0 1 0,0-1 0,0 0 0,0 1 0,1-1 0,-1 0 0,1 0 0,-1 0 0,1 1 0,-1-1 0,1 0 0,0-2 0,0 4 0,1-1 0,-1 1 0,0 0 0,1 0 0,-1-1 0,1 1 0,-1 0 0,0 0 0,1 0 0,-1-1 0,1 1 0,-1 0 0,0 0 0,1 0 0,-1 0 0,1 0 0,-1 0 0,1 0 0,-1 0 0,0 0 0,1 0 0,-1 0 0,1 0 0,-1 0 0,1 0 0,-1 0 0,0 1 0,1-1 0,-1 0 0,1 1 0,15 5 0,-15-5 0,103 39 0,-100-40 71,-1 1 0,1-1-1,-1 1 1,1-1 0,-1 0 0,0 0 0,1-1 0,-1 1-1,1-1 1,-1 0 0,7-2 0,14-7-4856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53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83 9040,'0'0'11941,"-2"-10"-11481,-8-35-6,9 44-416,0-1 0,1 1 0,-1-1 0,0 1 0,0-1 0,0 1 0,1 0 0,-2-1 0,1 1 0,0 0 0,0 0 0,0 0 0,0 0-1,-1 0 1,1 0 0,0 0 0,-1 0 0,1 0 0,-1 1 0,1-1 0,-4 0 0,0 0 61,0 0 0,1 0-1,-1 1 1,0 0 0,-6 1 0,3-1 68,-1 0 43,-1 0 1,1 1-1,-1 0 1,1 1-1,0 0 1,0 1-1,0 0 1,0 0-1,0 1 0,0 0 1,1 0-1,0 1 1,0 0-1,0 1 1,1-1-1,-1 2 1,1-1-1,-7 9 0,7-8 104,5-4-146,-1-1 0,0 1 1,1 0-1,0 0 0,0 0 1,-3 5-1,5-7-129,0-1 0,-1 1 0,1 0-1,0 0 1,0 0 0,-1 0 0,1 0 0,0 0-1,0 0 1,0 0 0,0 0 0,1 0 0,-1 0-1,0 0 1,0 0 0,1 0 0,-1 0 0,0 0-1,1-1 1,-1 1 0,1 0 0,-1 0 0,1 0 0,-1 0-1,1-1 1,0 1 0,-1 0 0,1-1 0,1 2-1,8 7 84,0 0 0,0-1 0,0-1 0,1 0 0,1 0 0,22 10 0,-8-8 37,0 2 0,-1 1 0,0 1 0,-1 2 1,0 0-1,-1 1 0,33 31 0,-55-46-154,1 0 1,-1 1-1,0-1 0,0 1 1,0-1-1,1 1 0,-1-1 0,-1 1 1,1 0-1,0-1 0,0 1 1,-1 0-1,1 0 0,-1 0 1,1 0-1,-1-1 0,0 1 1,0 0-1,0 0 0,0 0 0,0 2 1,-1-1 6,0-1 1,0 1-1,0 0 1,0-1 0,0 1-1,-1-1 1,1 0-1,-1 1 1,1-1-1,-1 0 1,0 0-1,-4 4 1,-1-1 10,0 0 0,0 0 0,0 0 0,-1-1 1,0 0-1,0-1 0,0 0 0,-12 4 0,-16 1-23,7-1 0,0-1 0,-1-1 0,-39 0 0,68-4 47,1-1 1,-1 0-1,0 0 0,0 0 1,0 0-1,0 0 0,0-1 1,1 1-1,-1 0 1,0 0-1,0-1 0,0 1 1,1 0-1,-1-1 0,0 1 1,0 0-1,1-1 0,-1 1 1,0-1-1,0 0 0,1 0-202,0 1 0,0 0-1,0-1 1,0 1 0,0-1-1,0 1 1,0 0-1,0-1 1,0 1 0,0-1-1,0 1 1,0 0 0,0-1-1,0 1 1,0-1 0,1 1-1,-1 0 1,0-1-1,0 1 1,0 0 0,1-1-1,-1 1 1,0 0 0,1-1-1,-1 1 1,0 0 0,0-1-1,1 1 1,-1 0-1,1 0 1,-1-1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55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9144,'0'0'18119,"14"-6"-17892,-2 1-166,-3 0-7,0 1-1,1 0 0,0 1 0,-1 0 1,1 0-1,0 1 0,14-1 1,46 0 970,81 7 0,-142-3-911,5-1 149,0-1-1,24-4 1,-7 1 276,31-8 759,-55 9-1297,-6 3 0,-1 0 0,0 0 0,1 0 0,-1-1 0,0 1 0,1 0 0,-1 0 0,0 0 0,0 0 0,1 0 0,-1 0 0,0 0 0,1 0 0,-1-1 0,1 1 0,-1 0 0,0 0 0,1 1 0,-1-1 0,0 0 0,1 0 0,-1 0 0,0 0 0,1 0 0,-1 0 0,0 0 0,1 0 0,-1 1 0,0-1 0,0 0 0,1 1 0,-1-1 2,0 0-11,0 0 0,0 0 0,0-1 1,0 1-1,0 0 0,0 0 0,1 0 0,-1 0 0,0 0 1,0 0-1,0 0 0,0 0 0,0 0 0,0 0 1,0 0-1,0 0 0,0 0 0,0 0 0,0 0 1,0 0-1,0 0 0,0 0 0,0 0 0,0 0 1,1 0-1,-1 0 0,0 0 0,0 0 0,0 0 0,0 0 1,0 0-1,0 0 0,0 0 0,0 0 0,0 0 1,0 0-1,0 0 0,0 0 0,0 0 0,0 0 1,0 0-1,1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55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12456,'0'0'14049,"11"-7"-13672,-10 6-361,7-4 61,0 0 0,0 1 0,1 0-1,-1 0 1,1 1 0,0 0 0,-1 1-1,1 0 1,11-1 0,31-1 455,3-1 600,1 2 0,71 6 0,-62 2 33,-52-2-178,3 0-6149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6:59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1191 11256,'0'0'11495,"11"0"-11043,10 0-337,21 1 1754,61-7 1,-67 3-677,-34 3-1137,-1 0 1,0 0 0,1 0-1,-1 0 1,1 0 0,-1 1-1,1-1 1,-1 0 0,0 1-1,1-1 1,-1 1 0,0-1-1,1 1 1,-1 0 0,0 0-1,0-1 1,0 1 0,0 0-1,0 0 1,1 0 0,0 2-1,8 19 209,-2 0 0,0 1 0,-2 0 0,0 0 0,4 47 0,-5 270 940,-7-194-818,21 345-307,-13-399-79,14 103-1,-7-83 0,-1-32 0,1 23 0,-7-57 0,-6-45 0,0-1 0,0 0 0,0 0 0,0 0 0,0 0 0,0 0 0,0 0 0,0 0 0,0 0 0,0 0 0,0 0 0,0 0 0,0 1 0,0-1 0,0 0 0,0 0 0,0 0 0,1 0 0,-1 0 0,0 0 0,0 0 0,0 0 0,0 0 0,0 0 0,0 0 0,0 0 0,0 0 0,0 0 0,0 0 0,0 0 0,0 0 0,0 0 0,1 0 0,-1 1 0,0-1 0,0 0 0,0 0 0,0 0 0,0 0 0,0 0 0,0 0 0,0 0 0,0 0 0,0-1 0,0 1 0,1 0 0,-1 0 0,0 0 0,0 0 0,0 0 0,0 0 0,0 0 0,0 0 0,0 0 0,0 0 0,0 0 0,0 0 0,0 0 0,0 0 0,1 0 0,4-7 0,4-10 0,0-6 0,7-35 0,7-19 0,20-49 0,-5-1 0,30-187 0,-37 144 0,18-118 0,-39 217 0,9-82 0,29-181 0,-17 143 0,-1 28 0,6-52 0,-31 171 0,3 1 0,21-75 0,-21 74 0,-9-4 0,-9 42 0,8 4 0,-9-8 0,11 9 0,-1 1 0,1 0 0,0 0 0,-1 0 0,1-1 0,0 1 0,-1 0 0,1 0 0,-1 0 0,1 0 0,0 0 0,-1-1 0,1 1 0,-1 0 0,1 0 0,-1 0 0,1 0 0,0 0 0,-1 0 0,1 1 0,-1-1 0,1 0 0,-1 0 0,1 0 0,0 0 0,-1 0 0,1 1 0,0-1 0,-1 0 0,1 0 0,-1 0 0,1 1 0,0-1 0,-1 1 0,1-1 0,0 0 0,0 1 0,0-1 0,0 0 0,0 1 0,0-1 0,0 0 0,0 1 0,0-1 0,0 1 0,0-1 0,0 0 0,0 1 0,0-1 0,0 0 0,0 1 0,0-1 0,1 0 0,-1 1 0,0-1 0,0 0 0,0 0 0,0 1 0,1-1 0,-1 0 0,0 1 0,0-1 0,1 0 0,-1 0 0,0 1 0,0-1 0,1 0 0,-1 0 0,0 0 0,1 0 0,-1 1 0,0-1 0,1 0 0,-1 0 0,0 0 0,1 0 0,-1 0 0,1 0 0,16 6 0,7-2 0,0-1 0,0-2 0,46-2 0,-40 0 0,330-35 0,-235 20 0,-78 10 0,486-41 0,-136 27 0,-188 8 0,564 2 0,-437 20 0,116-30 0,-254 8 0,-83 6 0,579-43 0,-414 9 0,25-2 0,-131 22 0,-25 2 0,173 2 0,-74 34 0,-116-6 0,-118-10 856,-7 1-5677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43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8336,'0'0'11145,"11"6"-10840,36 16 14,-41-20-233,0 0-1,0 0 1,0 0 0,1-1 0,-1 0 0,1 0 0,-1-1 0,1 1-1,-1-2 1,1 1 0,6-2 0,6 1 149,111-15 845,-22 2-380,-50 8-350,156-8 1444,-196 18-1322,-12 0 89,-7-1 615,-42 11-983,-1-1 0,-1-2 0,-50 5 0,-17 4 98,75-13-72,-56 5-1,78-11-134,0-1 1,0 0-1,0-1 0,0-1 0,0 0 0,-23-8 0,38 10-81,-1 0-1,1 0 1,-1 0-1,1 0 0,0 0 1,-1 0-1,1-1 1,-1 1-1,1 0 0,-1 0 1,1 0-1,0-1 1,-1 1-1,1 0 1,0-1-1,-1 1 0,1 0 1,0-1-1,-1 1 1,1 0-1,0-1 0,0 1 1,0-1-1,-1 1 1,1 0-1,0-1 0,0 1 1,0-1-1,0 1 1,0-1-1,0 1 0,0 0 1,-1-1-1,1 1 1,1-1-1,-1 1 0,0-1 1,0 1-1,0-1 1,0 1-1,0-1 0,0 1 1,0 0-1,1-1 1,-1 1-1,1-1 0,16-17 73,0 7-188,1 1 0,21-9 0,-25 13-3311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3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87 8032,'0'0'11750,"2"-10"-11597,3-5-72,-3 9 7,0 0 0,-1 0-1,1 0 1,-1 0-1,-1-1 1,1 1-1,-1-10 1,0 16 190,0-3 1773,-14 234-1330,6-142-514,-37 301 801,42-368-911,0-1 1,1 0-1,1 0 0,1 1 1,3 24-1,-1-25 71,-1-1 0,-1 1-1,-3 27 1,-1 15 488,4-57-480,0 0 1,0 1-1,1-1 1,2 9-1,-3-15-172,0 0-1,0 0 1,0 0-1,0 1 1,0-1-1,0 0 1,0 0-1,0 1 1,0-1-1,0 0 1,0 0-1,0 0 1,0 1-1,0-1 1,0 0-1,0 0 1,0 1-1,0-1 1,0 0-1,0 0 1,0 1-1,0-1 1,0 0-1,0 0 1,-1 0 0,1 1-1,0-1 1,0 0-1,0 0 1,0 0-1,0 0 1,-1 1-1,1-1 1,0 0 0,0 0 0,-1-1 1,1 1-1,0 0 1,0 0-1,0 0 0,-1 0 1,1-1-1,0 1 1,0 0-1,0 0 1,0 0-1,0-1 0,0 1 1,-1 0-1,1 0 1,0 0-1,0-1 0,0 1 1,0 0-1,0 0 1,0-1-1,0 1 0,0 0 1,0 0-1,0-1 1,0 1-1,0 0 0,0 0 1,0-1-1,0 1 1,0 0-1,1 0 0,-1 0 1,0-1-1,0 1 1,0 0-1,0 0 0,0-1 1,0 1-1,1 0 1,-1 0-1,0 0 0,29-75 148,-4 16-73,10-38 138,5 2-1,60-102 0,-62 133-76,22-39 56,-52 88-140,1 2-1,19-26 0,0 2 14,0 7-74,-22 27-374,-9 12 277,-11 15 52,5-13 37,-1-1 0,0 0 0,-1-1 0,0 0 0,0 0 0,-18 9 0,4-2-10,1 1 0,-31 28 0,48-39 4,-16 23-181,12 5 167,10-29 104,0 0 0,0 0 0,1 1 0,0-1 0,0 10 0,-1 18 868,-7-14-4221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4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11048,'0'0'14213,"7"15"-14035,0 0-130,5 10 112,27 45-1,30 46 362,-38-59-50,68 90 1,-71-110-227,-20-24-17,0-2 1,1 1-1,1-1 1,0-1-1,22 19 1,-25-26 322,-7-9-171,-1-3-509,1-1-3692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5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 8936,'0'0'12097,"-1"12"-11824,-6 151 468,7-146-668,1 43 250,-3-1 1,-13 77-1,1-37 58,-4 20 158,14-97-195,0 0 0,2 1 0,0 23 0,1-43-309,0 0 0,1 0 0,-1 0-1,0-1 1,0 1 0,-1 0 0,1-1 0,-1 1 0,1 0 0,-1-1 0,0 0-1,0 1 1,-3 2 0,-2 3-2930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6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10152,'0'0'8983,"12"3"-8604,42 8-14,141 24 1090,135-8 909,-305-27-2032,36-5 1,-41 3-116,0 0 1,0 1 0,21 2 0,-35 0-141,1 0 70,1 0 0,-1-1 0,0 1 1,0-1-1,0-1 0,0 1 0,11-3 1,-9-3 273,-2 1-704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7:4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8240,'0'0'7242,"5"12"-6766,6 16 183,-1 0-1,6 34 1,-14-45-376,-1-1 0,0 1 1,-2 0-1,0-1 0,-6 28 0,0 13 126,-34 186 664,4-42-554,34-181-434,1 1-1,1 1 1,1-1-1,1 0 0,0 0 1,2 0-1,7 30 1,3-21 131,-6-20-148,-7-10-68,0 0-1,0 0 1,0 0-1,-1 0 1,1 0-1,0 0 1,0-1-1,0 1 1,0 0-1,0 0 1,0 0-1,0 0 1,0 0-1,0 0 0,0 0 1,0 0-1,0 0 1,0 0-1,0-1 1,0 1-1,0 0 1,0 0-1,0 0 1,0 0-1,0 0 1,0 0-1,0 0 1,0 0-1,0 0 1,1-1-1,-1 1 1,0 0-1,0 0 1,0 0-1,0 0 1,0 0-1,0 0 1,0 0-1,0 0 1,0 0-1,0 0 1,0 0-1,0 0 1,1 0-1,-1 0 1,0 0-1,0 0 1,0 0-1,0 0 1,0 0-1,0 0 1,0 0-1,0 0 1,0 0-1,1 0 1,-1 0-1,0 0 0,0 0 1,0 0-1,0 0 1,0 0-1,0 0 1,0 0-1,0 0 1,0 0-1,0 0 1,1 0-1,-2-22-2904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7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103 110 11352,'0'0'8487,"9"3"-8169,1 0-183,0 0 0,0-1 0,1 0 0,-1-1 0,0 0-1,1-1 1,-1 0 0,19-2 0,-10-2 253,-9 3-67,1-1 0,-1 0 0,16-6 0,-24 7-249,0 0 0,0 0 0,0 0 0,0 0 0,0 0 0,0-1 0,0 1 0,0-1 0,0 1 0,-1-1 0,1 0 0,-1 0 0,1 0-1,-1 1 1,0-1 0,1-1 0,-1 1 0,0 0 0,0 0 0,1-5 0,-2 6-46,0-1-1,0 0 1,0 0 0,0 0-1,0 0 1,-1 0-1,1 0 1,0 0 0,-1 0-1,0 0 1,1 1 0,-1-1-1,0 0 1,0 0 0,0 1-1,0-1 1,0 0 0,0 1-1,-1 0 1,1-1-1,0 1 1,-1-1 0,1 1-1,-1 0 1,0 0 0,1 0-1,-1 0 1,0 0 0,1 0-1,-1 1 1,-2-1 0,-3-2 23,-1 0 1,1 1-1,-1-1 1,0 2 0,1-1-1,-11 1 1,-8-1 55,8 1-11,1 1-1,-26 2 1,38-2-78,0 1-1,0 0 1,0 1-1,0-1 1,0 1-1,0 0 1,0 0-1,0 0 1,1 1-1,-1 0 1,1 0-1,-6 5 1,-12 9 22,19-15-30,0-1 0,1 1 0,-1 0-1,0 0 1,1 1 0,-1-1 0,1 1 0,0-1-1,0 1 1,0 0 0,0 0 0,0-1-1,0 1 1,1 1 0,-1-1 0,-1 6 0,2-5 4,0 1 1,0 0-1,1 0 0,-1 0 1,1 0-1,0-1 1,0 1-1,0 0 1,1 0-1,0 0 1,0 0-1,0-1 1,1 1-1,-1 0 1,1-1-1,0 1 1,0-1-1,1 0 1,-1 0-1,1 0 1,0 0-1,0 0 1,0 0-1,1-1 1,-1 0-1,1 1 1,0-1-1,0-1 1,6 4-1,4 2 61,0 0-1,1-2 0,0 0 1,0-1-1,0 0 0,25 4 1,-7-2 120,-24-4-103,1-1 1,-1 0-1,1 0 0,-1-1 0,1-1 0,-1 0 0,1 0 0,12-2 0,28-5-357,-28 3-3438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9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8840,'0'0'14679,"5"10"-14384,0-2-220,-2-2-25,0-1 1,-1 1-1,1-1 1,-1 1-1,0 0 0,0 0 1,-1 0-1,1 0 0,0 11 1,15 241 1584,-12-200-1237,-5 31 655,0-87-981,1 0-1,-1 1 1,-1-1 0,1 0-1,0 1 1,0-1-1,-1 0 1,0 1 0,1-1-1,-1 0 1,0 0 0,-2 3-1,2-3-41,0-1 0,0-1 0,0 1 0,0 0 0,-1 0 0,1 0 0,0-1 1,-1 1-1,1 0 0,-1-1 0,1 1 0,-1-1 0,1 0 0,-1 0 0,1 1 0,-1-1 0,1 0 0,-1 0 0,-1-1 0,-1 1-232,-1 0 124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29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13360,'0'0'2914,"11"-6"-2666,-11 6-244,20-11 539,-1 2 0,2 0-1,27-8 1,2 8 1634,-37 7-1842,-1 0 0,0 0 1,0 1-1,1 1 0,-1 0 0,16 2 0,0-1 12,26-1 248,-31-1-182,1 2-1,31 3 0,-35-1-140,1-2 0,28-2 0,-21 1-3441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1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24 100 7736,'0'0'18021,"4"13"-17712,55 208 1264,-4 106-100,-52-297-1251,1-2-4,-2 0 0,0-1-1,-2 1 1,-5 45 0,2-55-56,2-12-62,0 1 0,0-1 0,0 0 0,-1 0 0,0 0 0,0-1-1,0 1 1,-1 0 0,-4 6 0,7-12-92,-2 4 59,0-1 0,0 0 0,0 0 0,0 0 0,-1 0 0,1 0 0,-1-1 1,1 1-1,-1-1 0,0 0 0,0 1 0,-1-1 0,1-1 0,0 1 1,-6 2-1,8-4-64,-1 0 1,1 0-1,0 0 1,0 0-1,-1 0 1,1 0-1,0-1 1,0 1-1,0 0 1,-1-1-1,1 1 0,0-1 1,0 1-1,0-1 1,0 1-1,0-1 1,0 0-1,0 0 1,0 1-1,0-1 1,-1-2-1,-17-20 14,15 15-17,-1-1 0,2 1 0,-1-1 0,1 0 0,0 0 0,1 0 0,0 0 0,1-1 0,0 1 0,0 0 0,1-1 0,0 1 0,2-12 0,0 4 0,1 0 0,1 0 0,0 0 0,1 0 0,1 1 0,10-20 0,21-31 0,-19 35 0,20-47 0,-33 67 0,2 0 0,0 1 0,0 0 0,1 0 0,0 0 0,16-14 0,15-22 0,21-26 0,2 2 0,107-92 0,-167 161 0,4-3 0,0-1 0,0 0 0,0 0 0,0 0 0,-1 0 0,0-1 0,7-14 0,-12 21 0,0 0 0,0 0 0,0 0 0,0 0 0,0 0 0,0 0 0,0 0 0,0 0 0,-1 0 0,1 0 0,0 0 0,0 0 0,0 0 0,0 0 0,0-1 0,0 1 0,0 0 0,0 0 0,0 0 0,0 0 0,0 0 0,0 0 0,-1 0 0,1 0 0,0 0 0,0 0 0,0 0 0,0 0 0,0-1 0,0 1 0,0 0 0,0 0 0,0 0 0,0 0 0,0 0 0,0 0 0,0 0 0,0 0 0,0 0 0,0-1 0,0 1 0,-6 11 0,5 15 867,2-12-5746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2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0 8640,'0'0'15378,"-6"10"-15103,-60 105 686,62-107-841,1-1 0,0 1 0,1 0-1,0 1 1,0-1 0,1 0 0,0 0 0,0 1 0,1-1 0,1 10 0,-1-15-62,1 0 0,0 1 0,0-1 0,1 0 0,-1 0 0,1 0 0,-1 0 0,5 5 0,5 11 253,-9-17-250,-1 1 1,1-1 0,0 0-1,0 1 1,0-1-1,1 0 1,-1 0-1,0-1 1,1 1 0,-1 0-1,1-1 1,-1 0-1,1 1 1,0-1-1,0 0 1,0 0 0,-1-1-1,1 1 1,0 0-1,0-1 1,4 0-1,-6 0-42,0 0 0,0 0 0,0 0-1,-1-1 1,1 1 0,0 0-1,0-1 1,0 1 0,0-1-1,0 1 1,0-1 0,0 0-1,-1 1 1,1-1 0,0 0-1,-1 1 1,1-1 0,0 0-1,-1 0 1,1 0 0,-1 1 0,1-1-1,-1 0 1,1 0 0,-1-2-1,7-23-4805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2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15776,'0'0'3335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3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8240,'0'0'16614,"-1"9"-16287,-2 36 96,3 0 1,1 0 0,13 72 0,0 17 150,-2 11-89,4 54 315,-4-78 63,-9-85-193,-3-33-574,0 0-1,0 0 0,0 0 0,1 0 0,-1 0 0,1 0 1,0-1-1,0 1 0,0 0 0,0-1 0,0 1 0,1 0 1,-1-1-1,1 0 0,2 4 0,-1-2-32,-1 0-1,1 0 1,-1 0 0,0 0-1,0 0 1,1 8 0,3 2 41,28 59 321,-32-71-425,0-10 0,-2-15 0,-2 5 59,-10-120 366,3 56-5438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5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578 0 8744,'0'0'7266,"0"11"-6871,-1 34-7,0-42-337,1 0 1,-1 0-1,0-1 0,1 1 1,-1 0-1,-1-1 0,1 1 1,0-1-1,-1 1 0,1-1 1,-1 0-1,0 1 0,1-1 1,-1 0-1,0 0 0,0 0 1,-1 0-1,1-1 0,0 1 1,-4 1-1,-1 2 84,-123 107 1334,64-53-993,-73 72 702,88-81-682,30-28-245,12-13-67,1 0-1,-2-1 0,-14 12 1,11-11 368,0 2-1,-19 19 1,30-29-470,-4 5 316,-3 2 505,9-8-884,-1 0 0,1 0 0,0 1 0,0-1 0,0 0 0,0 0 0,0 0 0,0 1 1,0-1-1,-1 0 0,1 0 0,0 1 0,0-1 0,0 0 0,0 0 0,0 0 0,0 1 0,0-1 1,0 0-1,0 0 0,0 1 0,0-1 0,0 0 0,1 0 0,-1 0 0,0 1 0,0-1 0,0 0 1,0 0-1,0 0 0,0 1 0,0-1 0,1 0 0,-1 0 0,0 0 0,0 0 0,0 1 0,0-1 1,1 0-1,-1 0 0,0 0 0,29-3 689,7 3-362,1 1 1,0 2 0,63 12-1,-80-8-262,-1 0 0,1 0 0,-1 2 0,-1 1 0,0 0 0,29 22 0,-43-29-67,43 34 320,-2 2 0,68 75 0,-65-64 829,-46-49-1175,0 0 1,0 0 0,0-1 0,0 1-1,0-1 1,0 1 0,1-1-1,-1 0 1,0 1 0,0-1 0,0 0-1,1-1 1,-1 1 0,0 0-1,0 0 1,0-1 0,0 0 0,4-1-1,4 0-101,21-5-4042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6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9240,'0'0'14942,"5"16"-14610,-2-7-274,5 20 140,-1-1 1,5 34-1,-1 59 922,-8 208-1,-8-138 35,6-164-923,0-16-30,-1 1-1,0-1 1,-3 17 0,1-7 622,2-18-679,0 0 0,-1 0 0,1 0 0,-1 0 0,1 0 0,-1 0 0,0 0-1,-2 3 1,-2 19 497,4-18-469,5-23-607,3-18-3864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6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10752,'0'0'10035,"11"2"-9488,21 4 510,36 12 1,117 33 1524,-163-42-2348,1-2 0,0-1 0,0-1 0,1-1 0,-1-1 0,37 0-1,136-4 1266,-187 1-1340,-1-1-1,1 0 0,0-1 1,13-4-1,-19 5-63,1 0-1,-1 0 0,1-1 0,-1 1 0,0-1 1,1 0-1,-1 0 0,0 0 0,0 0 1,0 0-1,-1-1 0,5-4 0,-7 6-113,1 1-1,-1 0 0,0 0 0,0-1 0,0 1 0,0 0 0,1 0 0,-1-1 0,0 1 1,0 0-1,0 0 0,1 0 0,-1 0 0,0-1 0,0 1 0,1 0 0,-1 0 1,0 0-1,1 0 0,-1 0 0,0 0 0,0-1 0,1 1 0,-1 0 0,0 0 1,1 0-1,-1 0 0,0 0 0,1 0 0,-1 0 0,0 1 0,1-1 0,-1 0 1,0 0-1,0 0 0,1 0 0,-1 0 0,0 0 0,0 0 0,1 1 0,-1-1 0,0 0 1,0 0-1,1 0 0,-1 1 0,0-1 0,0 0 0,0 0 0,1 1 0,-1-1 1,0 0-1,0 0 0,0 1 0,0-1 0,1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8:0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0 6016,'0'0'4361,"-9"10"-3744,-1 3-436,6-8-78,-1 1-1,1 0 0,-1-1 1,-1 0-1,1 0 0,-11 6 1,-9 4 769,19-12-400,1 0-1,0 0 0,-1 0 1,-8 8-1,5-7 688,9-4-1136,0 0 1,0 0 0,-1 0 0,1 0 0,0 0 0,0 0 0,-1 0 0,1 0 0,0 0-1,0 0 1,0 0 0,-1 1 0,1-1 0,0 0 0,0 0 0,0 0 0,-1 0 0,1 0-1,0 1 1,0-1 0,0 0 0,-1 0 0,1 0 0,0 0 0,0 1 0,0-1 0,0 0-1,0 0 1,0 0 0,0 1 0,0-1 0,-1 0 0,1 0 0,0 1 0,0-1 0,0 0-1,0 0 1,0 1 0,0-1 0,0 0 0,0 0 0,0 1 0,0-1 0,0 0 0,1 0-1,-1 0 1,0 1 0,0-1 0,-3 7 554,2-7-562,1 0-1,0 0 1,0 0 0,0 0 0,0 1-1,-1-1 1,1 0 0,0 0 0,0 0-1,0 0 1,0 1 0,0-1-1,0 0 1,-1 0 0,1 0 0,0 1-1,0-1 1,0 0 0,0 0 0,0 0-1,0 1 1,0-1 0,0 0-1,0 0 1,0 1 0,0-1 0,0 0-1,0 0 1,0 0 0,0 1 0,0-1-1,0 0 1,0 0 0,1 0-1,-1 1 1,0-1 0,0 0 0,0 0-1,0 0 1,0 0 0,0 1 0,1-1-1,-1 0 1,0 0 0,0 0-1,4 11 587,2 2 254,-5-12-842,-1-1 1,1 0-1,-1 0 1,1 0-1,-1 0 1,1 0-1,-1 0 1,1 0-1,-1-1 1,1 1-1,-1 0 1,1 0-1,-1 0 1,1 0-1,-1-1 1,1 1-1,-1 0 1,1 0-1,-1-1 1,0 1-1,1 0 1,-1-1-1,1 1 1,-1-1-1,0 1 1,1 0-1,-1-1 1,0 1-1,0-1 1,1 1 0,-1-1-1,0 1 1,1-2-1,0 1 20,0-1 0,0 0-1,-1 1 1,1-1 0,0 0 0,0 0 0,-1 0-1,1 0 1,-1 0 0,0 0 0,0 0 0,1 0-1,-1 0 1,-1 0 0,1 0 0,0 0-1,0 0 1,-1 0 0,1 1 0,-1-1 0,1 0-1,-1 0 1,0 0 0,0 0 0,0 1 0,0-1-1,0 0 1,0 1 0,0-1 0,-1 1 0,-2-3-1,4 3-24,-1 1 0,1 0-1,-1 0 1,1 0 0,-1-1-1,1 1 1,-1 0 0,1 0-1,-1 0 1,1 0 0,-1 0-1,1 0 1,-1 0 0,1 0-1,-1 0 1,1 0 0,-1 0-1,1 0 1,-1 1 0,1-1-1,-1 0 1,1 0 0,-1 0-1,1 1 1,0-1 0,-1 0-1,1 1 1,-1-1 0,1 0-1,0 1 1,-1-1 0,1 0-1,0 1 1,-1-1 0,1 1-1,0-1 1,0 1 0,-1-1-1,1 0 1,0 1 0,0-1-1,0 1 1,0-1 0,0 1-1,0-1 1,-1 1 0,1-1-1,1 2 1,-2 0 19,1 0 1,0 0-1,0 1 1,0-1-1,0 0 1,0 0-1,0 0 0,1 0 1,-1 1-1,1 1 1,1-2-14,-1 0 1,0-1 0,1 1 0,-1 0-1,1-1 1,0 1 0,0-1 0,-1 0-1,1 1 1,0-1 0,0 0 0,0 0-1,0 0 1,0 0 0,1-1-1,-1 1 1,0-1 0,0 1 0,0-1-1,1 0 1,-1 0 0,0 0 0,0 0-1,1 0 1,-1 0 0,0 0 0,3-1-1,0 0 12,0 0 0,1-1-1,-1 1 1,0-1 0,0 0 0,0 0-1,0 0 1,-1-1 0,1 0 0,5-4-1,-6 4 3,-1 0 0,0 0 0,0-1-1,0 0 1,0 1 0,0-1 0,-1 0 0,0 0-1,2-6 1,-3 10-22,-1 0 0,0-1 0,0 1 0,0 0 0,0-1 0,0 1 0,0-1 0,0 1 0,0 0 0,0-1 0,0 1 0,0 0 0,0-1 0,0 1 0,0 0 0,0-1 0,0 1 0,0-1 0,0 1 0,0 0 0,-1-1 0,1 1 0,0 0 0,0 0 0,0-1 0,-1 1 0,1 0 0,0-1-1,0 1 1,-1 0 0,1 0 0,-1-1 0,-13-2 129,-14 7-3,24-2-114,0-1 0,1 1 0,-1 0 0,0 0 0,1 0 0,0 0 0,-6 5 0,6-4 0,0 0 0,-1-1 0,1 1 0,-1-1 0,0 0 0,-7 3 0,10-4-11,0-1 0,0 0 0,0 1 0,0-1 0,0 0 0,0 0 0,0 0 0,0 0 0,1 0 0,-1 0 0,0 0 0,0 0 0,0 0 0,0 0 0,0 0 0,0-1-1,0 1 1,0 0 0,0-1 0,0 1 0,0-1 0,0 1 0,1-1 0,-1 1 0,0-1 0,0 1 0,-1-3 0,2 3 23,0-2-22,-1 0 1,1 0 0,-1 0 0,1 0 0,-1 0-1,0 1 1,0-1 0,0 0 0,0 0 0,-1-1 0,-4 2 150,5 1-153,0 0 0,0 0 0,0 0 0,0 0 0,1 0 0,-1 0-1,0 0 1,0 0 0,0 0 0,0 1 0,1-1 0,-1 0 0,0 1-1,0-1 1,0 0 0,1 1 0,-1-1 0,0 1 0,0-1 0,1 1 0,-1-1-1,0 2 1,0-2 1,0 1 0,0 0 0,0-1 0,0 1 0,0-1 0,0 0 0,0 1 0,0-1 0,-1 0 0,1 1 0,0-1 0,0 0 0,0 0 0,0 0-1,0 0 1,-1 0 0,1 0 0,0 0 0,0-1 0,0 1 0,0 0 0,0-1 0,-2 0 0,-25-13 195,28 14-199,-1 0 1,1 0 1,0-1-1,-1 1 1,1 0 0,0 0-1,0-1 1,-1 1 0,1 0-1,0 0 1,-1-1 0,1 1-1,0 0 1,0-1-1,0 1 1,0 0 0,-1-1-1,1 1 1,0 0 0,0-1-1,0 1 1,0 0 0,0-1-1,0 1 1,0-1 0,0 1-1,0 0 1,0-1-1,0 1 1,0 0 0,0-1-1,0 0 1,9-11 95,16-7-16,-24 18-79,0 0 0,-1 1-1,1-1 1,0 1 0,0-1-1,-1 1 1,1-1 0,0 1 0,0 0-1,0-1 1,0 1 0,0 0-1,-1 0 1,1 0 0,0-1 0,0 1-1,0 0 1,0 0 0,0 0-1,0 0 1,0 1 0,0-1 0,0 0-1,-1 0 1,1 1 0,0-1-1,0 0 1,0 1 0,0-1 0,-1 1-1,1-1 1,0 1 0,0-1-1,-1 1 1,1-1 0,0 1 0,-1 0-1,1-1 1,-1 1 0,1 0-1,-1 0 1,1 0 0,8 9 79,-9-10-81,0 1-1,1-1 1,-1 0 0,0 1 0,0-1 0,1 1-1,-1-1 1,0 1 0,0-1 0,0 0 0,0 1-1,0-1 1,1 1 0,-1-1 0,0 1-1,0-1 1,0 1 0,0-1 0,0 1 0,0-1-1,-1 1 1,1-1 0,0 0 0,0 1 0,0-1-1,0 1 1,0-1 0,-1 1 0,1-1 0,0 0-1,0 1 1,-1-1 0,1 1 0,0-1-1,-1 0 1,1 1 0,0-1 0,-1 0 0,1 0-1,0 1 1,-1-1 0,-21 14 121,13-9-49,9-4-52,0-3-21,1 1 0,-1 0 0,1-1 0,-1 1 0,1 0-1,0 0 1,0-1 0,0 1 0,-1 0 0,1 0 0,0 0 0,1 0 0,-1 0 0,0 0 0,0 1 0,0-1 0,0 0 0,1 1 0,-1-1-1,0 0 1,1 1 0,-1-1 0,0 1 0,1 0 0,-1 0 0,0-1 0,3 1 0,43-5 27,-35 8 38,-10 0-32,-10-3 19,1 1-25,1-2 0,-1 1 0,1-1 1,-1 0-1,1 0 0,-9-3 1,14 4-24,-1-1 0,1 1 0,0 0 0,-1 0 0,1 0 0,0 0 0,-1 1 0,1-1 0,-1 0 1,1 1-1,0-1 0,-1 1 0,1-1 0,0 1 0,0-1 0,0 1 0,-1 0 0,1 0 0,0-1 0,0 1 1,0 0-1,-1 2 0,-10 5-2,-17 13 1,20-13-6,5-6 0,9-7 0,-1-1 0,2 1 0,-1 0 0,1 0 0,7-5 0,-2 2 0,-7 5 0,-1 1 0,0 0 0,1 0 0,-1 0 0,1 0 0,-1 1 0,1-1 0,0 1 0,5-1 0,-6 1 0,0 1 0,1 0 0,-1 0 0,1 0 0,-1 1 0,0-1 0,1 1 0,-1 0 0,0 0 0,0 0 0,1 0 0,2 2 0,13 4 0,-15-5 5,0 1 0,0-1 0,0 1 1,-1 0-1,1 0 0,-1 0 0,0 1 0,0-1 0,0 1 0,0 0 0,-1-1 0,1 1 0,-1 0 1,0 1-1,0-1 0,2 7 0,-3-3 11,1 0 0,-1 0 0,0 1 0,-1-1 0,0 1 1,0-1-1,-1 1 0,0-1 0,0 0 0,-6 16 0,3-9 37,-1 0 1,-1 0-1,-1-1 0,0 1 0,-1-2 0,0 1 0,-1-1 1,-14 16-1,-25 30 335,44-55-348,-5 6 152,15-22-126,2-2-140,10-22-3554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39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9040,'0'0'14953,"-5"10"-14775,2-2-152,-10 20 285,-23 36-1,31-58-217,1 1 0,0 0-1,0 0 1,0 0 0,1 1 0,0-1 0,0 1 0,1-1 0,0 1-1,0 0 1,1 0 0,0 0 0,0 10 0,1-6-3,-1-3 24,1-1 1,0 1 0,1-1 0,0 1 0,1-1 0,-1 0 0,4 10 0,-4-16-75,1 1 1,-1 0-1,0 0 0,1-1 0,-1 1 1,1-1-1,0 1 0,-1-1 0,1 1 1,1-1-1,-1 0 0,0 0 1,0 0-1,4 2 0,-1-2 12,-1 0 0,0-1 1,1 1-1,-1-1 0,1 0 0,0 0 0,-1 0 0,10 0 0,1 0 44,-9-1-40,-1 1 0,1-1-1,0 0 1,0 0 0,-1-1 0,8-1 0,54-8 743,-64 9-771,-1 0 1,1 0 0,0 0-1,0-1 1,-1 1 0,1-1-1,3-2 1,4-4-4298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41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51 8336,'0'0'8510,"-9"-5"-7954,-30-15 1,21 12 792,11 9-379,-3 1 357,10-2-1246,0 1 1,0-1 0,-1 1 0,1-1 0,0 1-1,0-1 1,0 1 0,0-1 0,0 1 0,0-1-1,0 1 1,0 0 0,0-1 0,0 1 0,0-1-1,0 1 1,0-1 0,1 1 0,-1-1 0,0 1-1,0-1 1,0 1 0,1-1 0,-1 1 0,0-1-1,1 1 1,-1-1 0,0 1 0,1-1 0,-1 0-1,1 1 1,-1-1 0,1 0 0,-1 1 0,1-1-1,0 1-54,-1-1 0,1 1 0,0 0 0,-1-1 0,1 0 0,0 1 0,-1-1 0,1 1 0,0-1 0,-1 0 0,1 1 0,0-1 0,0 0 0,-1 0 0,1 0 0,0 0 0,0 0 0,0 0 0,-1 0 0,1 0 0,0 0 0,0 0 0,0 0 0,-1 0 0,1 0 0,0-1 0,0 1 0,-1 0 0,1 0 0,0-1 0,-1 1 0,1-1 0,0 1 0,-1-1 0,2 0 0,9-7 2419,-16 8-873,-3 0-1410,7-1-122,-1 1 0,1 0 1,0 0-1,0-1 0,-1 1 0,1-1 0,0 1 0,0-1 0,0 1 1,0-1-1,-1 0 0,1 1 0,0-1 0,0 0 0,0 0 0,1 0 0,-1 0 1,0 0-1,0 0 0,0 0 0,0-2 0,0 2-15,1 0 0,-1 0 0,1 0-1,-1 1 1,0-1 0,1 0 0,-1 0-1,0 0 1,0 1 0,1-1 0,-1 0 0,0 1-1,0-1 1,0 1 0,0-1 0,0 1 0,0 0-1,0-1 1,0 1 0,-1-1 0,1 1 106,23 8-172,5-3-358,-17-5-3320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45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1 184 11152,'0'0'1914,"10"-6"-1203,18-12 160,46-20 1,-59 32-555,-9 3-206,-1 0 0,1 1 0,0-1 1,1 1-1,-1 1 0,0-1 0,1 1 0,-1 1 1,8-1-1,6 0 170,23 2 250,-34 0-428,0 0 1,0-1-1,0 0 1,10-2-1,-12 2-15,0-1 0,1 1 1,-1 0-1,0 0 0,0 1 0,0 0 0,10 3 0,-10-2-5,-1 0 0,1 0 0,-1 0 0,1-1 0,0 0 0,0 0 0,0-1 0,10 0 0,5-2 334,47 5 0,-46-1-26,43-3 0,-42 0-10,44 4-1,-20-1-102,22 1 54,60 0 126,275-19 574,-353 14-923,71 2 152,41-2 8,-86 0-164,18-5 8,-58 3-48,57 2 0,-36 6-4,28 2 23,1-4 0,99-11 0,-139 3-54,1 3 0,87 4 0,-92 0 7,0-1 0,82-12-1,23-1 35,206-5 101,-177 13-123,-113 6 8,104-13 0,-136 9-4,1 1 0,63 5 1,-57-1 14,53-3 0,-74 0-55,39-5 65,-1 2 0,105 9 1,-137-3-58,35-2 0,-42-1-6,0 1 0,0 1 1,0 0-1,25 6 0,-11-1 13,0-1-1,0-1 1,0-2-1,59-4 1,-73 2-16,0 1 0,35 7 0,-32-5 1,40 3 0,97-12 68,85 3-66,18 9-24,-229-5 24,1-2 0,44-7 0,24-1 12,48-2-60,-88 5 18,100 3 0,-99 4 125,60-6 0,6 0 102,31-7 356,-145 11-456,3 0 74,-16 1-28,-7 2 65,-24 4-224,-17 4-3603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47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59 9648,'0'0'10681,"-5"10"-10225,-38 70 438,35-65-627,1 1 0,0 1 0,-5 23-1,-7 19 235,-15 22 57,1-5 178,4 1 1,-30 123-1,30-34 1066,30-158-859,4-13-472,6-16-203,76-202 803,5-11 63,-50 127-784,-27 67-173,1 1-1,1 0 1,29-45-1,-36 68-176,-7 12 0,-1-1 0,1 1 0,0 0 0,0 0 0,0 0 0,0 1 0,1-1 0,5-4 0,0-3 0,0 0 0,-8 11 0,-1 0 0,1 0 0,-1 0 0,1 0 0,-1 0 0,1 0 0,-1 0 0,1 0 0,-1 0 0,1 0 0,-1 0 0,1 0 0,-1 1 0,0-1 0,1 0 0,-1 0 0,1 1 0,-1-1 0,0 0 0,1 0 0,-1 1 0,0-1 0,1 0 0,-1 1 0,0-1 0,1 0 0,-1 1 0,0-1 0,0 1 0,1-1 0,-1 1 0,0 0 0,9 12 0,0 0 0,-1 0 0,-1 1 0,0 0 0,-1 1 0,4 15 0,17 64 0,45 195 0,-70-276 0,2 0 0,-1-1 0,2 1 0,0-1 0,0 0 0,11 17 0,-16-29 0,0 0 0,1 1 0,-1-1 0,0 0 0,1 0 0,-1 0 0,0 0 0,1 1 0,-1-1 0,1 0 0,-1 0 0,0 0 0,1 0 0,-1 0 0,1 0 0,-1 0 0,0 0 0,1 0 0,-1 0 0,0 0 0,1-1 0,-1 1 0,1 0 0,-1 0 0,0 0 0,1 0 0,-1 0 0,0-1 0,1 1 0,-1 0 0,0 0 0,1-1 0,-1 1 0,0 0 0,0-1 0,1 1 0,-1 0 0,0 0 0,0-1 0,0 1 0,1-1 0,-1 1 0,0 0 0,0-1 0,12-21 0,10-70 0,14-48 0,-13 63 0,-9 29 0,36-86 0,-39 111 0,2 1 0,0 1 0,19-24 0,-31 44 0,0 0 0,-1 0 0,1 1 0,0-1 0,0 0 0,-1 0 0,1 1 0,0-1 0,0 0 0,0 1 0,0-1 0,0 1 0,0-1 0,0 1 0,2-1 0,-2 1 0,0 0 0,-1 0 0,1 0 0,0 0 0,-1 0 0,1 1 0,-1-1 0,1 0 0,0 0 0,-1 1 0,1-1 0,-1 0 0,1 0 0,0 1 0,-1-1 0,1 1 0,-1-1 0,0 1 0,1-1 0,0 1 0,2 4 0,-1-1 0,1 1 0,-1-1 0,0 1 0,3 8 0,7 30 0,11 82 0,-13-67 0,5 34 0,17 84 0,-25-141 0,-3-12 0,1 0 0,17 44 0,32 48 0,-52-112 91,0 0-1,0 0 1,1 0-1,-1 0 1,1 0-1,0-1 1,0 1-1,0-1 1,0 0-1,5 3 1,-5-4-423,-1 1 0,0-1 0,0 0 0,1 0 0,-1 0 0,1 0 0,-1-1 0,1 1 0,-1-1 0,1 1 0,-1-1 0,1 0 0,0 0 0,4-1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54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9536,'0'0'14922,"13"2"-14638,0 1-200,0-1 12,0 1 0,1-2 0,-1 0 0,17-1 0,59 2 511,20-2-87,20-6-101,164-18 327,-277 22-625,1 0 1,-1 2-1,26 2 1,4 0 338,-36-2-361,-2-1 36,0 1 0,0 1 0,13 2 0,-17-3-69,0 1 1,0-1-1,0 0 1,0-1-1,7 0 0,13-1 355,0-5-1576,-20 6-1973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55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9744,'0'0'13417,"11"5"-13133,34 18-7,-43-21-215,1-1-1,0 0 1,-1 0 0,1 0-1,0-1 1,0 1 0,0-1 0,0 1-1,0-1 1,-1 0 0,1 0-1,0 0 1,0 0 0,0-1 0,0 1-1,4-2 1,10-1 217,272-16 1272,-94 2-1095,-76 2-201,-85 10-125,-1 0 0,0 3 0,49 1 0,-56 3-17,-1-1 279,37 8 1,-55-6-319,-7-2-69,0-1 0,1 0-1,-1 0 1,0 0 0,0 0 0,0 0 0,0 0 0,1 1 0,-1-1 0,0 0-1,0 0 1,0 0 0,1 0 0,-1 0 0,0 0 0,0 0 0,1 0-1,-1 0 1,0 0 0,0 0 0,0 0 0,1 0 0,-1 0 0,0 0 0,0 0-1,0 0 1,1 0 0,-1 0 0,0-1 0,0 1 0,0 0 0,1 0-1,-1 0 1,0 0 0,0 0 0,0 0 0,0-1 0,0 1 0,1 0 0,-1 0-1,0 0 1,0 0 0,0-1 0,0 1 0,0 0 0,0 0 0,0 0-1,0-1 1,1 1 0,-1 0 0,0 0 0,0-1 0,0 1-32,7-5-89,-2-1-3726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7:58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0 990 8032,'0'0'9185,"11"3"-8792,-5-1-340,2 0 85,0 1-1,0-1 1,0-1-1,0 1 1,0-2-1,1 1 1,-1-1-1,0 0 1,1 0-1,7-3 0,71-26 1654,-74 26-1440,-11 3-251,1-1 1,-1 1-1,0-1 1,0 0-1,0 1 1,0-1-1,0 0 1,0 0-1,3-2 1,-5 2-65,1 1-1,0-1 1,0 0 0,0 1-1,0 0 1,0-1-1,0 1 1,0 0 0,0-1-1,0 1 1,0 0 0,0 0-1,0 0 1,0 0 0,0 0-1,0 0 1,0 0 0,0 0-1,0 0 1,0 0-1,0 1 1,0-1 0,0 0-1,0 1 1,0-1 0,0 1-1,0-1 1,0 1 0,0-1-1,-1 1 1,1 0 0,0-1-1,0 1 1,-1 0 0,2 1-1,2 3 84,0 0 0,0 1 0,0 0 0,3 7 0,-6-10-114,11 22 127,-2 0 0,-1 1 0,-1 0 0,5 29 1,13 113 390,-24-159-490,7 103 321,-5-59-78,11 62-1,-2-39 174,2 99-1,-4-31-30,4 109 165,-12-194-384,3 28 423,-5-82-528,1 0-1,0-1 1,0 1 0,5 8 0,3 9 238,-10-22-321,0 1 0,0-1 0,0 0 0,0 0 0,0 0 0,0 0 0,1 1 0,-1-1 0,0 0 0,0 0 0,0 0 0,0 0 0,0 1 0,0-1 0,1 0 0,-1 0-1,0 0 1,0 0 0,0 0 0,0 0 0,0 1 0,1-1 0,-1 0 0,0 0 0,0 0 0,0 0 0,1 0 0,-1 0 0,0 0 0,0 0 0,0 0 0,1 0 0,-1 0 0,0 0 0,0 0 0,0 0 0,1 0 0,-1 0 0,0 0 0,0 0 0,9-10 187,-3-4-169,-1-1 1,0 0-1,-1 0 1,3-26-1,0 2 8,57-469 198,-53 362-185,40-490 162,-24 432-198,-13 127-22,2-14 1,-14 76-12,1 1-1,1-1 1,0 1 0,1 0-1,10-20 1,6-16-33,0 0-17,-15 38 45,0-1 0,-1 1-1,0-2 1,3-16-1,13-59-145,-5 39 129,-12 39 22,-1 1-1,1-1 1,1-17-1,-3 17-7,-1 9 25,-1 1-1,0 0 0,0 0 1,1-1-1,-1 1 0,0 0 1,0 0-1,-1-1 0,1 1 1,0 0-1,0 0 0,0-1 1,-2-1-1,0-20 36,2 21-33,0 0 0,0 0 0,0 0 0,0 0 0,0 0-1,-1 0 1,1 0 0,-1 0 0,1 0 0,-1 0 0,0 0 0,0 0-1,1 0 1,-1 0 0,-1 1 0,0-3 0,2 4-3,-1 0 0,1 0 1,0 0-1,0-1 0,0 1 1,-1 0-1,1 0 0,0 0 1,0 0-1,0-1 0,-1 1 1,1 0-1,0 0 0,0-1 1,0 1-1,0 0 0,0 0 1,0-1-1,0 1 0,-1 0 1,1 0-1,0-1 1,0 1-1,0 0 0,0 0 1,0-1-1,0 1 0,0 0 1,0-1-1,0 1 0,1 0 1,-1 0-1,0-1 0,9-1-173,14 7 77,-7 3 119,1-1-1,0 0 0,0-1 1,1-1-1,0-1 0,0 0 1,0-1-1,0-1 0,31-1 1,36 5 208,75-12 38,-52 0-75,-90 4-170,0-1-1,0 0 1,0-1-1,20-8 1,-21 6 3,0 1 0,0 1 1,1 0-1,25-1 0,25 3 52,191 3 24,-230 2-112,10 1-8,0-2 0,50-4 0,-41 0 17,0 3-1,-1 1 0,63 12 1,-66-7-4,-1-1 1,1-3-1,0-1 1,63-7-1,-90 3-1,27-5-31,90-2 1,-90 8 88,85-13-1,-73 6 32,-23 5 2,-1-2 0,0-1 0,0-2 0,0-1 1,39-18-1,-65 24-66,-5 2-16,-1 1 0,0 0 1,1-1-1,-1 1 0,1-1 1,-1 1-1,1 0 0,-1 0 1,1-1-1,0 1 0,-1 0 1,1 0-1,-1 0 0,1 0 1,-1-1-1,1 1 1,0 0-1,-1 0 0,1 0 1,-1 0-1,1 1 0,0-1 1,-1 0-1,1 0 0,-1 0 1,1 0-1,0 1 0,-28 3-2067,20-3-542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0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9344,'0'0'10681,"0"12"-10373,0 292 1820,3-257-1916,0 8 454,16 87 1,-5-97-195,-9-32-268,-1-1-1,3 20 1,0-8 38,-6-21-206,0 1-1,0-1 0,0 0 0,0 1 1,-1-1-1,1 0 0,-1 1 0,0-1 1,0 1-1,-1 6 0,3 7 97,-2-16-119,1-1-1,-1 1 0,0 0 1,0 0-1,0 0 0,1-1 1,-1 1-1,0 0 0,0 0 1,0 0-1,0 0 0,0-1 1,0 1-1,-1 0 0,1 0 1,0 0-1,0-1 1,0 1-1,-1 0 0,1 0 1,-1 0-1,0 0 0,-1 11 195,2-12-205,0 0 0,0 0 0,0 1 0,0-1 0,0 0 1,0 0-1,0 0 0,-1 1 0,1-1 0,0 0 0,0 0 1,0 0-1,1 0 0,-1 1 0,0-1 0,0 0 0,0 0 1,0 0-1,0 1 0,0-1 0,0 0 0,0 0 0,0 0 0,0 0 1,0 0-1,0 1 0,1-1 0,-1 0 0,0 0 0,0 0 1,0 0-1,0 0 0,0 0 0,1 1 0,-1-1 0,0 0 0,0 0 1,0 0-1,0 0 0,1 0 0,-1 0 0,0 0 0,0 0 1,0 0-1,1 0 0,-1 0 0,0 0 0,0 0 0,0 0 1,0 0-1,1 0 0,-1-6-86,-4-13-3284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1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0 9144,'0'0'10593,"-3"13"-10213,1-6-317,1 1-1,-1 0 1,0 0-1,-1-1 0,1 1 1,-2-1-1,1 1 0,-1-1 1,0 0-1,0 0 1,-8 8-1,-166 151 1659,116-112-1125,-22 14 614,71-57-1034,6-5 1067,19-7-601,0-2-556,1 0 0,-1 1 0,1 1 1,0 0-1,0 1 0,0 1 0,-1 0 0,1 0 0,0 1 1,20 7-1,-14-3 39,1 2 0,-1 1 0,-1 1 0,1 0 0,30 23 0,-29-17 19,1 0 0,-2 2-1,19 19 1,-19-18 83,-15-16-176,-1 0 0,0 0 1,0 1-1,0-1 0,0 0 0,0 1 1,-1 0-1,4 6 0,1-1 160,3 4 141,-10-13-350,0 0 0,0 0 1,1 0-1,-1 0 0,0 0 0,0 0 1,0 0-1,0 1 0,0-1 0,0 0 1,0 0-1,0 0 0,1 0 0,-1 0 1,0 0-1,0 1 0,0-1 0,0 0 1,0 0-1,0 0 0,0 0 0,0 0 1,0 0-1,0 1 0,0-1 0,0 0 1,0 0-1,0 0 0,0 0 0,0 0 1,0 1-1,0-1 0,0 0 0,0 0 1,0 0-1,0 0 0,0 0 0,0 1 1,0-1-1,-1 0 0,1 0 0,0 0 1,0 0-1,0 0 0,0 0 0,0 0 1,0 0-1,0 1 0,0-1 0,-1 0 1,1 0-1,0 0 0,0 0 0,0 0 1,0 0-1,0 0 0,-1 0 0,1 0 1,0 0-1,0 0 0,-1 0-245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2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11856,'0'0'9783,"7"10"-9408,2 3-156,-1 2 1,0-1-1,-1 1 1,6 17-1,25 106 1492,-29-111-1217,-2 0 0,7 55 0,3 13 675,-11-55 178,-5-25-1436,-2-13-1232,-2-6-1264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3912,'0'0'10046,"1"13"-9703,0-6-308,15 214 1499,-16-175-1218,-3 117 912,5-119-800,-1-37-342,-1 1 0,1-1 1,-1 0-1,-1 10 0,-3 3 202,-2 30 1525,15-55-1639,-1 0 0,1 1 0,16-6 0,-6 3-110,13-6 72,1 2 0,37-7 0,-59 17-66,-1 0 0,0 1 1,0 0-1,1 1 0,-1 0 0,0 0 0,0 1 0,0 1 1,0 0-1,17 7 0,-14 2 389,-9-7-780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2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12664,'0'0'3985,"6"-10"-3472,20-33-50,-23 39-373,0 0 1,0 1-1,0-1 1,0 1-1,1-1 1,0 1-1,0 0 1,0 0-1,0 1 1,0-1-1,0 1 1,1 0-1,-1 0 1,10-2 0,-1 1 155,0 1 0,0 0 0,24 1 0,-14 1 9,36-3 499,77 8 0,143 11 1851,-266-16-2410,0 1 91,0-1-1,0 0 0,0-1 0,0-1 1,0 0-1,19-6 0,-31 8-459,10-7 620,-12 3-3924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4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8432,'0'0'12103,"14"3"-11805,-2 0-227,0 0 14,0-1 1,0 0-1,0-1 0,0 0 0,24-1 0,113-4 730,-11 1-334,221-18 401,257-18 327,-585 37-1143,145-9 316,-136 10-224,-1 2 0,51 7-1,36 24 663,-113-28-625,-7-3 238,-9-10-514,0 3-3439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06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4 12160,'0'0'6114,"-8"16"-5550,1-3-437,-7 14 178,2-1-1,-13 42 0,8 1 536,4 0 0,-7 91-1,11-73-213,4-56-403,2-4 326,-1 32 1,3-52-386,0 16 304,3-19-108,2-11 126,3-15-387,0-1 0,-2-1 0,-1 1 0,1-25-1,0 10 0,7-31 114,4 1 0,25-70 0,-28 95-91,12-38 143,-21 73-222,-1 0 0,1 0 0,1 0 0,-1 0 0,1 1 0,1 0 0,6-7 0,-12 13-25,1 0 0,-1 1 0,1-1 0,-1 1 0,1-1-1,0 1 1,-1 0 0,1-1 0,-1 1 0,1 0-1,0-1 1,-1 1 0,1 0 0,0 0 0,-1-1 0,1 1-1,0 0 1,0 0 0,-1 0 0,1 0 0,0 0-1,0 0 1,-1 0 0,1 0 0,1 1 0,-1-1 0,0 1 1,1 0-1,-1 0 1,0 0-1,0 0 1,0 0-1,1 0 1,-1 0-1,0 0 1,-1 0-1,1 0 1,1 2-1,4 7 33,-2 0 0,8 22 1,-6-17 3,48 155 412,-15-43 14,-38-123-430,0 0-1,1 0 0,-1-1 0,1 1 1,0-1-1,0 1 0,0-1 0,1 0 1,-1 0-1,1 0 0,0 0 1,-1 0-1,1 0 0,0-1 0,1 0 1,-1 1-1,5 1 0,-6-4-28,-1-1 1,0 0-1,0 1 0,0-1 1,0 0-1,0 0 0,0 0 1,0 0-1,0 0 0,0 0 1,0 0-1,0 0 0,-1 0 1,1 0-1,0-1 0,-1 1 1,1 0-1,-1-1 0,1-1 1,2-2 28,18-41 155,-1-1 0,-2-1 0,11-52 0,5-53 671,-32 149-868,-1 1 0,0-1 0,1 1 0,-1 0 0,1 0 0,0-1 0,0 1 0,0 0-1,0 0 1,1 1 0,-1-1 0,1 0 0,4-2 0,-5 5-8,-1 1 0,0 0 0,0 0 0,0 0 0,0 0 0,0 0 0,-1 0 0,1 0 0,0 0 0,0 1 0,-1-1 0,1 0 0,0 0 0,0 3 0,2 2 0,21 39 0,-2 0 0,21 65 0,-21-53 0,14 52 0,-24-68 0,33 74 0,-37-106 0,-1-13 0,2-24 0,-4-7-4049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14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32 114 8640,'0'0'8742,"10"-3"-8459,30-9 3,-38 12-226,0 0 0,0 0 0,0 0 0,0 0 0,0 1 0,0-1 0,0 0 0,0 1 0,0 0 0,0-1 0,0 1 0,0 0 0,0 0 0,-1 0 0,1 0 0,0 0 0,0 1 0,-1-1 0,1 0 0,-1 1 0,1-1 0,-1 1 0,2 3 0,8 5 187,-4-5-106,1-1 0,0 1 0,0-2 0,0 1 1,0-1-1,1-1 0,-1 1 0,1-1 0,0-1 0,0 0 0,9 1 0,-2-2 180,-1-1 1,0 0-1,1 0 0,-1-2 0,25-6 0,-38 7-234,1 0 0,-1 1 0,1-1 0,-1 0 0,0-1 0,0 1 0,0 0 0,0-1 0,0 1 0,0-1 0,-1 1 0,1-1 0,-1 0 0,0 0 0,1 1 0,0-5 0,-3 4-41,0 0 1,0 0 0,0 1 0,0-1 0,0 0-1,-1 0 1,1 1 0,-1-1 0,1 1 0,-1-1 0,0 1-1,0 0 1,-4-4 0,-31-24 127,31 25-145,-1 1-1,1 0 1,-1 0 0,0 0-1,-1 1 1,1 0 0,0 1-1,-1 0 1,0 0 0,1 0-1,-14 0 1,3 1 9,1 2-1,-1 0 1,-21 4 0,11-1 47,23-3-42,-1 0 1,1 1-1,-1-1 0,1 1 1,0 0-1,0 0 1,0 1-1,0-1 1,0 1-1,0 0 0,1 1 1,0-1-1,-1 1 1,1 0-1,0 0 0,1 0 1,-7 9-1,0 3 73,9-15-105,0 1-1,0-1 1,0 0-1,0 1 1,0-1 0,0 0-1,1 1 1,-1-1-1,1 1 1,-1-1 0,1 1-1,-1-1 1,1 1-1,0 0 1,0-1 0,0 3-1,-3 34 48,2-31-30,0-1 0,0 1-1,1-1 1,0 1 0,0-1 0,1 1-1,0-1 1,0 1 0,0-1-1,1 0 1,3 10 0,0-6 1,3 6 46,0-1 1,16 23-1,-20-33-51,0 0-1,1-1 0,-1 1 1,1-1-1,-1 0 1,1-1-1,1 1 0,-1-1 1,0 0-1,1 0 0,5 2 1,-3-2 0,1 0 1,-1-1-1,0 0 0,1 0 1,-1 0-1,1-1 1,-1-1-1,1 1 0,0-2 1,-1 1-1,1-1 1,-1 0-1,1-1 0,-1 0 1,0 0-1,13-6 0,4-1 8,-3 0 34,33-17 0,-44 15 212,-11 11-346,0 0 1,1 0-1,-1 0 0,0 0 0,0-1 0,0 1 0,0 0 0,0 0 1,0 0-1,0-1 0,0 1 0,0 0 0,0 0 0,0 0 0,0-1 1,0 1-1,0 0 0,0 0 0,0 0 0,0-1 0,0 1 0,0 0 1,0 0-1,0 0 0,0-1 0,0 1 0,0 0 0,0 0 0,0 0 1,0 0-1,-1-1 0,1 1 0,0 0 0,0 0 0,0 0 0,0 0 1,0 0-1,-1-1 0,1 1 0,0 0 0,0 0 0,0 0 0,0 0 1,-1 0-1,1 0 0,0 0 0,0 0 0,0 0 0,-1 0 0,1 0 1,0 0-1,0 0 0,0 0 0,-1 0 0,1 0 0,0 0 0,0 0 1,0 0-1,-1 0 0,1 0 0,0 0 0,-1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4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285 2 7936,'0'0'12185,"-10"-1"-11975,7 1-205,-8 0 97,0-1 1,0 2-1,0 0 1,1 0-1,-1 1 0,-18 5 1,15-2 9,1 1-1,-1 0 1,1 1 0,0 0 0,1 1 0,0 1 0,0 0-1,-10 10 1,3-1 44,-14 16 140,33-33-286,0-1-1,-1 1 1,1 0-1,0-1 1,0 1-1,0-1 0,0 1 1,0 0-1,0-1 1,0 1-1,0 0 1,1-1-1,-1 1 1,0 0-1,0-1 0,0 1 1,1-1-1,-1 1 1,0 0-1,1-1 1,-1 1-1,0-1 1,1 1-1,-1-1 1,1 1-1,-1-1 0,1 0 1,-1 1-1,1-1 1,-1 1-1,1-1 1,-1 0-1,1 1 1,0-1-1,0 0 0,23 12 74,50 9 73,54 18 56,-107-29-171,24 15 0,-28-16-58,-11-5 20,0 0 0,0 0-1,-1 1 1,1-1 0,-1 1-1,0 0 1,-1 1 0,1-1-1,-1 1 1,0 0 0,-1 0-1,1 0 1,-1 0 0,0 1-1,-1-1 1,3 12 0,-4-17 0,-1 0 1,1 0 0,-1 0 0,0 0 0,1 0 0,-1 0 0,0 0-1,0 1 1,0-1 0,0 0 0,0 0 0,0 0 0,0 0 0,0 0-1,0 1 1,-1-1 0,1 0 0,0 0 0,-1 0 0,1 0-1,-1 0 1,1 0 0,-1 0 0,1 0 0,-1 0 0,0 0 0,0 0-1,1-1 1,-1 1 0,-1 1 0,2-2-2,-4 6 19,0-1 1,0 0-1,0 0 1,-1 0-1,0 0 1,1-1-1,-2 0 1,1 0-1,0 0 1,-1-1-1,0 1 1,0-1-1,0-1 1,0 1-1,-8 1 1,-5 1 55,0 0 96,-1 0 1,1-1-1,-39 1 1,47-2-49,11-3-120,0 0-1,0 0 1,-1 0 0,1 1 0,0-1-1,0 0 1,0 0 0,-1 0 0,1 0 0,0 0-1,0 0 1,-1 0 0,1 0 0,0 0-1,0 0 1,-1 0 0,1 0 0,0 0 0,0 0-1,-1 0 1,1 0 0,0 0 0,0 0-1,0 0 1,-1-1 0,1 1 0,0 0-1,0 0 1,0 0 0,-1 0 0,1 0 0,0-1-1,0 1 1,0 0 0,0 0 0,-1 0-1,1-1 1,17 0 53,0-1 0,19-5 0,-2-3-47,-1-1 0,0-1 1,46-25-1,-9 4 0,-61 27-3,1 0 0,-1 0 0,0-1 0,-1 0 0,0 0 0,0-1 0,0 0 0,12-18 0,12-12 44,-22 26-4,0-1 0,-1 0 0,-1 0 0,0-1 1,-1 0-1,11-30 0,-17 42-17,0-1 31,0 0 0,0-1 1,0 1-1,0-1 0,-1 0 0,1-4 1,-13 36 23,8-16-92,1-1 0,1 1 0,0 0 0,1 0 0,0 0-1,1 0 1,0 0 0,1 0 0,0-1 0,1 1 0,0 0 0,1 0 0,0-1 0,1 0-1,1 0 1,5 12 0,-8-20 2,0 1 0,0-1 0,1 0 0,-1 0 0,1-1 0,0 1 0,0 0 0,0-1 0,0 0 0,0 1 0,5 1 0,-6-3 12,1 0-1,-1 0 0,0 0 0,0 0 0,1 0 1,-1-1-1,0 1 0,1-1 0,-1 0 0,1 0 1,-1 1-1,0-2 0,1 1 0,-1 0 0,1 0 0,-1-1 1,0 1-1,1-1 0,2-1 0,8-6 49,0 0-1,0-1 1,-1-1-1,-1 0 1,0-1-1,0 0 0,15-20 1,-8 10 20,6-4 71,-17 18-87,0 1 0,-1-1 0,0 0 0,5-8 0,-11 14-57,0 1-1,0 0 1,1-1 0,-1 1-1,0 0 1,0 0 0,0-1-1,0 1 1,1 0 0,-1 0-1,0-1 1,0 1 0,1 0-1,-1 0 1,0 0 0,0-1 0,1 1-1,-1 0 1,0 0 0,0 0-1,1 0 1,-1 0 0,0-1-1,1 1 1,-1 0 0,0 0-1,1 0 1,-1 0 0,0 0-1,1 0 1,-1 0 0,0 0 0,0 0-1,1 1 1,8 8 26,0 17-24,-4-4 4,-2-1 0,2 27-1,-5-48-5,0 0 0,0-1 0,0 1 0,0 0 0,0 0 0,0 0 0,0 0 0,1 0 0,-1 0 0,0 0 0,0 0 0,0 0 0,0 0 0,0-1 0,0 1 0,0 0 0,0 0 0,0 0 0,0 0 0,1 0 0,-1 0 0,0 0 0,0 0 0,0 0 0,0 0 0,0 0 0,0 0 0,0 0 0,1 0 0,-1 0 0,0 0 0,0 0 0,0 0 0,0 0 0,0 0 0,0 0 0,0 0 0,0 0 0,1 0 0,-1 0 0,0 0 0,0 0 0,0 1 0,0-1 0,0 0 0,0 0 0,0 0 0,0 0 0,0 0 0,0 0 0,1 0 0,-1 0 0,0 0 0,0 0 0,0 1 0,0-1 0,0 0 0,0 0 0,0 0 0,0 0 0,0 0 0,0 0 0,0 1 0,11-16 75,9-21 3,-20 36-80,2-8 27,1 1 1,0-1-1,0 1 1,1 0 0,0 0-1,1 0 1,-1 0 0,1 1-1,0 0 1,1 0 0,8-8-1,-12 13-10,-1 0-8,0 0 1,0 0-1,0 0 0,0 0 0,0 1 1,0-1-1,0 0 0,1 1 0,-1-1 1,0 0-1,1 1 0,-1 0 0,2-1 0,-2 1-12,0 1 0,-1 0-1,1-1 1,0 1-1,0 0 1,-1-1-1,1 1 1,0 0 0,-1 0-1,1 0 1,-1-1-1,1 1 1,-1 0-1,1 0 1,-1 0-1,0 0 1,1 0 0,-1 0-1,0 0 1,0 0-1,0 0 1,0 1-1,8 58-93,-8-50 78,1 0 0,0 0 0,0 0 0,1 0 0,1-1 0,-1 1 0,9 17 0,-10-25 20,0-1-1,0 1 0,1-1 1,-1 0-1,1 1 0,-1-1 0,1 0 1,0 0-1,0 0 0,-1 0 0,1 0 1,0 0-1,0-1 0,0 1 0,0 0 1,0-1-1,0 0 0,0 1 0,0-1 1,0 0-1,0 0 0,0 0 0,0 0 1,0-1-1,0 1 0,3-1 0,6-2 10,0 1 0,0-2 0,13-5 0,3-4 19,0-2 1,45-33-1,-55 36-13,13-11 22,-21 15-7,1 0 0,19-11-1,23-5 133,-68 44-136,1 0 0,-17 31-1,30-47-29,0-1 0,1 1-1,-1-1 1,0 1 0,1 0 0,0 0-1,0-1 1,0 1 0,1 0 0,-1 0-1,1 0 1,0 0 0,0 0 0,0 0-1,0 0 1,1 0 0,0 0 0,0 0-1,0-1 1,0 1 0,0 0 0,3 4-1,-2-4-8,1 0-1,1 0 1,-1 0-1,0 0 1,1 0 0,0-1-1,0 1 1,0-1-1,0 0 1,0 0-1,1-1 1,-1 1-1,1-1 1,0 0-1,0 0 1,6 1-1,-1 0 9,1-2 0,-1 1 0,0-1 0,0-1-1,1 0 1,-1 0 0,0-1 0,1 0 0,-1-1-1,0-1 1,0 1 0,0-1 0,11-6-1,-6 3 19,-1-1 0,-1-1 0,1 0 0,-1-1-1,0 0 1,-1-1 0,22-23 0,-31 29-1,0-1-1,0 0 1,0 0 0,-1 0 0,0 0 0,0 0-1,0 0 1,0-1 0,-1 1 0,0 0 0,0-1 0,-1 1-1,1-1 1,-1 1 0,0-1 0,-1 0 0,1 1-1,-1-1 1,0 1 0,0 0 0,-1-1 0,0 1 0,0 0-1,-4-7 1,6 11-5,-1 0-1,0 0 1,0 0-1,1 0 1,-1 1 0,0-1-1,0 0 1,0 1-1,0-1 1,0 1 0,0-1-1,0 1 1,0-1-1,0 1 1,0 0 0,0-1-1,-1 1 1,1 0-1,0 0 1,0 0-1,0 0 1,0 0 0,0 0-1,0 0 1,-1 0-1,1 1 1,0-1 0,0 0-1,0 1 1,0-1-1,0 0 1,0 1 0,0 0-1,0-1 1,0 1-1,-1 0 1,-5 4 20,0 0 1,0 0-1,-9 8 0,16-12-29,-6 4 12,1 1 1,-1-1 0,2 1-1,-1 0 1,1 1 0,0-1-1,0 1 1,1 0-1,-4 9 1,6-12-5,-1 0-1,1 0 1,0 0 0,0 1-1,1-1 1,-1 1-1,1-1 1,0 1 0,0-1-1,0 0 1,1 1 0,0-1-1,0 0 1,0 1 0,0-1-1,4 8 1,-1-5 13,0 1-1,0-1 1,1 0 0,0-1 0,0 1 0,1-1 0,-1 0-1,2 0 1,9 7 0,-12-10 2,1-1 0,-1 1 0,1-1 1,-1 0-1,1-1 0,0 1 0,0-1 0,0 0 0,0 0 0,0-1 0,0 1 0,0-1 0,0 0 0,0 0 0,1-1 1,-1 1-1,5-3 0,5 0 59,1-2 0,-1 0 0,0 0 0,-1-2 0,17-8 0,-23 10-546,0 0 0,0-1-1,0 0 1,-1 0 0,0-1 0,0 0-1,-1 0 1,0 0 0,6-11-1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4.3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46 16072,'0'0'3271,"69"-40"-3247,-15 34 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5.5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 0 8432,'0'0'16158,"-1"12"-15933,-27 492 1401,19-240-845,5-181-16,6-60-299,0-18-39,-2-16-60,3-58-713,0 44-3398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6.1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1 156 11048,'0'0'5962,"10"2"-5579,25 5-93,1-3-1,0 0 1,0-2 0,0-2-1,0-1 1,49-9 0,176-37 1042,92-28 957,-302 59-1778,-36 11-137,0 0 0,0 0 0,1 2 0,-1 0 0,22-2 0,-36 6-344,-1-1 0,1 0 0,0 0 0,0 1 0,-1-1 0,1 0 0,0 1 0,-1-1 0,1 0 0,0 1 0,-1-1 0,1 1 0,-1-1 0,1 1 0,0 0 0,-1-1 0,0 1 0,1-1 0,-1 1 0,1 0 0,-1-1 0,0 1 0,1 0 0,-1 0 0,0-1 0,0 1 1,1 0-1,-1 0 0,0 0 0,3 28 98,-4 24-435,1-35-2806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6.9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0 9144,'0'0'15763,"-7"13"-15311,-20 41-14,26-52-367,0 0 1,0 1 0,0-1 0,0 1 0,0-1 0,0 1-1,1 0 1,-1-1 0,1 1 0,0 0 0,0-1 0,0 1-1,0 0 1,0-1 0,0 1 0,1 0 0,0-1-1,-1 1 1,1-1 0,0 1 0,0-1 0,0 1 0,1-1-1,-1 0 1,0 1 0,1-1 0,2 3 0,3 1 90,0 0 1,0-1 0,0 0-1,0 0 1,1-1 0,11 5 0,0 1 74,-19-10-245,1 1-1,-1-1 1,1 0-1,0 1 1,-1-1-1,1 0 1,-1 0-1,1 0 1,0 1-1,-1-1 1,1 0 0,0 0-1,-1 0 1,1 0-1,-1 0 1,1 0-1,0 0 1,-1 0-1,1 0 1,0 0-1,-1-1 1,2 1-1,2-6-3970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7.2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0 112 16479,'0'0'2528,"13"-67"-1784,-13 51 16,0 8-240,0 2 0,2-2-120,2 2 360,-2 10-424,4 2-128,4 6 8,4 12-224,4 0 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8640,'0'0'6150,"10"-2"-5762,-7 1-361,14-2 441,1 0 0,29-2 0,-29 5 35,0-1 1,31-5-1,-44 5-411,0 0 1,1-1-1,-1 1 1,0-1-1,0 0 1,0 0-1,0-1 1,0 0 0,-1 1-1,1-2 1,-1 1-1,0 0 1,6-7-1,-9 10-103,-1-1 1,1 1-1,0-1 0,-1 1 1,1-1-1,0 1 0,0-1 0,0 1 1,-1 0-1,1 0 0,0-1 1,0 1-1,0 0 0,0 0 0,-1 0 1,3 0-1,1-1-2372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8.0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10152,'0'0'10727,"12"0"-10233,143-14 909,-67 5-833,-2 7-60,-60 3-222,50-5 1,-60 2-207,2-1 82,0 0 0,-1 2 1,1 0-1,29 3 1,-21-4 166,-24 1-265,0 1 0,0-1 0,1 1-1,-1 0 1,0 0 0,1 0 0,-1 0 0,0 0 0,1 0 0,-1 0 0,0 1 0,0-1 0,1 1 0,1 1 0,0 1 433,0 1-48,-15 3-708,-26 10-152,-15 7-3477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8.5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28 12160,'0'0'6633,"12"3"-6097,16 2 192,50 3 1,-56-7-415,19 1 512,58-5 1,-44-3 52,-1-3 0,59-16 0,-110 24-750,1 0 0,0 0 0,-1 1 0,1 0 1,0-1-1,-1 1 0,1 0 0,0 1 0,0-1 0,-1 1 0,1-1 1,0 1-1,3 1 0,-5-2 659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29.3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88 27 13168,'0'0'5646,"-1"11"-5251,-1 1-258,1 0 0,-2 0 0,1 0 0,-2-1 0,-8 22 0,-1-7 416,-16 51 1,25-64-385,1 0 0,1 0 0,0 0 0,1 0 1,0 0-1,2 19 0,-1-19 57,2 0 0,0 0 0,0 0-1,9 25 1,-10-34-167,1 0-1,0 0 1,1 0-1,-1 0 0,1 0 1,-1-1-1,1 1 1,0-1-1,0 0 1,1 0-1,-1 0 1,1 0-1,-1 0 0,1-1 1,0 1-1,0-1 1,9 3-1,1 0 40,0-1 0,0 0 0,1-1 0,0 0 0,-1-1 0,1-1 0,0 0 0,0-2 0,0 1 0,20-5 0,-19 2-8,1-2 1,0 0 0,-1-1-1,0 0 1,0-1 0,-1-1-1,0-1 1,23-16 0,-26 16 54,0-1 1,-1 0-1,0 0 1,-1-1-1,0 0 1,-1-1-1,13-19 1,-17 21-65,0 0 1,-1 0 0,0 0-1,-1 0 1,0-1 0,0 1-1,-1-1 1,-1 0 0,0 0-1,0 0 1,-1-11-1,0 14-35,-1-1 0,0 1 0,0 0 0,-1 0 0,0 0 0,0 0 0,-1 0 0,0 0 0,-1 1 0,1-1 0,-1 1 0,-1 0 0,1 0 0,-7-6 0,4 6-4,1 1 0,-2-1 0,1 2-1,-1-1 1,0 1 0,0 0 0,0 1 0,-1 0 0,1 0 0,-1 1 0,0 0 0,-12-3 0,4 3-38,-1 0-1,1 2 1,-1-1-1,0 2 0,1 1 1,-1 0-1,0 1 1,1 1-1,0 0 1,-1 1-1,1 1 1,1 1-1,-1 0 1,1 2-1,0 0 1,1 0-1,-22 17 1,31-20-16,0 0 0,0 1 0,1-1 0,0 1 0,0 1 0,1-1 0,-1 1 0,-3 9 1,0 1-2251,-9 36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31.1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7936,'0'0'1368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33.1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7736,'0'0'10670,"3"11"-10301,2 12-159,0 1 0,-1 0 0,-2 0 0,0 29 0,3 183 1576,-4-214-1616,-5 136 1454,-1-100 50,0-21-515,2-23-858,3-12-185,0-5-12,2-8-82,1 1 1,0 0-1,1 0 0,0 0 0,0 0 1,11-16-1,-2 0 17,-3 6-7,-7 11-2,1 0 0,1 1 0,-1-1 0,1 1 0,1 0 1,0 0-1,0 1 0,0 0 0,14-12 0,-3 5 35,-10 9-57,0-1-1,0 1 1,0 0-1,13-5 1,-18 9-11,0 0 0,-1 0 0,1 1 0,0-1 0,0 1 0,0 0 0,-1 0 0,1-1 0,0 1 0,0 0 0,0 0 0,0 1 0,0-1 0,-1 0 0,1 1 0,0-1 0,0 1 0,0-1 0,-1 1 0,1 0 0,0 0 0,-1 0 0,1 0 0,-1 0 0,1 0 0,-1 0 0,2 2 0,1 1-1,1 1 1,-1 0-1,0 0 0,0 1 1,-1-1-1,0 1 1,0 0-1,0 0 1,0 0-1,3 13 0,-5-9 11,1 1-1,-1 0 0,0 0 1,-1 0-1,-3 20 0,2-21 12,0 1-1,-1-1 0,-1 0 0,1 0 0,-2-1 1,1 1-1,-1-1 0,-7 11 0,7-13 5,0-1 0,-1-1-1,0 1 1,0-1 0,0 1 0,0-2 0,-1 1-1,0 0 1,0-1 0,-1 0 0,-12 5-1,1 0 50,12-6-32,0 0 0,-1 0 0,1-1 0,-1 0 0,-11 3 0,15-5-19,0 0 0,0 0 0,0 0 0,0-1 1,0 1-1,0-1 0,0 0 0,0 1 0,0-1 0,0-1 0,0 1 1,1 0-1,-1-1 0,0 1 0,1-1 0,-4-3 0,4 4-8,1 0 0,-1 0 0,1-1 0,-1 1-1,1 0 1,0-1 0,-1 1 0,1-1 0,0 0 0,0 1-1,0-1 1,0 0 0,0 0 0,1 1 0,-1-1 0,1 0 0,-1 0-1,1 0 1,-1 0 0,1 0 0,0 0 0,0 0 0,0 0 0,0 0-1,1 0 1,-1 0 0,0 0 0,1 0 0,-1 1 0,1-1 0,0 0-1,-1 0 1,1 0 0,0 1 0,0-1 0,0 0 0,1 1-1,-1-1 1,0 1 0,2-3 0,5-3-13,-1-1 1,1 1-1,1 0 0,-1 1 1,1 0-1,11-6 0,1 2-38,0 1 0,34-9 0,-1 0-70,-43 15 73,0 0 0,0 1-1,0 0 1,18 0 0,-20 1 10,0 1-1,0-1 0,0-1 1,0 1-1,0-1 1,0-1-1,0 0 0,11-6 1,-13 5 57,-1 0 0,-1 0 0,1 0 1,0-1-1,-1 0 0,0 0 0,0-1 1,4-6-1,1-4 101,15-30 0,3-5 120,-21 41 96,-7 22-31,-1 3-326,-9 59 143,7-57-84,0 1 0,1-1-1,1 1 1,2 35 0,0-50-42,-1 0 1,0-1-1,1 1 1,-1 0-1,1 0 1,0-1-1,0 1 1,0 0-1,0-1 1,1 1-1,-1-1 1,1 0-1,-1 1 1,3 1-1,-3-3-3,-1-1-1,1 1 0,-1-1 0,1 0 0,0 0 0,-1 1 0,1-1 1,0 0-1,0 0 0,-1 0 0,1 0 0,0 0 0,-1 1 0,1-1 0,0-1 1,-1 1-1,1 0 0,0 0 0,0 0 0,-1 0 0,2-1 0,0 0 6,1 0 0,-1 0-1,1-1 1,-1 1 0,0-1-1,0 0 1,0 0-1,3-3 1,33-38 89,-24 25-36,1 2-1,0 0 0,2 0 0,23-17 1,-40 33-56,0 0 1,0 0 0,0 0 0,1 0-1,-1-1 1,0 1 0,0 0-1,1 0 1,-1 0 0,0 0-1,0 0 1,1 0 0,-1 0 0,0 0-1,1 0 1,-1 0 0,0 0-1,0 0 1,1 0 0,-1 0-1,0 0 1,1 0 0,-1 0 0,0 0-1,0 0 1,1 0 0,-1 0-1,0 0 1,0 1 0,1-1-1,-1 0 1,0 0 0,0 0 0,0 0-1,1 1 1,-1-1 0,0 0-1,0 1 1,5 14 88,-3 19-52,-5 11-3,-1-1 0,-13 51 1,4-43-60,-3 0 0,-36 81 0,45-115 3,0-4 22,1 0 0,-10 15 0,14-26 8,1-1 0,-1 1 0,0-1-1,0 1 1,0-1 0,0 0-1,0 0 1,0 0 0,-1 0-1,1 0 1,-1-1 0,1 1 0,-1-1-1,1 0 1,-1 1 0,0-1-1,-4 1 1,5-2 1,0 0 0,1 0 0,-1-1 0,1 1 0,-1 0-1,0-1 1,1 1 0,-1-1 0,1 1 0,-1-1 0,1 0 0,-1 0 0,1 0 0,0 0 0,0 0 0,-1 0-1,1 0 1,0 0 0,0 0 0,0 0 0,0-1 0,0 1 0,-1-3 0,-1-1 24,0 0 1,0 0 0,1 0-1,0-1 1,-2-7-1,2 5-21,0 0 0,1-1 0,0 1 0,0 0 0,1-1 0,0 1 0,1-1-1,0 1 1,0 0 0,1 0 0,0-1 0,0 1 0,1 0 0,0 1 0,0-1-1,1 0 1,0 1 0,0 0 0,1 0 0,0 0 0,0 1 0,1-1 0,0 1-1,10-8 1,2 0-16,-9 6-12,0 1-1,0 1 1,1-1-1,0 2 0,19-10 1,-17 11-19,0 1 1,0 0-1,1 1 0,-1 0 1,1 1-1,-1 0 1,1 1-1,-1 1 1,1-1-1,-1 2 1,1 0-1,-1 1 0,0 0 1,0 0-1,0 2 1,0-1-1,19 12 1,1 13-1,-21-18 49,-9-8-283,1-1 470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40.0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324 457 8136,'0'0'9578,"-11"-5"-9195,-35-14 5,40 18-284,1 0 1,-1 0 0,0 1-1,0 0 1,1 0 0,-1 0 0,0 0-1,0 1 1,1 0 0,-1 0-1,0 1 1,1 0 0,-1 0-1,1 0 1,-9 5 0,7-4-24,-5 2 90,0 1 1,1 0-1,0 1 1,0 0-1,1 1 1,0 0 0,0 0-1,-12 15 1,7-7 92,12-14-213,0 1 0,0 0 0,0-1-1,1 1 1,-1 1 0,1-1 0,0 0 0,0 0-1,0 1 1,0 0 0,1-1 0,0 1 0,-1 0 0,0 6-1,1-7-9,0 1 0,1-1 0,-1 1 0,1 0 1,0-1-1,0 1 0,0 0 0,0-1 0,0 1 0,1 0 0,0-1 0,0 1 0,0-1 0,0 1 0,1-1 0,-1 1 0,1-1 0,0 0 0,0 0 0,0 0 0,0 0 0,0 0 0,1 0 0,-1-1 0,1 1 0,0-1 1,5 4-1,-4-3-5,-1 0 1,1-1-1,0 1 0,1-1 1,-1 0-1,0 0 1,0 0-1,1-1 1,-1 1-1,1-1 1,0 0-1,-1-1 1,1 1-1,0-1 1,-1 0-1,1 0 1,0 0-1,0-1 0,6-1 1,4 1 101,0-2-1,0 1 1,0-2 0,-1 0-1,1-1 1,-1-1 0,23-11-1,-33 14-105,-1 0 0,0 0 0,0 0 0,0 0 0,0 0 0,0-1 0,-1 1 0,0-1-1,0 0 1,3-6 0,14-44 117,-10 24-82,-5 19-28,-1 0 0,0 0 1,-1 0-1,0 0 0,-1 0 0,0 0 1,-1-1-1,-2-18 0,-11 3 317,12 26-265,-3 14 12,4 31-85,-2-17-11,3-1-1,0 1 1,1-1 0,7 28-1,-4-35 17,0 1-1,12 22 0,-15-36-17,0-1 1,1 1-1,0-1 0,0 0 1,1 0-1,-1 0 0,1-1 1,0 1-1,0-1 0,1 0 1,-1 0-1,6 4 0,-7-7 3,0 0-1,0 1 0,0-1 0,0 0 0,1-1 0,-1 1 0,0 0 0,0-1 0,0 0 0,1 0 1,-1 0-1,0 0 0,1 0 0,-1-1 0,0 1 0,0-1 0,0 0 0,0 0 0,0 0 0,6-3 1,-4 1 4,0 0 0,0 0 0,0-1 0,0 0 0,-1 0 0,1 0 1,-1 0-1,0-1 0,0 0 0,4-7 0,6-13 79,-1-1-1,-1 0 0,-2-1 1,-1 0-1,8-38 1,-15 57-58,0 0 0,0 1-1,1-1 1,0 0 0,0 1 0,1-1 0,0 1 0,0 0-1,1 0 1,5-6 0,-3 4 43,9-10 114,-15 19-189,-1-1 0,1 1 1,-1 0-1,1 0 0,-1 0 1,1-1-1,-1 1 0,1 0 1,0 0-1,-1 0 0,1 0 1,-1 0-1,1 0 0,0 0 1,-1 0-1,1 0 0,-1 0 0,1 0 1,0 1-1,-1-1 0,1 0 1,-1 0-1,1 0 0,-1 1 1,1-1-1,-1 0 0,1 1 1,-1-1-1,1 1 0,-1-1 1,1 0-1,-1 1 0,0-1 1,1 1-1,-1-1 0,0 1 1,1 0-1,16 21-32,-9-12 18,0 0 1,0 1 0,-1 0-1,5 12 1,-3-4-13,-1-1 0,-2 1 0,0 0 0,0 1-1,-2 0 1,-1 0 0,0 0 0,-1 0 0,-3 39 0,1-58 26,0 0 1,0 1-1,-1-1 0,1 1 1,-1-1-1,1 0 0,-1 1 0,1-1 1,-1 0-1,0 0 0,0 0 1,0 0-1,0 1 0,0-1 1,0 0-1,0 0 0,0-1 0,0 1 1,0 0-1,0 0 0,0 0 1,-1-1-1,1 1 0,0-1 0,-1 1 1,1-1-1,0 1 0,-3-1 1,1 1 12,0-1 0,0 0 0,0 0 0,0 0 0,0 0 0,0 0 1,0-1-1,0 1 0,0-1 0,0 0 0,1 0 0,-5-2 0,-2-2 55,0-1-1,1-1 0,0 0 0,0 0 1,0-1-1,-10-13 0,-8-8 178,19 23-193,6 6-52,1-1-1,-1 1 1,1-1 0,-1 1 0,1 0-1,-1-1 1,1 1 0,-1-1-1,1 1 1,0-1 0,-1 1 0,1-1-1,0 0 1,-1 1 0,1-1-1,0 1 1,0-1 0,0 0 0,-1 1-1,1-1 1,0 1 0,0-1 0,0 0-1,0 1 1,0-1 0,0 0-1,-1-5-17,1 1-182,8 10 25,7 8 123,0-1 0,1 0 1,0-1-1,1-1 0,0 0 1,0-1-1,1-1 0,23 7 1,-32-13 35,-1 0 0,1 0 0,0-1 1,0 0-1,-1 0 0,1-1 0,0 0 1,17-3-1,-21 2 20,0-1 0,1 1 1,-1-1-1,0-1 0,0 1 0,0 0 0,0-1 1,0 0-1,-1 0 0,1-1 0,-1 1 1,0-1-1,0 0 0,0 0 0,3-5 0,5-8 64,-1 0 0,0 0 0,-1-1 0,-1-1-1,-1 0 1,-1 0 0,0 0 0,-2-1 0,5-29-1,3 2 315,-12 47-377,-1-1-1,1 0 1,0 0 0,-1 0-1,1 1 1,0-1 0,-1 0 0,1 1-1,0-1 1,0 1 0,0-1-1,-1 1 1,1-1 0,0 1-1,0-1 1,0 1 0,0 0-1,0 0 1,0-1 0,0 1-1,2 0 1,-2 0-9,1-1 0,-1 1 0,1 0 0,0 0 0,-1 0 0,1 0 0,-1 0 0,1 0-1,-1 1 1,1-1 0,-1 1 0,1-1 0,-1 1 0,1-1 0,1 2 0,5 5-23,-4-5 16,0 2 0,0-1 0,0 0 1,0 1-1,-1-1 0,0 1 1,0 0-1,0 0 0,0 0 0,0 1 1,-1-1-1,0 1 0,2 5 0,2 13-10,-1 0 0,-2 0-1,2 29 1,-2-16 43,-2-31-15,-1 1 0,0-1 0,0 0 0,-1 1 0,-1 5 0,2-8 13,-1-1-1,1 0 1,-1 0-1,0 0 1,1 0 0,-1 0-1,0 0 1,-1 0-1,1 0 1,0-1-1,0 1 1,-1 0-1,1-1 1,-1 1 0,-2 1-1,2-3-1,0 0-1,0 0 0,0 0 1,0 0-1,0 0 1,0-1-1,0 1 0,0-1 1,0 1-1,0-1 1,0 0-1,0 0 1,0 0-1,0 0 0,1 0 1,-4-2-1,2 1 13,-5-3-1,1 0 1,0-1-1,0 0 0,0 0 1,1-1-1,0 1 0,-7-11 0,1-1 65,-19-36 0,28 47-47,0 3-15,1 1 0,1-1 0,-1 0 0,0 0 0,1 0 0,-2-7 0,3 10-15,14 14-111,0-1 27,0 0 1,1-1-1,20 12 0,24 17-116,-50-33 159,-1-1 1,1 0 0,1 0-1,-1-1 1,1 0-1,0-1 1,0 0 0,0-1-1,1 0 1,-1-1-1,1 0 1,-1 0-1,1-1 1,17 0 0,-19-2 31,0 0 1,-1 0-1,1-1 1,0 0-1,-1 0 1,1-1-1,-1 0 1,0-1-1,0 1 1,0-2-1,0 1 1,-1-1-1,1 0 0,-2-1 1,1 0-1,0 0 1,10-14-1,11-10 77,-23 24-52,1 1 1,0-1 0,-1 0-1,0-1 1,-1 1 0,1-1-1,-1 0 1,-1 0 0,1-1-1,3-12 1,-3 5 45,-2 10-39,-1 1 0,0-1 0,0 1 0,0-1 0,-1 0 1,1 0-1,-1 1 0,0-1 0,-2-8 0,-3 21 55,-1-1 0,1 1 1,1 0-1,-7 13 0,5-1-105,1 0 0,0 1 0,1-1 0,1 1 0,1 0 0,2 38 0,0-55 2,0 0 0,1-1-1,0 1 1,-1 0 0,1-1-1,1 1 1,-1-1 0,0 1-1,1-1 1,0 1 0,0-1 0,0 0-1,3 4 1,-4-6 3,0 0 1,0 0-1,0 0 1,0 0-1,0 0 1,0 0-1,0 0 1,0-1-1,0 1 0,0 0 1,1-1-1,-1 1 1,0-1-1,0 0 1,1 1-1,-1-1 1,0 0-1,1 0 1,-1 1-1,0-1 1,1 0-1,-1 0 1,1-1-1,-1 1 0,0 0 1,1 0-1,-1-1 1,0 1-1,0 0 1,1-1-1,-1 0 1,0 1-1,0-1 1,0 0-1,0 1 1,1-1-1,-1 0 0,0 0 1,0-1-1,9-8 22,0 0 0,-1 0 0,0-1 0,-1-1-1,0 1 1,-1-1 0,7-18 0,-4 7 135,-1 0 1,-2 0-1,6-32 0,-15 59 245,-1 13-478,2-2 34,2 0 1,0 0 0,0 0-1,2 0 1,3 16 0,-2-18 7,0-1 0,1 0 1,1 0-1,9 18 0,-12-27 27,-1 1-1,0-1 1,1 0-1,0 1 1,0-1-1,0-1 0,0 1 1,0 0-1,1-1 1,-1 1-1,1-1 1,0 0-1,-1 0 0,1-1 1,0 1-1,0-1 1,0 0-1,6 1 1,-6-1 18,1-1 1,0-1-1,-1 1 0,1-1 1,0 0-1,-1 0 0,1 0 1,-1 0-1,0-1 1,1 0-1,-1 0 0,0 0 1,0-1-1,0 1 1,5-5-1,6-5 134,-1-1 0,16-19 1,-29 31-131,24-33 103,-23 29-100,1 0 0,0 0 0,1 1 0,-1-1-1,1 1 1,-1 0 0,1 0 0,1 0 0,-1 1-1,0-1 1,7-3 0,-9 6-14,-1 1 0,1-1 0,0 0 0,-1 0 0,1 1 0,0-1 0,0 1 0,0-1 0,0 1 0,-1 0 0,1-1 0,0 1 0,0 0 0,0 1 0,2-1 0,-2 1 0,-1 0 0,1 0 0,-1-1 0,0 1 0,1 1 0,-1-1 0,0 0 0,0 0 0,1 0 0,-1 1 0,0-1 0,0 0 0,-1 1 0,1-1 0,0 1 0,0-1 0,-1 1 0,1 2 0,2 5 0,-1 1 0,0-1 0,-1 1 0,0-1 0,0 1 0,-1 0 0,-1 0 0,-2 17 0,0 23 0,0-28 0,5-26 0,-1 1 0,0-1 0,1 1 0,-1-1 0,1 1 0,0 0 0,0 0 0,3-4 0,4-6 0,9-26 0,6-9 0,-22 45 0,1 1 0,-1-1 0,1 1 0,0-1 0,-1 1 0,1 0 0,0 0 0,0 0 0,1 0 0,-1 1 0,0-1 0,5 0 0,-7 2 0,0 0 0,0 0 0,0 0 0,0 0 0,0 0 0,0 1 0,0-1 0,0 0 0,0 1 0,0-1 0,0 1 0,0-1 0,0 1 0,0-1 0,0 1 0,0 0 0,0 0 0,1 1 0,13 15 0,-14-13 0,2-1 0,-1 1 0,0 0 0,1-1 0,-1 1 0,1-1 0,0 0 0,0 0 0,0 0 0,1 0 0,5 3 0,-4-7 0,-1 0 0,0 0 0,0-1 0,0 0 0,1 0 0,-2 0 0,9-5 0,4-4 0,0-1 0,-1-1 0,0 0 0,-1-1 0,14-17 0,-26 29 0,0 0 0,1 0 0,-1 0 0,1 1 0,0-1 0,-1 1 0,1-1 0,0 1 0,3-1 0,-5 2 0,-1-1 0,1 1 0,0 0 0,0-1 0,0 1 0,-1 0 0,1 0 0,0 0 0,0-1 0,0 1 0,0 0 0,-1 0 0,1 0 0,0 0 0,0 0 0,0 1 0,0-1 0,0 0 0,-1 0 0,1 0 0,0 1 0,0-1 0,-1 1 0,1-1 0,0 0 0,0 1 0,-1-1 0,1 1 0,0 0 0,-1-1 0,1 1 0,-1-1 0,1 1 0,-1 0 0,1-1 0,0 2 0,29 111 0,-25-99 0,-1 0 0,2-1 0,0 1 0,13 20 0,-19-33 0,1-1 0,-1 1 0,1 0 0,-1-1 0,1 1 0,-1 0 0,1-1 0,-1 1 0,1 0 0,0-1 0,-1 1 0,1-1 0,0 1 0,0-1 0,-1 0 0,1 1 0,0-1 0,0 0 0,0 0 0,-1 1 0,1-1 0,0 0 0,0 0 0,0 0 0,0 0 0,-1 0 0,1 0 0,0 0 0,0 0 0,0 0 0,0 0 0,-1-1 0,1 1 0,0 0 0,0-1 0,0 1 0,-1 0 0,1-1 0,0 1 0,-1-1 0,1 1 0,0-1 0,-1 1 0,1-1 0,0 0 0,-1 1 0,1-1 0,-1 0 0,1-1 0,4-4 0,0-1 0,0-1 0,6-13 0,-9 17 0,19-50 0,-26 91 0,3-10 0,-33 179 0,1-12 0,24-135 0,5-35 0,1 1 0,-1 33 0,7-48 0,-1-10 0,-1 1 0,0-1 0,0 1 0,1-1 0,-1 1 0,0-1 0,0 1 0,0-1 0,0 1 0,0-1 0,1 1 0,-1-1 0,0 1 0,0-1 0,-1 1 0,1 0 0,0-1 0,0 1 0,0-1 0,0 2 0,5-17 0,0-1 0,0 1 0,-1-1 0,2-24 0,13-87 0,27-146 0,-2 100 0,-32 135 0,2 0 0,27-50 0,-40 86 0,0 0 0,0 0 0,0 0 0,0 0 0,0 0 0,1 0 0,-1 1 0,1-1 0,-1 0 0,1 1 0,0-1 0,2-1 0,-3 3 0,1 0 0,-1-1 0,0 1 0,1 0 0,-1 0 0,1 0 0,-1 0 0,0 0 0,1 0 0,-1 1 0,1-1 0,-1 0 0,0 1 0,1-1 0,-1 1 0,0-1 0,0 1 0,1 0 0,-1-1 0,1 2 0,3 1 0,-1 1 0,1-1 0,-1 1 0,0 0 0,-1 0 0,1 0 0,-1 0 0,1 1 0,-1-1 0,2 7 0,24 54 0,-21-45 0,-2-5 0,1 2 0,0 0 0,4 20 0,-10-32 0,0 0 0,0 1 0,-1-1 0,0 1 0,0-1 0,0 1 0,0-1 0,-1 1 0,0-1 0,0 1 0,-3 6 0,4-10 0,-1-1 0,1 0 0,-1 0 0,0 0 0,0 0 0,1 1 0,-1-1 0,0 0 0,0-1 0,0 1 0,0 0 0,0 0 0,0 0 0,-1 0 0,1-1 0,0 1 0,0-1 0,0 1 0,-1-1 0,1 1 0,0-1 0,-1 0 0,1 1 0,0-1 0,-1 0 0,1 0 0,0 0 0,-1 0 0,1 0 0,0 0 0,-3-1 0,-1 0 0,0 0 0,0-1 0,1 1 0,-1-1 0,0 0 0,-7-5 0,7 5 0,0-1 0,0 0 0,1 0 0,-1-1 0,1 1 0,0-1 0,0 0 0,0 0 0,-5-8 0,7 11 0,1 0 0,1 1 0,-1 0 0,1 0 0,-1 0 0,1-1 0,-1 1 0,1 0 0,-1-1 0,1 1 0,-1 0 0,1-1 0,0 1 0,-1 0 0,1-1 0,0 1 0,-1-1 0,1 1 0,0-1 0,-1 1 0,1-2 0,18 1 0,44-1 0,-30 2 0,-1-1 0,0-2 0,0-1 0,0-2 0,38-11 0,-45 6 0,-1-1 0,-1 0 0,1-2 0,-2-1 0,24-21 0,-31 24 0,0-1 0,-1-1 0,-1 0 0,0-1 0,-1-1 0,0 0 0,-2 0 0,0 0 0,0-2 0,-2 1 0,9-28 0,-5 3 0,-1 0 0,-3 0 0,5-86 0,-20 49 0,4 63 0,3 17 0,0 0 0,0 0 0,1 0 0,-1 1 0,0-1 0,1 0 0,-1 0 0,1 0 0,-1 1 0,1-1 0,0 0 0,-1 1 0,1-1 0,0 2 0,-15 81 0,4-34 0,3 0 0,2 1 0,0 82 0,10-62 0,-3-16 0,3 0 0,15 74 0,-18-125 0,0 0 0,0-1 0,0 1 0,0 0 0,1-1 0,0 1 0,-1 0 0,4 4 0,-4-8 0,0 1 0,0 0 0,0-1 0,0 1 0,0-1 0,0 1 0,0-1 0,0 1 0,0-1 0,0 0 0,0 1 0,0-1 0,0 0 0,0 0 0,1 0 0,-1 0 0,0 0 0,0 0 0,0 0 0,0 0 0,0 0 0,0-1 0,0 1 0,0 0 0,0-1 0,0 1 0,0-1 0,0 1 0,0-1 0,0 1 0,0-1 0,0 0 0,1-1 0,10-7 0,-1-1 0,-1 0 0,1-1 0,-2 0 0,15-21 0,-11 15 0,63-97 0,-38 54 0,-37 61 0,0 0 0,0 0 0,-1 1 0,1-1 0,-1 0 0,1 0 0,-1 0 0,1 1 0,-1-1 0,0 0 0,0 0 0,1 2 0,3 21 0,-1 4 0,2-1 0,2 0 0,16 47 0,-21-70 0,0-1 0,0 0 0,0 1 0,1-1 0,0 0 0,-1 0 0,1 0 0,0-1 0,0 1 0,0-1 0,1 1 0,-1-1 0,1 0 0,-1-1 0,1 1 0,-1 0 0,1-1 0,0 0 0,0 0 0,0 0 0,0 0 0,0-1 0,0 0 0,0 1 0,0-2 0,0 1 0,0 0 0,0-1 0,0 1 0,-1-1 0,1 0 0,0-1 0,0 1 0,0-1 0,-1 1 0,7-5 0,4-3 0,0 0 0,-1-1 0,-1 0 0,0-1 0,0 0 0,-1-1 0,11-16 0,-19 24 0,-1 0 0,0 0 0,-1-1 0,1 1 0,-1-1 0,0 1 0,0-1 0,0 1 0,0-1 0,-1 0 0,0-7 0,0 11 0,0 0 0,0 1 0,0-1 0,-1 0 0,1 1 0,0-1 0,0 0 0,-1 1 0,1-1 0,0 0 0,-1 1 0,1-1 0,-1 0 0,1 1 0,-1-1 0,1 1 0,-1-1 0,1 1 0,-1 0 0,1-1 0,-1 1 0,0-1 0,1 1 0,-1 0 0,0-1 0,1 1 0,-1 0 0,0 0 0,0 0 0,1 0 0,-1-1 0,0 1 0,1 0 0,-1 0 0,0 0 0,0 0 0,1 1 0,-2-1 0,-1 0 0,1 1 0,0 0 0,0-1 0,-1 1 0,1 0 0,0 0 0,0 0 0,0 1 0,0-1 0,-2 2 0,-4 4 0,1 1 0,-1 0 0,1 0 0,1 1 0,-7 11 0,11-17 0,0 1 0,0 0 0,0-1 0,1 1 0,0 0 0,0 0 0,0 0 0,0 0 0,0 0 0,1 0 0,0 0 0,0 1 0,0-1 0,0 0 0,1 0 0,1 7 0,-1-7 0,0-1 0,1 1 0,-1 0 0,1-1 0,0 1 0,0-1 0,3 5 0,-4-7 0,0 1 0,1-1 0,0 0 0,-1 1 0,1-1 0,0 0 0,-1 0 0,1 0 0,0 0 0,0-1 0,0 1 0,0 0 0,0-1 0,0 1 0,0-1 0,4 1 0,-3-1 0,0 0 0,0 0 0,1 0 0,-1-1 0,0 1 0,0-1 0,0 0 0,0 1 0,0-1 0,0-1 0,0 1 0,0 0 0,0-1 0,0 0 0,0 1 0,-1-1 0,1 0 0,-1 0 0,1-1 0,-1 1 0,0 0 0,0-1 0,0 1 0,0-1 0,0 0 0,-1 0 0,3-4 0,-2 0 0,1 1 0,-1 0 0,-1-1 0,1 1 0,-1-1 0,0 0 0,0 1 0,-1-1 0,0 0 0,0 0 0,-1 1 0,-2-12 0,3 15 0,-1 0 0,1 0 0,-1 0 0,0 0 0,0 0 0,-1 0 0,1 0 0,-1 0 0,1 1 0,-1-1 0,0 1 0,0-1 0,0 1 0,0-1 0,0 1 0,0 0 0,-1 0 0,1 0 0,-1 0 0,-4-2 0,3 2 0,1 0 0,0 0 0,0 0 0,1 0 0,-1-1 0,0 1 0,1-1 0,-4-4 0,7 7 0,-1 0 0,0-1 0,0 1 0,1-1 0,-1 1 0,1 0 0,-1-1 0,0 1 0,1 0 0,-1 0 0,0-1 0,1 1 0,-1 0 0,1 0 0,-1-1 0,1 1 0,-1 0 0,1 0 0,-1 0 0,1 0 0,-1 0 0,1 0 0,0 0 0,-1-1 0,40-14 0,-25 8 0,1 2 0,22-7 0,103-12 0,-137 24 0,0-1 0,-1 1 0,1 0 0,0 0 0,0 0 0,-1 1 0,1-1 0,0 1 0,-1 0 0,1 0 0,-1 0 0,1 1 0,-1-1 0,1 1 0,-1 0 0,0 0 0,0 0 0,0 0 0,0 0 0,0 1 0,-1-1 0,1 1 0,0 0 0,-1 0 0,0 0 0,0 0 0,0 0 0,0 0 0,1 5 0,1 0 0,-1 0 0,-1 0 0,1 1 0,-2-1 0,1 1 0,-1-1 0,0 1 0,-1-1 0,0 1 0,0 0 0,-3 13 0,2-11 0,0 1 0,0-1 0,1 13 0,1-3 0,20-43 0,22-38 0,-33 44 0,1-1 0,24-26 0,-32 40 0,0 1 0,0-1 0,0 0 0,0 1 0,0 0 0,0 0 0,7-4 0,-9 6 0,1 0 0,-1 0 0,0-1 0,0 1 0,0 0 0,1 0 0,-1 0 0,0 0 0,0 0 0,1 1 0,-1-1 0,0 0 0,0 0 0,1 1 0,-1-1 0,0 1 0,0-1 0,0 1 0,0 0 0,0-1 0,0 1 0,0 0 0,0 0 0,0-1 0,0 1 0,1 2 0,9 10 0,-2 0 0,1 1 0,7 16 0,11 16 0,-15-28 0,1 0 0,0 0 0,1-2 0,20 18 0,-30-31 0,1 0 0,-1-1 0,1 1 0,-1-1 0,1 0 0,0-1 0,0 1 0,0-1 0,6 0 0,9 3 0,-12-2 0,0-1 0,0 0 0,0-1 0,1 0 0,-1-1 0,0 1 0,0-2 0,0 1 0,0-1 0,-1-1 0,1 0 0,0 0 0,-1 0 0,0-1 0,0-1 0,0 1 0,0-1 0,9-8 0,-16 12 0,-1 0 0,1 0 0,-1 0 0,1 0 0,-1 0 0,1 0 0,-1 0 0,0 0 0,1 0 0,-1 0 0,0-1 0,0 1 0,0 0 0,0 0 0,0 0 0,0 0 0,0 0 0,-1 0 0,1 0 0,0 0 0,0-1 0,-1 1 0,1 0 0,-1-1 0,-13-24 0,-13-12 900,11 17-5735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40.4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24 18391,'0'0'4184,"61"-24"-3920,-57 24 8,-2 0-112,2 4 16,-2-2-232,-2 2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18:40.7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1 138 14872,'0'0'440,"72"-7"8,33 7 56,34-4-1,20-4-47,-7-4 0,-13-6 32,-12 0-8,-8 4-24,-1 2-8,-13-6-184,-18-9 16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8536,'0'0'11167,"-4"11"-10809,3-8-319,-4 12 216,-1-1 0,0 0 1,-14 21-1,-2 3 627,2 1 1,-22 59 0,33-76-600,1 1 1,2 0 0,0 0 0,1 1 0,2 0-1,-2 29 1,6-48-172,-1 0 0,1 0 0,0 0-1,0 0 1,0 1 0,1-2 0,-1 1 0,1 0 0,5 8-1,-6-11-70,0 0 0,0 0-1,1 0 1,-1 0 0,1 0-1,-1-1 1,1 1 0,0 0-1,0-1 1,0 1 0,0-1-1,0 1 1,0-1 0,0 0-1,0 0 1,0 0 0,1 0-1,-1 0 1,0-1-1,1 1 1,-1-1 0,3 1-1,-1-2 16,0 0 0,0-1-1,0 1 1,0-1-1,-1 1 1,1-1-1,0-1 1,-1 1-1,5-4 1,3-1 42,2-2 12,0-1 1,0 0-1,-1 0 1,0-2-1,15-18 0,44-68 469,-39 45-59,-21 38-326,-11 15-169,0-1 0,0 1 1,0-1-1,1 0 0,-1 1 0,0 0 1,0-1-1,1 1 0,-1-1 1,0 1-1,1-1 0,-1 1 0,1 0 1,-1-1-1,1 1 0,-1 0 1,0-1-1,1 1 0,-1 0 0,1-1 1,0 1-1,0 1-11,0 0 0,0 0 1,0 0-1,0 0 0,0 1 0,0-1 0,0 0 1,-1 0-1,1 1 0,0-1 0,-1 0 0,1 3 1,16 42-6,-13-32-4,1-1 0,0 0 0,1 0 0,0-1-1,12 18 1,-10-20-121,0 0-1,0 0 0,1-1 0,0 0 0,1-1 0,-1 0 1,14 8-1,-16-12-27,0 1 0,1-1 0,0 0 0,12 4 1,-16-7 69,1-1 1,-1 1-1,1 0 1,-1-1-1,1 0 0,0 0 1,-1-1-1,1 1 1,-1-1-1,7-1 1,-2-1 17,0 0 0,0 0 0,-1 0 0,1-1 0,-1 0 0,0-1 0,0 0 0,0 0 0,0-1 1,-1 0-1,0 0 0,0-1 0,-1 0 0,0 0 0,0-1 0,0 1 0,-1-1 0,5-11 0,-2 3 20,-1 0-1,-1 0 1,0 0 0,-1-1-1,-1 0 1,-1 0 0,0 0-1,-1-1 1,-1 1 0,0-1-1,-2 1 1,0 0 0,-1-1-1,0 1 1,-2 0 0,0 0-1,-1 0 1,-8-18 0,12 32 75,0 0 0,0-1 0,-1 1 0,0 1 0,1-1 0,-1 0 0,0 0 0,-1 1 0,1-1 1,0 1-1,-1 0 0,1-1 0,-1 1 0,0 0 0,0 1 0,1-1 0,-6-2 0,-3-5 195,11 8-215,-1 1 0,1-1-1,-1 0 1,1 1-1,0-1 1,-1 1-1,1-1 1,-1 1 0,0-1-1,1 1 1,-1 0-1,1-1 1,-1 1 0,0 0-1,1-1 1,-1 1-1,0 0 1,1 0-1,-1 0 1,0 0 0,-1-1-1,-5 0-139,-15 0 970,21 1-956,1 0 0,-1 0 1,1 0-1,-1 0 0,1 0 1,-1 0-1,1 0 0,-1 0 0,1 0 1,-1 0-1,1 1 0,-1-1 0,1 0 1,0 0-1,-1 0 0,1 1 0,-1-1 1,1 0-1,0 1 0,-1-1 1,1 0-1,0 1 0,-1-1 0,1 0 1,0 1-1,-1-1 0,1 1 0,0-1 1,0 1-1,0-1 0,-1 0 0,1 1 1,0-1-1,0 1 0,0 0 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16479,'0'0'2315,"10"-6"-3043,-7 4 735,15-8 69,0 0 1,33-11-1,50-20 285,-98 40-337,1 0 0,-1 1 0,1 0 0,-1 0 0,1 0 0,-1 0 0,1 1-1,-1-1 1,7 2 0,-8-1-4,0-1 0,0 1 1,-1-1-1,1 1 0,0-1 0,-1 1 0,1 0 0,0 0 0,-1 0 0,1 0 1,-1 0-1,1 0 0,-1 1 0,0-1 0,1 0 0,-1 1 0,0-1 0,0 1 1,2 2-1,-2 2 18,1 1-1,-1 0 1,0 0 0,0-1 0,0 1 0,-1 0 0,0 0 0,-1 0 0,0 0-1,0-1 1,0 1 0,-1 0 0,0-1 0,-5 12 0,2-7 2,-1 0 0,0-1 1,0 0-1,-2 0 0,-8 10 1,6-8 46,0 1 0,-13 22 1,18-26-45,-1-1 1,0 0 0,-1 0 0,1-1-1,-11 9 1,2-2 68,15-14-105,0 1-1,-1-1 1,1 0-1,0 0 1,-1 1-1,1-1 1,0 0 0,-1 1-1,1-1 1,0 1-1,0-1 1,-1 0-1,1 1 1,0-1-1,0 1 1,0-1-1,0 0 1,-1 1-1,1-1 1,0 1-1,0-1 1,0 1-1,0-1 1,0 1-1,0-1 1,0 0-1,0 1 1,0-1-1,1 1 1,-1-1-1,0 1 1,0-1 0,0 0-1,0 1 1,1-1-1,-1 1 1,0-1-1,0 0 1,1 1-1,-1-1 1,0 0-1,1 1 1,-1-1-1,0 0 1,1 1-1,-1-1 1,0 0-1,1 1 1,30 10 183,-10-4-141,-1 2 50,44 11 0,-42-14 77,35 14 1,-53-18-144,0 0 42,0-1 0,0 1 0,0 0 0,-1 0 0,1 1 0,-1-1 0,4 4 0,1-1-204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7832,'0'0'2265,"11"-1"-1846,91-4 947,-54 4-28,0-2 1,51-11-1,-90 11-1194,0 0 1,0 0 0,0-1-1,-1 0 1,0-1 0,16-11-1,0-2-2228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0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8640,'0'0'6897,"12"2"-6700,17 0 106,42-1 0,22-11 643,-66 5-502,0 2 1,0 1-1,43 3 0,-47 0 197,46-3 0,-9-1 279,79 1 3229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0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16983,'0'0'5583,"12"5"-5479,16 4 49,0 0 1,1-1-1,44 5 0,8-9 513,82-7-1,-152 2-566,-3 1 18,1 0 0,0-1-1,0 0 1,-1 0 0,1-1-1,0 0 1,-1-1 0,9-3-1,-17 5-213,1 1-1,-1 0 1,1-1 0,-1 1-1,1 0 1,-1-1-1,0 1 1,1-1-1,-1 1 1,0-1 0,1 1-1,-1-1 1,0 1-1,0-1 1,1 1-1,-1-1 1,0 0 0,0 0-1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0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1008 12760,'0'0'8257,"11"1"-8064,26 4-54,-13-1 44,1-1 0,0-1 0,0-2 1,46-3-1,-35-4-64,-18 4-17,0-1 1,0 0-1,0-1 1,-1-1 0,24-11-1,-19 5-2,13-7 107,0-1 0,38-30 1,-62 40-91,-1-1 0,0 0 0,-1 0 0,0-1 0,-1 0 0,0 0 0,11-27 0,-14 25-27,0 1 0,-1-1 1,0-1-1,-1 1 1,1-23-1,-1-77 520,-3 88-436,0-4-7,-1 0-1,-2 0 0,-1 0 1,-1 1-1,-2-1 0,0 1 1,-20-47-1,18 53 57,-12-46 1,15 45-42,-3 6 34,8 15-179,-1 1 1,1-1-1,0 0 0,0 1 0,0-1 0,0 0 0,0 0 1,0-4-1,2 5-20,-1 0 0,1 0 0,0 0 0,-1 1 1,1-1-1,0 0 0,0 1 0,0-1 0,1 1 0,-1-1 0,0 1 1,1-1-1,-1 1 0,1 0 0,-1 0 0,1 0 0,-1 0 0,1 0 1,0 0-1,-1 0 0,1 0 0,0 1 0,3-2 0,47-13 116,-50 14-123,22-3 28,0 1 0,0 0 0,0 2-1,0 1 1,0 0 0,0 2 0,25 5-1,-17 0 16,0 1 0,0 1 0,-1 2 0,48 23 0,-74-31-41,1 0 1,-1 1-1,0 0 0,0 0 0,-1 0 1,1 0-1,-1 1 0,0 0 0,0 0 1,0 0-1,-1 0 0,1 1 0,-1-1 1,-1 1-1,1 0 0,-1 0 1,0 0-1,0 0 0,-1 0 0,0 0 1,0 1-1,0 9 0,0 8 30,-2 1 0,0 0-1,-2-1 1,-8 33 0,-60 271 523,66-307-491,-2 40-1,6-53-37,1 1-1,0 0 0,1-1 1,0 1-1,0-1 1,1 1-1,4 11 1,19 24 173,-23-40-186,0 0-1,0 0 1,1 0-1,-1 0 1,1-1-1,0 1 1,0-1-1,0 0 1,0 1-1,1-2 1,-1 1-1,1 0 1,0-1-1,0 1 1,0-1-1,0 0 1,0-1-1,0 1 1,7 1-1,6 1 90,1-1-1,-1 0 0,29-1 0,-41-1-83,14-1 70,25 3 310,-20-2-389,-32 0-115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10752,'0'0'6543,"-10"3"-6235,-118 24 1459,118-23-1519,-1 0 1,1 0-1,0 1 1,0 0-1,1 1 0,-1 0 1,1 1-1,0 0 1,1 0-1,0 1 1,0-1-1,-12 18 0,18-23-209,-2 4 138,0 0 0,0 0-1,1 0 1,0 0-1,-3 7 1,5-10-112,1 0 0,-1 0 0,1-1 0,-1 1 0,1 0-1,0 0 1,0 0 0,1 0 0,-1 0 0,0 0 0,1 0 0,0 0 0,0 0 0,0-1 0,2 5 0,0 0 43,1 0 1,0 0 0,1 0-1,0-1 1,0 0 0,0 0 0,0 0-1,10 6 1,5 4 243,28 16-1,-32-22-224,-7-5-24,-1-1 0,1 0 0,1-1 0,-1 1 0,0-2 0,1 1 0,-1-1 0,1-1 0,13 1 0,-20-2-70,-1 0-23,-1 1 0,0-1 0,1-1 0,-1 1-1,0 0 1,1 0 0,-1 0 0,1-1-1,-1 1 1,0-1 0,0 1 0,1-1-1,-1 1 1,0-1 0,0 0 0,0 0-1,0 0 1,0 1 0,0-1 0,0 0-1,0 0 1,0 0 0,0-1 0,0 1 0,0 0-1,-1 0 1,1 0 0,-1 0 0,1-1-1,0-1 1,2-13-3538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15680,'0'0'5369,"13"-1"-5216,3-2-137,4 0 152,0 1-1,0 0 1,37 3-1,-52-1-128,0 1 0,0-1-1,0 1 1,0 0-1,-1 1 1,1-1-1,0 1 1,-1 0-1,1 0 1,-1 0 0,1 0-1,-1 1 1,0 0-1,0 0 1,0 0-1,-1 0 1,1 1 0,-1 0-1,0-1 1,0 1-1,0 0 1,0 0-1,2 6 1,-3-6-6,0 1 1,-1 0-1,1 0 1,-1 0-1,0 0 1,-1 0-1,1 0 1,-1 0-1,0 0 1,0 0-1,-1 0 1,1 0-1,-1 0 1,0 0-1,-1 0 1,1-1-1,-4 9 1,0-4 19,0-1 0,0 0 0,0 0 0,-1 0 0,-1-1 0,1 1 0,-1-2 0,-10 9 0,1 0 78,11-11-41,1 0 1,-1 0 0,0 0-1,-8 5 1,12-9-74,1 0-1,-1 0 1,1 0 0,0 0 0,-1 0 0,1 1-1,0-1 1,-1 0 0,1 0 0,0 1-1,-1-1 1,1 0 0,0 0 0,-1 1 0,1-1-1,0 0 1,0 1 0,-1-1 0,1 0 0,0 1-1,0-1 1,0 0 0,-1 1 0,1-1-1,0 0 1,0 1 0,0-1 0,0 1 0,0-1-1,0 0 1,0 1 0,0 0 0,10 7 347,17 2-33,12 4-2,-32-11-214,0-1 0,0 1 0,0-1 0,0 0 0,0-1 0,0 0 0,9 1 1,-4-7 355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13864,'0'0'8458,"8"10"-8217,-4-5-217,5 7 85,-1-1 0,1 2 0,-2-1 0,1 1 0,9 25 0,-8 1 226,-2 1 1,-2 0-1,-1-1 0,-3 72 1,-9 12 553,0-87-486,5-29-250,1-1 0,1 1 0,-1 0 0,1 10 0,-3-2 282,1-15-129,-2-8-118,1-2-3649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18487,'0'0'5194,"11"3"-5225,-7-2 35,22 7 72,40 6 1,138 0 478,-27-3 161,-147-7-364,10 1-2813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14064,'0'0'7641,"13"-3"-7444,-8 2-189,11-4 129,0 2 1,0 0-1,1 0 0,-1 2 1,18 0-1,-31 1-94,-1 1 0,1-1 0,-1 1 0,1-1 1,-1 1-1,0 0 0,1 0 0,-1 0 0,0 0 0,0 1 0,0-1 0,0 0 1,0 1-1,0 0 0,0-1 0,0 1 0,2 3 0,-1-1 2,0 1-1,-1-1 1,0 1 0,1-1-1,-1 1 1,-1 0 0,1 0-1,0 6 1,1 1 32,-2 0-1,0 1 1,0-1 0,-1 0-1,-1 0 1,-3 21 0,-8 50 504,9-72-492,0-1-1,1 1 1,1 0 0,0 0-1,0-1 1,1 1 0,2 21-1,0-13 43,-1-14-86,-1 0 1,1 1 0,0-1 0,0 0 0,0 0 0,1 0 0,0 0 0,0 0 0,3 6 0,-3-7-6,1 0 0,0 0 1,-1-1-1,1 1 0,0-1 1,1 1-1,-1-1 0,0 0 1,1 0-1,0-1 1,0 1-1,0-1 0,0 1 1,0-1-1,0-1 0,1 1 1,-1-1-1,0 1 0,1-1 1,-1 0-1,9 0 1,-2-1 4,-1 0 1,1-1 0,-1 0 0,0 0 0,0-1 0,1-1 0,-1 0 0,15-6 0,-15 4-10,-1 0 1,1-1 0,-1 0-1,0 0 1,0-1-1,-1 0 1,0-1 0,0 0-1,-1 0 1,0-1-1,-1 0 1,1 0 0,-2 0-1,1-1 1,-1 0-1,-1 0 1,0 0 0,0 0-1,-1-1 1,0 0-1,-1 0 1,-1 0 0,1 1-1,-2-1 1,1-1-1,-1 1 1,-1 0 0,0 0-1,-1 1 1,-3-14-1,-11-38 171,-19-91 613,34 149-788,1 1-1,0-1 1,0 0 0,0 0-1,1 0 1,-1 0 0,1 0-1,0 1 1,0-1 0,0 0-1,1 1 1,-1-1 0,1 1-1,2-5 1,-2 6-19,-1 0 0,1 0 0,0 0 0,-1 0 1,1 0-1,0 0 0,0 0 0,0 1 0,0-1 0,0 1 0,1-1 1,-1 1-1,0 0 0,1 0 0,-1 0 0,1 0 0,-1 1 0,1-1 1,-1 1-1,1-1 0,2 1 0,2 0 20,1-1 48,1 1 0,-1 1 1,1-1-1,-1 1 1,1 1-1,-1 0 1,15 5-1,-17-5-14,18 6 326,-21-1-1743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18591,'0'0'4588,"-10"10"-4401,-33 30 1,-7-4 411,30-20-300,18-15-248,-1 1 1,1-1-1,-1 1 0,1 0 0,0 0 1,-1 0-1,1 0 0,0 0 0,1 0 1,-1 1-1,-3 4 0,-6 12 255,0 3 190,10-21-469,1 0 0,0 0 0,0 0-1,0 0 1,0 0 0,0 0 0,0 0 0,0 0-1,0 0 1,1 0 0,-1 0 0,0 0 0,1 0-1,-1 0 1,0 0 0,1 0 0,-1-1 0,1 1-1,0 0 1,-1 0 0,1 0 0,-1-1 0,2 2 0,140 127 971,-135-120-931,0 0 1,0 1-1,-1-1 0,0 2 0,-1-1 0,0 1 1,4 13-1,-5-13 27,-3-9-79,-1 0-1,1-1 1,-1 1-1,0-1 0,0 1 1,0 0-1,0-1 1,0 1-1,0 0 1,0-1-1,0 1 1,-1-1-1,1 1 1,-1-1-1,1 1 1,-1-1-1,0 1 1,1-1-1,-1 1 0,-1 1 1,0-1 19,0 1-1,0-1 1,0 1 0,0-1 0,0 0-1,-1 0 1,1 0 0,-1 0 0,-4 2-1,-1-1 10,1-1 0,-1 1 0,0-1 0,0-1-1,0 0 1,-1 0 0,1 0 0,0-1-1,-12-1 1,-32 2 152,41 0-114,-1-1-1,0 0 1,-15-3-1,17 2 1,-1 0 0,0 1 1,-20 1-1,26 0-10,0 0 0,-1-1-1,1 0 1,-1 0 0,1-1 0,-1 1 0,1-1 0,-10-3 0,13 4-247,0-1 1,0 0-1,0 0 0,1 0 1,-1 0-1,0 0 0,0 0 1,0 0-1,1 0 1,-1-1-1,0 1 0,1-1 1,0 0-1,-1 1 1,1-1-1,0 0 0,0 0 1,0 1-1,0-1 0,0 0 1,0 0-1,0-3 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17383,'0'0'6063,"12"0"-5932,0-1-96,0 1 40,-1-1-1,1 2 0,0-1 0,0 2 0,0-1 0,14 5 0,-22-4-38,-1-1 0,1 1 0,-1-1 0,1 1 0,-1 0 1,0 1-1,1-1 0,-1 0 0,0 1 0,-1 0 0,1 0 0,0 0 0,-1 0 0,0 0 0,1 0 0,-1 1 0,0-1 0,-1 1 0,1-1 0,-1 1 0,0 0 0,2 6 0,-2-3 2,0-1 0,-1 1-1,0 0 1,0 0 0,0 0-1,-1 0 1,0 0 0,-1 0-1,1-1 1,-1 1 0,-1 0-1,-2 5 1,-2 3 64,0-1 0,-1 0-1,0 0 1,-17 21 0,18-28 19,5-6-76,1 1-1,-1-1 1,1 0-1,0 1 1,0-1-1,-1 1 1,1-1-1,0 1 1,0-1-1,0 1 1,1 0 0,-1-1-1,0 1 1,1 0-1,-1 0 1,1 0-1,-1 2 1,3-3-6,-1 1 0,1-1 0,0 1 0,0-1 0,0 0 1,0 0-1,0 0 0,0 0 0,0 0 0,0 0 0,0 0 0,1-1 0,-1 1 1,3-1-1,13 6 118,-15-4-130,6 3 74,1 0 0,-1-1 0,1 0 0,-1-1 1,1 0-1,0 0 0,18 2 0,-6-11 316,-13 3-2808,-8 2 992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8136,'0'0'2222,"13"2"-1794,35 2 662,89-1-1,-86-10 152,-28 3-81,33 0 0,-20 1-485,-9 0-2903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14968,'0'0'9350,"5"10"-9179,18 33 6,-21-38-128,0 0 1,-1 0-1,1 0 1,-1 0-1,-1 0 1,1 0-1,-1 1 1,0-1-1,0 0 1,-1 10-1,-1 10 99,15 167 522,-2-44-284,7 163 479,-24-103-2,2-136-462,-4 13 1046,4-62 1315,4-21-2761,0 0-1,0 0 1,0 0-1,0 0 0,0 0 1,0 0-1,1 0 0,-1 0 1,1 0-1,-1 0 1,1 0-1,0 0 0,0 0 1,0 0-1,0 0 1,2 1-1,-3-2 0,0 0 0,1 0 0,-1 0 0,1 0 0,-1-1 0,0 1 0,0 0 0,0 0 0,1 0 0,-1 0 0,0 0 0,0 0 0,0 0 0,-1 1 0,1 2 0,13-121 0,8-94 0,-15 173 0,1 0 0,15-44 0,-18 69 0,-2 6 0,0 1 0,0-1 0,0 1 0,1 0 0,1 0 0,-1 0 0,1 0 0,0 0 0,0 1 0,0-1 0,1 1 0,0 0 0,0 1 0,0-1 0,0 1 0,1 0 0,0 0 0,0 1 0,0 0 0,0 0 0,0 0 0,1 1 0,10-3 0,-15 5 0,1 0 0,0 0 0,-1 0 0,1 1 0,0-1 0,-1 1 0,1 0 0,-1 0 0,1 0 0,-1 0 0,1 0 0,-1 0 0,0 1 0,1-1 0,-1 1 0,0 0 0,0-1 0,0 1 0,0 0 0,-1 0 0,1 0 0,-1 1 0,3 3 0,1 1 0,0 1 0,-1 0 0,0-1 0,-1 1 0,5 17 0,-7-19 0,0 1 0,0-1 0,-1 1 0,0 0 0,0 0 0,0-1 0,-1 1 0,0-1 0,0 1 0,-1-1 0,0 1 0,0-1 0,-1 0 0,1 1 0,-1-1 0,-1-1 0,1 1 0,-1 0 0,0-1 0,0 0 0,-1 0 0,1 0 0,-1 0 0,0-1 0,0 0 0,-1 0 0,1 0 0,-1-1 0,0 0 0,0 0 0,0 0 0,-1-1 0,1 0 0,0 0 0,-1 0 0,1-1 0,-1 0 0,-8 0 0,5-1 0,-1-1 0,1 0 0,-1 0 0,1-1 0,0 0 0,-1-1 0,1-1 0,-11-4 0,19 7 0,1 1 0,0-1 0,-1 1 0,1-1 0,-1 1 0,1-1 0,-1 1 0,1 0 0,-1 0 0,1 0 0,-1 0 0,1 0 0,-1 0 0,0 0 0,-1 0 0,4 2 0,0 0 0,1-1 0,-1 0 0,0 1 0,1-1 0,-1 0 0,1 1 0,-1-1 0,3 1 0,51 32 0,-26-17 0,37 30 0,-42-29 0,38 22 0,-41-29 0,-2 2 0,0 0 0,32 29 0,-40-22 0,-5-5 0,-29-58 850,13 19-5635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1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21407,'0'0'4643,"11"-1"-4846,13-1 233,60-6 176,-73 8-156,1 0 0,0 0 0,0 1 0,-1 1 0,15 3 0,-20-3-6,-1-1 0,1 1 0,-1 1 0,1-1 0,-1 1 0,0 0 0,0 0 0,0 0 0,0 1 0,5 5 0,-8-6-14,0 0-1,0 0 1,0 0 0,0 0 0,-1 0-1,1 0 1,-1 0 0,0 1-1,0-1 1,0 1 0,0-1-1,-1 1 1,1-1 0,-1 1-1,0-1 1,0 1 0,0-1-1,-2 6 1,1-1 11,0 1-1,-1-1 1,-1 0-1,0 1 0,0-1 1,0 0-1,-1-1 1,0 1-1,0-1 1,-1 1-1,-6 6 1,-6 4 100,0 0 0,-30 22 0,-13 13 313,59-51-435,-1-1 0,1 1 0,0-1 0,-1 1 0,1-1 0,0 1 0,0 0 0,0 0-1,1-1 1,-1 1 0,0 0 0,1 0 0,-1 0 0,1 0 0,-1 0 0,1 0 0,0 0 0,0 0 0,0 0 0,0 0 0,0 0 0,1 0 0,-1 0 0,1 0 0,-1 0 0,1 0 0,0 0 0,-1 0 0,1-1 0,0 1 0,0 0 0,0 0 0,1-1 0,-1 1 0,0-1 0,3 3 0,5 5 65,0 0 0,1-1 1,0 0-1,16 9 0,-25-16-73,0 0-7,8 5 72,0-1 1,1 1 0,-1-1 0,15 5 0,-21-9-49,0-1 0,0 1 0,1 0 1,-1-1-1,0 0 0,0 1 0,1-1 0,-1-1 0,0 1 1,1 0-1,-1-1 0,0 0 0,0 1 0,0-1 0,0-1 0,0 1 1,0 0-1,0-1 0,4-2 0,6-5-3849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15976,'0'0'2878,"11"7"-2935,35 23 75,-43-27-13,0-1 0,0 1 0,-1-1 0,1 1-1,-1 0 1,0 0 0,0 0 0,0 0 0,0 0-1,0 0 1,-1 1 0,1-1 0,0 5 0,3 7 23,14 25 62,-6-14 23,-1 2 1,-1 0 0,-2 0 0,9 38 0,-9 8 319,1 105 0,-16 73 246,2-147-425,-9 102 167,0 53 143,8-26-67,6 358 743,28-235-184,-25-325-896,-1 0-1,-2 0 1,-1 0 0,-2 1-1,0-1 1,-10 38 0,6-23 158,2-12 86,13-49-110,7-14-3668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15376,'0'0'2266,"13"2"-1867,201 38-55,-181-32-392,0-2 0,1-1 0,60 1 0,105-14 15,-84 2 50,726-76 326,-752 71-309,496-29 253,-465 37-189,83 3 138,-57 1-71,17 1-18,-23 3 58,240-22 0,-223 5-62,233-22 208,-182 22-183,-53 4-48,51-4 43,116-11 81,-108 8-128,-67 6-45,253-1 162,192 19 307,-449-24-429,-12 0-5,277-17 321,-279 18-307,36-1 21,232-3 130,-135 24-91,-131 0-93,204 3 159,-282-8-204,31 0 57,162 21-1,-210-16-74,-2 0 31,0 1-1,38 14 1,-52-15-21,1-1 0,0 0 0,29 2 0,-22-4 20,32 8 0,113 23 126,-59-14-76,0-1 88,211 6 0,75-35 74,-341 7-231,9-1 56,0 3 0,78 9-1,-110-5-24,20 4 110,-22-6 126,-34-1-250,1-1-43,-1 1 1,1-1-1,-1 1 0,0 0 0,1-1 0,-1 1 1,1 0-1,-1-1 0,1 1 0,-1 0 0,1 0 1,0 0-1,-1-1 0,1 1 0,-1 0 0,1 0 1,-1 0-1,1 0 0,0 0 0,-1 0 0,1 0 0,-1 0 1,1 0-1,19 1 69,-17-1-50,1-1-10,0 1 0,0-1 1,0 0-1,-1 0 0,1 0 1,0-1-1,-1 1 0,6-4 0,17-6 42,71-5 299,-90 15-327,0 0 0,-1 1 0,1 0 0,0 0-1,0 1 1,-1 0 0,1 0 0,-1 0 0,1 1 0,-1 0 0,10 4 0,-14-3-16,0 0 0,1 0-1,-1 0 1,0 0 0,0 1-1,-1-1 1,1 1 0,-1-1-1,0 1 1,1-1 0,-2 1-1,1 0 1,0 6 0,3 9 23,34 165 142,-22-96-107,-1 17 37,2 182 0,-13-172-45,-4-99-59,12 823 455,-15-726-376,-12 143 188,-8 8 142,2 152 808,19-397-1114,2-19-108,0 0 0,0 1-1,0-1 1,0 0 0,0 1 0,0-1-1,0 0 1,0 1 0,0-1 0,0 0 0,-1 1-1,1-1 1,0 0 0,0 1 0,0-1-1,0 0 1,-1 1 0,1-1 0,0 0 0,0 0-1,-1 1 1,1-1 0,0 0 0,0 0 0,-1 0-1,1 1 1,0-1 0,-1 0 0,1 0-1,0 0 1,-1 0 0,1 0 0,0 0 0,-1 0-1,1 1 1,0-1 0,-1 0 0,1 0-1,0 0 1,-1 0 0,1 0 0,0-1 0,-1 1-1,1 0 1,0 0 0,-1 0 0,1 0 0,0 0-1,-1 0 1,1-1 0,0 1 0,-1 0-1,1 0 1,0-1 0,-16-11-3896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19087,'0'0'4076,"12"2"-4240,-3 0 145,7 1-22,1-1 1,-1 0 0,25-1 0,102 0-96,3 1 143,942-15 974,-361 16-461,-501-15-359,26-1 16,352 10 209,-371 2-200,-111-1-94,216-18 232,-60 1-24,-48 6-41,-95 4-89,19-4 17,47-1 58,225 11 243,-169-8-224,-40 0-52,89 5 156,-71 0-115,-120 2-139,74 1 76,127-15 120,-190 7-188,404-23 439,2 40 102,-281 19-314,-94-9-166,157 7 228,-137-21-214,10 0 16,-130 0-129,0-2 0,-1-3-1,60-10 1,-73 8 3,60 1 0,-19 1 44,-21 2 1,73 8-1,-92 3-47,-7-1 4,20-2-52,-1 2 0,79 24 0,-116-27-36,36 4 0,-7-1 0,-20-6 0,0 0 0,0-1 0,0-2 0,0-1 0,50-8 0,-44 5 0,-26 3 0,-1-1 0,0 0 0,0 0 0,0-1 0,0 1 0,7-5 0,14-5 0,33-16 0,-48 21 0,1 0 0,-1 1 0,29-8 0,-40 14 0,0-1 0,0 0 0,1 1 0,-1-1 0,0 0 0,0 0 0,0 0 0,0 0 0,0-1 0,-1 1 0,1 0 0,0-1 0,0 0 0,-1 1 0,1-1 0,-1 0 0,0 0 0,1 1 0,-1-1 0,0 0 0,0 0 0,0-1 0,0 1 0,-1 0 0,1 0 0,-1 0 0,1-1 0,-1 1 0,0 0 0,1 0 0,-1-1 0,-1-3 0,0-5 0,0 0 0,-1 1 0,0-1 0,-1 0 0,-5-13 0,-18-42 260,-40-69-1,24 51-4718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7 156 9536,'0'0'6132,"0"16"-5991,8 94 113,4 53 252,-21 70 264,1-28 41,8-178-378,5 38-1,-5-64-403,0 0 0,1 0 0,-1 0 0,0 0 0,0 0 0,0 0 0,0 0 0,1 0 0,-1 0 0,1 0 0,-1 0-1,0 0 1,1-1 0,-1 1 0,2 1 0,-2-2-7,1 0 0,-1 0-1,1 0 1,-1 0 0,0-1 0,1 1-1,-1 0 1,0 0 0,0 0-1,1-1 1,-1 1 0,0 0 0,0 0-1,1-1 1,-1 1 0,0 0 0,0-1-1,1 1 1,-1 0 0,0-1 0,0 1-1,0 0 1,0-1 0,0 1-1,0-1 1,10-36 438,-3-22-88,-3-1 0,-5-102-1,-1 100-124,-2-6 307,-18-98 1,17 97-151,5 52-262,-1 0 1,-5-27 0,4 35-70,0 0 1,1 0-1,0 0 0,1 0 1,0 0-1,0 0 0,1 0 1,0 0-1,0 0 0,1 0 1,0 0-1,1 1 0,0-1 1,1 1-1,-1 0 0,2-1 1,7-11-1,-7 15-29,-1 0-1,1 1 1,0 0-1,0 0 1,0 0 0,0 0-1,1 1 1,0 0-1,0 0 1,-1 0 0,2 1-1,-1 0 1,0 0-1,0 1 1,1-1 0,-1 1-1,0 1 1,1-1-1,7 2 1,-3-1-4,-1 1 0,0 1 0,0 0 0,-1 0 1,1 1-1,0 0 0,-1 1 0,0 0 0,0 0 0,0 1 0,14 10 0,-3 2 25,-1 1 0,-1 1 0,-1 0 0,0 1 0,-2 1 0,0 1-1,-1 0 1,13 30 0,-18-34-29,-2 0 0,-1 1-1,0-1 1,-1 1 0,-1 1 0,0-1-1,-2 0 1,-1 1 0,-1 35 0,-2-26-5,-1-1 0,-1 1 1,-2-1-1,-1 0 1,-1 0-1,-12 26 0,7-23 35,-2 0 0,-2-2 0,-36 52 0,42-70-2,1-1-1,-2 0 0,1 0 0,-1-1 0,-1-1 0,1 0 0,-1-1 0,-24 10 0,30-15 2,-1 0-1,1 0 1,-1-1-1,1 0 0,-1 0 1,0-1-1,0 0 0,-11-1 1,1-2 171,0 0 1,-24-8 0,6-1 472,36 11-706,0 1 0,0 0 1,-1 0-1,1 0 0,0 0 0,0 0 0,0 0 0,0 0 1,0 0-1,0 0 0,0 0 0,0-1 0,0 1 1,0 0-1,0 0 0,0 0 0,0 0 0,0 0 0,0 0 1,0 0-1,0-1 0,0 1 0,0 0 0,0 0 1,0 0-1,0 0 0,0 0 0,0 0 0,0-1 0,0 1 1,0 0-1,0 0 0,0 0 0,0 0 0,0 0 0,0 0 1,0 0-1,0-1 0,0 1 0,0 0 0,0 0 1,0 0-1,1 0 0,-1 0 0,0 0 0,0 0 0,0 0 1,0 0-1,0 0 0,0 0 0,0 0 0,0 0 0,1 0 1,-1-1-1,0 1 0,0 0 0,0 0 0,0 0 1,0 0-1,0 0 0,1 0 0,-1 0 0,0 0 0,10-6 165,26-18 654,-19 10-5516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3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18991,'0'0'4640,"10"9"-4660,-2-2 12,-6-4 5,1 0 0,0 0 0,0 0 0,0-1 1,1 1-1,-1-1 0,0 0 0,1 0 0,0 0 0,-1 0 0,1-1 0,0 1 0,0-1 0,0 0 0,0 0 0,0-1 0,0 1 0,6-1 0,7-1 6,-1-1 0,0-1 0,0 0 0,0-1 0,0-1 0,-1 0 0,1-1 0,-1-1 0,-1 0 1,1-1-1,-1-1 0,-1 0 0,0-1 0,16-14 0,6-12 139,-2-1 1,-1-2 0,-2-2-1,30-51 1,-55 83-2,2-7 266,-7 15-268,-13 14 485,7 8-463,1 1 1,-4 38 0,8-43-72,2 0 0,0 0 0,2 0 0,-1-1 0,10 30 0,-10-39-64,1-1 0,-1 0 1,1 0-1,0 0 0,1 0 0,0 0 1,0-1-1,0 0 0,0 0 1,1 0-1,0 0 0,0 0 0,0-1 1,1 0-1,-1 0 0,1-1 0,0 0 1,0 0-1,0 0 0,0 0 1,1-1-1,-1 0 0,1 0 0,-1-1 1,1 0-1,7 0 0,-10-1-7,0-1-1,1 0 0,-1 1 1,0-2-1,0 1 0,0 0 1,-1-1-1,1 0 0,0 0 1,-1 0-1,1 0 0,-1-1 1,1 1-1,-1-1 0,4-4 1,5-6 33,-1 0 1,13-19 0,-18 24-25,3-5 8,-1-1 1,-1 1-1,0-1 0,0-1 1,5-18-1,15-78 153,-7 24-11,-16 70-87,0-1 0,-1 1-1,1-30 1,-5 46-80,1 0 1,1 0-1,-1-1 0,0 1 0,0 0 1,0-1-1,1 1 0,-1 0 0,0-1 1,1 1-1,-1 0 0,1 0 1,0 0-1,-1 0 0,1-1 0,0 1 1,0 0-1,1-1 0,-2 2-5,1 0 0,-1 0-1,1-1 1,0 1 0,-1 0 0,1 0 0,-1 0-1,1 0 1,-1 0 0,1 0 0,0 0-1,-1 0 1,1 0 0,-1 0 0,1 0-1,-1 0 1,1 1 0,-1-1 0,1 0 0,0 0-1,-1 1 1,1-1 0,-1 0 0,0 0-1,1 1 1,-1-1 0,1 1 0,-1-1 0,1 0-1,-1 1 1,0-1 0,1 1 0,-1-1-1,0 1 1,1-1 0,-1 1 0,0-1-1,0 1 1,0-1 0,1 2 0,13 27 39,-1 1 0,-2 1 1,0 0-1,-2 0 0,-2 1 1,-1 0-1,-1 0 0,-2 1 1,-1 0-1,-3 43 0,1-72-34,0 0-1,-1-1 0,1 1 0,-1 0 0,0-1 0,0 1 1,0-1-1,0 1 0,-1-1 0,0 1 0,1-1 0,-1 0 1,0 0-1,-1 0 0,1 0 0,0 0 0,-1 0 0,0-1 1,1 1-1,-1-1 0,0 0 0,0 0 0,-1 0 0,1 0 1,0 0-1,-1-1 0,1 0 0,-1 1 0,-6 0 0,4-1 13,0 0-1,0 0 0,0-1 0,0 0 0,0 0 0,0 0 1,0-1-1,0 0 0,0 0 0,0 0 0,0-1 0,0 0 1,1 0-1,-1-1 0,0 0 0,1 0 0,-8-5 0,2 0 21,8 5-12,-1 1 0,1 0 0,0-1 0,0 1 0,0-1-1,0 0 1,1 0 0,-1 0 0,1 0 0,0-1 0,-1 1 0,2-1 0,-1 1 0,-2-7 0,2 4 35,0-8 463,2 14-517,1-1 1,0 1-1,-1-1 0,1 1 0,0 0 0,-1 0 0,1 0 0,0-1 0,-1 1 0,1 0 0,0 0 0,0 0 0,-1 0 1,1 0-1,0 0 0,0 0 0,-1 0 0,1 1 0,0-1 0,-1 0 0,1 0 0,0 0 0,0 1 0,22 3 40,-1-2-1,32 0 1,-35-2-31,-8 1-9,9-1 12,0 0 0,23-3 0,-36 2-19,0-1 0,0 0 0,0 0 0,0 0 0,0-1 0,-1 0 0,1 0 0,-1-1 0,11-7 0,13-12 2,-12 11 13,0-1 0,-1-1 0,-1 0 1,0-2-1,20-24 0,-7 6 141,-23 28-48,-1 5-61,-3 8 23,-1 15 21,-32 287-96,-9-112 0,7-39 0,31-146 0,-1 6 0,-3 38 0,6-144 0,4 1 0,21-122 0,-10 131 0,3 1 0,4 1 0,40-92 0,-59 160 0,0 1 0,1 1 0,0-1 0,1 0 0,-1 1 0,1 0 0,1 0 0,-1 1 0,1-1 0,0 1 0,0 0 0,0 1 0,1-1 0,0 1 0,0 1 0,0-1 0,0 1 0,0 0 0,11-2 0,-14 5 0,-1 0 0,0 0 0,1 0 0,-1 1 0,0-1 0,1 1 0,-1 0 0,0 0 0,0 0 0,0 0 0,0 1 0,0-1 0,0 1 0,0 0 0,5 3 0,-1 0 0,0 1 0,0 0 0,-1 0 0,11 13 0,-13-13 0,1 0 0,-1 1 0,-1-1 0,1 1 0,-1 0 0,0 0 0,-1 0 0,1 0 0,-2 0 0,1 0 0,-1 1 0,1 12 0,-2-15 0,0 0 0,-1 1 0,0-1 0,0 0 0,0 0 0,-1 0 0,1 0 0,-1 0 0,-1 0 0,1 0 0,0-1 0,-1 1 0,0-1 0,0 0 0,-1 0 0,1 0 0,-1 0 0,0 0 0,-4 2 0,2 0 0,-1-1 0,1-1 0,-1 1 0,0-1 0,-1 0 0,1-1 0,-1 0 0,0 0 0,1-1 0,-1 0 0,0 0 0,0-1 0,-1 1 0,1-2 0,0 0 0,0 0 0,0 0 0,-1-1 0,1 0 0,0 0 0,0-1 0,0 0 0,-9-4 0,4 2 0,13 4 0,-1 0 0,1 0 0,0 0 0,0 0 0,0 0 0,0 0 0,-1 0 0,1 0 0,0 0 0,0 0 0,0 0 0,-1 0 0,1 0 0,0 0 0,0 0 0,0 0 0,-1 0 0,1 0 0,0 0 0,0 0 0,0 0 0,0 0 0,0 0 0,-1 1 0,1-1 0,0 0 0,0 0 0,0 0 0,0 0 0,0 0 0,-1 1 0,1-1 0,0 0 0,0 0 0,0 0 0,0 0 0,0 1 0,0-1 0,0 0 0,0 0 0,0 0 0,0 1 0,0-1 0,0 0 0,0 0 0,0 0 0,0 0 0,0 1 0,0-1 0,0 0 0,0 0 0,0 0 0,0 1 0,0-1 0,0 0 0,0 0 0,1 0 0,-1 0 0,0 1 0,0-1 0,0 0 0,0 0 0,0 0 0,1 0 0,1 3 0,1-1 0,0 0 0,0 0 0,0-1 0,0 1 0,0 0 0,0-1 0,0 0 0,1 0 0,-1 0 0,0 0 0,6 0 0,0 1 0,26 8 0,50 6 0,-72-15 0,-1 0 0,1 0 0,0-1 0,-1-1 0,1 0 0,-1-1 0,23-6 0,-6-1 0,0-2 0,-1-1 0,-1-2 0,0 0 0,30-22 0,-47 29 0,-1 0 0,0 0 0,-1-1 0,1 0 0,-1 0 0,-1-1 0,0 0 0,0 0 0,-1-1 0,0 0 0,0 0 0,-1 0 0,-1-1 0,0 0 0,0 0 0,4-22 0,-8 30 0,0 1 0,0-1 0,0 1 0,0-1 0,0 0 0,0 1 0,-1-1 0,1 1 0,-1-1 0,0 1 0,0-1 0,0 1 0,0 0 0,0-1 0,0 1 0,-1 0 0,1 0 0,-1 0 0,1 0 0,-1 0 0,0 0 0,0 0 0,0 0 0,0 1 0,0-1 0,0 1 0,0 0 0,-1-1 0,1 1 0,0 0 0,-1 0 0,1 1 0,-1-1 0,-3 0 0,2 0 0,0 0 0,0 1 0,-1-1 0,1 1 0,0 0 0,-1 0 0,1 1 0,0-1 0,0 1 0,-1 0 0,1 0 0,0 0 0,0 1 0,0-1 0,0 1 0,0 0 0,1 0 0,-1 1 0,-6 4 0,5-2 0,1 0 0,0 0 0,-1 1 0,2-1 0,-1 1 0,1 0 0,0 0 0,0 0 0,0 0 0,1 1 0,0-1 0,0 1 0,1-1 0,0 1 0,0 0 0,0 0 0,1-1 0,1 13 0,1-6 0,0 0 0,1 0 0,1 0 0,0-1 0,1 1 0,0-1 0,1 0 0,12 19 0,-6-13 0,0-2 0,1 1 0,1-2 0,1 0 0,21 17 0,-32-29 0,1 0 0,1 0 0,-1 0 0,0-1 0,1 0 0,-1 0 0,1 0 0,-1-1 0,1 0 0,0 0 0,0 0 0,-1-1 0,1 1 0,0-2 0,0 1 0,0-1 0,-1 1 0,1-1 0,8-3 0,-2 0 0,-1 0 0,1 0 0,-1-1 0,1-1 0,-1 0 0,-1 0 0,1-1 0,9-9 0,-9 5 0,0-2 0,-1 0 0,0 0 0,-1-1 0,0 0 0,-1 0 0,9-24 0,-14 30 0,0 0 0,0-1 0,-1 0 0,0 1 0,0-1 0,-1 0 0,0 0 0,0 0 0,-1 0 0,-2-14 0,-1 2 0,-1 1 0,-1 0 0,-10-27 0,14 45 0,0 1 0,1-1 0,-1 1 0,1-1 0,0 1 0,-1-1 0,1 1 0,0-1 0,0 0 0,0 1 0,0-1 0,0 1 0,1-1 0,-1 0 0,0 1 0,1-1 0,-1 1 0,1-1 0,-1 1 0,1-1 0,0 1 0,0 0 0,1-3 0,0 2 0,0 1 0,0-1 0,0 0 0,1 1 0,-1-1 0,0 1 0,1 0 0,-1 0 0,0 0 0,1 0 0,0 0 0,-1 1 0,4-1 0,-1 0 0,1 0 0,-1 1 0,0 0 0,1 0 0,-1 0 0,0 0 0,1 1 0,-1 0 0,0 0 0,1 1 0,-1-1 0,0 1 0,0 0 0,5 3 0,-7-2 0,0 0 0,0 0 0,-1 0 0,1 0 0,0 1 0,-1-1 0,0 1 0,0-1 0,0 1 0,0 0 0,1 5 0,11 47 0,-9-33 0,5 24 0,-4-18 0,0 0 0,15 35 0,-19-59 0,0 1 0,0-1 0,1 0 0,0 0 0,0 0 0,1 0 0,-1-1 0,1 1 0,5 4 0,-6-7 0,0 0 0,0 0 0,1 0 0,-1-1 0,0 1 0,1-1 0,-1 0 0,1 0 0,0 0 0,-1 0 0,1-1 0,0 1 0,0-1 0,-1 0 0,6-1 0,-2 0 0,-1 0 0,1 0 0,-1-1 0,1 0 0,-1 0 0,0-1 0,0 0 0,0 0 0,0 0 0,0-1 0,-1 1 0,0-2 0,0 1 0,0 0 0,0-1 0,0 0 0,5-8 0,5-9 0,0 0 0,23-47 0,-11 14 0,40-111 0,-45 109 0,-13 39 0,-9 17 0,0 0 0,0 0 0,0 1 0,1-1 0,-1 0 0,0 0 0,1 1 0,-1-1 0,1 0 0,-1 1 0,1-1 0,-1 1 0,1-1 0,-1 0 0,1 1 0,0-1 0,-1 1 0,1 0 0,0-1 0,1 0 0,-2 1 0,1 1 0,-1-1 0,1 0 0,-1 0 0,1 0 0,-1 1 0,0-1 0,1 0 0,-1 0 0,1 1 0,-1-1 0,1 0 0,-1 1 0,0-1 0,1 1 0,-1-1 0,0 0 0,0 1 0,1-1 0,-1 1 0,0-1 0,0 1 0,1 0 0,10 38 0,-9-32 0,10 56 0,-3 1 0,3 97 0,-12-123 0,-1 0 0,-9 54 0,10-89 0,0-1 0,0 0 0,-1 0 0,1 0 0,-1 0 0,1 0 0,-1 0 0,0 0 0,0 0 0,0 0 0,0 0 0,0 0 0,0 0 0,0 0 0,-1-1 0,1 1 0,-1-1 0,1 1 0,-1-1 0,0 1 0,1-1 0,-1 0 0,0 0 0,0 0 0,0 0 0,0 0 0,0 0 0,-3 0 0,0 0 0,1-1 0,-1 0 0,1-1 0,0 1 0,-1-1 0,1 0 0,-1 0 0,1 0 0,0 0 0,0-1 0,0 0 0,0 0 0,-6-3 0,1-2 0,0 1 0,0-2 0,1 1 0,0-1 0,0 0 0,1-1 0,0 0 0,0 0 0,1 0 0,-9-20 0,14 29 0,1-1 0,-1 0 0,1 0 0,-1 1 0,1-1 0,0 0 0,-1 0 0,1 1 0,0-1 0,0 0 0,0 0 0,0 0 0,-1 1 0,1-1 0,0 0 0,0 0 0,1 0 0,-1 0 0,0 1 0,0-1 0,0 0 0,0 0 0,1 0 0,-1 1 0,0-1 0,1 0 0,-1 1 0,1-1 0,-1 0 0,1 1 0,-1-1 0,1 0 0,-1 1 0,1-1 0,1 0 0,1-1 0,0 1 0,1 0 0,-1 0 0,1 0 0,-1 1 0,1-1 0,5 1 0,24-1 0,65 7 0,13 0 0,-94-7 0,0-1 0,0 0 0,1-1 0,-1 0 0,-1-2 0,1 0 0,26-13 0,-31 13 0,-1-2 0,1 1 0,-2-2 0,1 1 0,-1-2 0,0 1 0,-1-1 0,0-1 0,0 1 0,13-21 0,-13 16 0,-1 0 0,0 0 0,-1-1 0,-1 0 0,0 0 0,-1-1 0,0 1 0,-1-1 0,2-24 0,-5 32 0,0-14 0,-1 22 0,0-1 0,0 1 0,0-1 0,0 1 0,0 0 0,0-1 0,0 1 0,0-1 0,0 1 0,-1-1 0,1 1 0,0 0 0,0-1 0,-1 1 0,1 0 0,0-1 0,0 1 0,-1 0 0,1-1 0,0 1 0,-1 0 0,1 0 0,0-1 0,-1 1 0,1 0 0,-1 0 0,1 0 0,0 0 0,-1-1 0,1 1 0,-1 0 0,1 0 0,-1 0 0,1 0 0,0 0 0,-1 0 0,1 0 0,-1 0 0,1 0 0,-1 0 0,1 0 0,-1 1 0,0-1 0,-1 1 0,1 0 0,-1 0 0,1 0 0,-1-1 0,1 2 0,0-1 0,0 0 0,-1 0 0,1 0 0,0 0 0,0 1 0,-1 2 0,-14 23 0,13-21 0,-2 4 0,1 0 0,0 1 0,0 0 0,1 0 0,1 0 0,0 0 0,0 0 0,1 0 0,1 1 0,1 20 0,0-24 0,-1 0 0,2 1 0,-1-1 0,2 0 0,-1 0 0,1 0 0,0 0 0,0 0 0,1-1 0,0 1 0,0-1 0,1 0 0,0-1 0,0 1 0,9 7 0,-10-9 0,1-1 0,0 0 0,0 0 0,1-1 0,-1 1 0,1-1 0,0 0 0,0-1 0,0 1 0,0-1 0,0-1 0,1 1 0,-1-1 0,0 0 0,1 0 0,-1-1 0,1 0 0,-1 0 0,1 0 0,-1-1 0,1 0 0,-1 0 0,0-1 0,12-4 0,0-1 0,0-2 0,-1 0 0,0-1 0,0-1 0,-1 0 0,-1-1 0,0-1 0,0-1 0,-1 0 0,-1 0 0,-1-1 0,0-1 0,-1 0 0,16-30 0,-15 14 0,-12 31 0,0 1 0,0-1 0,0 0 0,-1 1 0,1-1 0,0 1 0,0-1 0,0 1 0,-1-1 0,1 1 0,0-1 0,-1 1 0,1-1 0,0 1 0,-1-1 0,1 1 0,-1 0 0,1-1 0,-1 1 0,1 0 0,-1-1 0,1 1 0,-1 0 0,1-1 0,-1 1 0,1 0 0,-1 0 0,1 0 0,-1 0 0,0-1 0,1 1 0,-1 0 0,1 0 0,-1 0 0,1 0 0,-2 1 0,-3 2 0,0 1 0,0 0 0,0 0 0,1 0 0,0 0 0,0 1 0,0 0 0,0 0 0,1 0 0,0 0 0,0 0 0,-3 7 0,5-8 0,0 0 0,0 0 0,0 0 0,0 0 0,1 0 0,-1 1 0,1-1 0,0 0 0,0 0 0,1 0 0,-1 1 0,1-1 0,0 0 0,0 0 0,0 0 0,1 0 0,-1 0 0,5 6 0,-4-6 0,1-1 0,-1 1 0,1-1 0,0 0 0,0 0 0,0-1 0,1 1 0,-1-1 0,1 1 0,-1-1 0,1 0 0,0 0 0,0-1 0,0 1 0,0-1 0,0 0 0,0 0 0,0 0 0,0 0 0,0-1 0,0 0 0,1 0 0,-1 0 0,0 0 0,0-1 0,0 1 0,0-1 0,1 0 0,-1 0 0,0-1 0,-1 1 0,8-5 0,-5 2 0,0 0 0,0 0 0,0-1 0,-1 0 0,0 0 0,0 0 0,0-1 0,5-8 0,-8 11 0,0-1 0,0 0 0,-1 0 0,0 0 0,0 0 0,0 0 0,0 0 0,0 0 0,-1 0 0,0 0 0,0 0 0,0-1 0,0 1 0,-1 0 0,1 0 0,-3-6 0,-2-10 0,-1 0 0,-16-37 0,19 51 0,0 1 0,0-1 0,0 1 0,-1-1 0,1 1 0,-1 0 0,-1 1 0,1-1 0,-1 1 0,1 0 0,-1 0 0,0 0 0,-1 1 0,-8-5 0,7 5 0,0 1 0,0-1 0,0 2 0,-1-1 0,-10 0 0,28 5 0,14-2 0,146-28 0,-160 26 0,1 1 0,0 0 0,0 1 0,-1 0 0,1 1 0,0 0 0,18 6 0,-25-7 0,-1 0 0,1 0 0,-1 1 0,1 0 0,-1-1 0,0 1 0,0 0 0,0 0 0,0 1 0,0-1 0,0 1 0,0-1 0,-1 1 0,1 0 0,-1 0 0,0 0 0,0 0 0,0 0 0,0 1 0,-1-1 0,1 1 0,-1-1 0,0 1 0,0-1 0,1 7 0,-2 4 0,-1-1 0,-1 1 0,0-1 0,-1 0 0,0 0 0,-1 0 0,-7 17 0,1-15 0,9-15 0,6-9 0,9-11 0,1-2 0,27-31 0,-37 47 0,0 1 0,0 0 0,1 1 0,-1-1 0,1 1 0,0 0 0,0 1 0,1-1 0,-1 1 0,13-4 0,-14 6 0,1 0 0,0 0 0,0 0 0,-1 1 0,1 0 0,0 0 0,0 1 0,-1-1 0,1 1 0,0 1 0,-1-1 0,1 1 0,-1 0 0,0 0 0,1 0 0,-1 1 0,8 5 0,4 4 0,-1 1 0,1 1 0,19 23 0,-16-17 0,49 62 0,-51-58 0,0-2 0,36 33 0,-46-50 0,-5-7 0,-7-18 0,-19-28 0,-7-7 515,19 36-4965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25623,'0'0'4784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3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19399,'0'0'3528,"68"-36"-2912,-45 23 0,3 7-496,2-4 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1497 10544,'0'0'4486,"10"5"-3980,35 14-9,-41-18-434,-1-1 0,1 0 0,-1 0 0,1 0 0,0 0 0,-1 0 0,1-1 0,-1 0 1,1 0-1,-1 0 0,0 0 0,1 0 0,-1-1 0,0 1 0,0-1 0,0 0 0,0 0 0,0 0 0,0 0 0,2-3 1,3-1 107,11-9 109,-1-1-1,0 0 1,-1-1 0,-1-1-1,-1 0 1,0-2 0,15-27 0,-10 13 138,-2-1 1,-2-2-1,20-62 1,-3 13 850,-33 85-1234,0 1 0,0-1 0,0 0 0,0 1 0,0-1 0,1 0 0,-1 1 0,0-1 0,0 0 0,0 1 0,1-1 0,-1 1 0,0-1 0,0 1 0,1-1 0,-1 1 0,1-1 0,-1 1 0,0-1 0,1 1 0,-1-1 1,2 0-1,2 18 708,-2-9-789,6 29 210,2 1 1,2-2 0,1 1 0,22 41 0,-32-71-140,1-1 0,0 1 1,1-1-1,0-1 1,0 1-1,0 0 0,0-1 1,1 0-1,0-1 0,0 1 1,0-1-1,1 0 1,-1-1-1,1 1 0,0-1 1,0-1-1,0 1 1,0-1-1,1 0 0,-1-1 1,1 0-1,-1 0 0,1-1 1,-1 0-1,10-1 1,2 0 22,0-2 1,0-1 0,-1 0 0,0-1 0,0-1 0,0-1 0,-1 0 0,31-19 0,-34 16 14,-1-1 0,0 0 0,-1-1 0,0 0 0,-1-1 0,0 0 0,-1-1 0,-1 0 0,0-1 0,14-30 0,-20 37-2,0-1 1,0 1-1,2-15 0,-5 20-32,1 1 0,-1-1 0,1 1 0,-1-1 0,0 0 0,0 1 0,-1-1 0,1 0 0,0 1 0,-1-1 0,0 1 0,1-1-1,-1 1 1,0-1 0,0 1 0,-2-4 0,2 6-12,0-1 0,0 0 0,-1 1-1,1-1 1,0 1 0,0-1 0,0 1-1,-1 0 1,1-1 0,0 1 0,0 0 0,-1 0-1,1 0 1,0 0 0,0 0 0,-1 0-1,1 0 1,0 0 0,0 1 0,-1-1 0,1 1-1,0-1 1,0 0 0,0 1 0,0 0-1,-1-1 1,1 1 0,-1 1 0,-33 21 210,35-23-222,-10 8 54,0 0 0,1 0 0,0 1 0,0 0 1,1 0-1,0 1 0,1 0 0,0 1 0,0 0 0,-8 20 0,14-26-36,0 0 0,1 0-1,0 0 1,0 0 0,0 0-1,0 0 1,1 0 0,-1 0-1,1 0 1,1 0 0,-1 0-1,1 0 1,0-1-1,0 1 1,0 0 0,1-1-1,4 8 1,1-2 7,-1 0-1,1 0 1,1-1-1,0 0 1,0 0 0,11 7-1,-8-8-2,0-1 0,1 0 0,-1-1 0,1 0 0,0-1 0,1-1 0,-1 0 0,29 4 0,-19-5 11,0-1 0,0-1-1,-1-2 1,43-5 0,-47 2-19,0 0-1,0-2 1,-1 0-1,0-1 1,0 0-1,-1-2 0,0 0 1,0 0-1,-1-2 1,16-13-1,-5 1 22,0-1-1,-2-2 0,-1 0 1,28-42-1,-22 21 18,-2-1 0,-2-1-1,-3-1 1,25-81 0,-23 41 91,-3 0 0,-4-2 0,-5 0 0,2-144 0,-14 231-132,-1-75 159,0 71-123,0 0 1,-1 0-1,0 0 0,0 0 0,-1 0 0,-5-12 0,8 20-36,0 1 0,0-1 0,-1 0 0,1 1 0,0-1 0,-1 1 0,1-1 0,0 0 0,-1 1 0,1-1 0,-1 1 0,1-1 0,0 1 0,-1 0 0,1-1 0,-1 1 0,0-1 0,1 1 0,-1 0 0,1-1 0,-1 1 0,1 0 0,-1 0 0,0 0 0,1-1 0,-1 1 0,0 0 0,1 0 0,-2 0 0,1 1-2,0-1-1,0 1 0,-1-1 0,1 1 0,0 0 0,0 0 0,0-1 0,0 1 1,0 0-1,1 0 0,-1 0 0,0 0 0,0 0 0,0 2 0,-6 9 8,1 0 0,-6 18 0,8-20 22,-10 30-38,1 0 1,-13 78-1,-1 89-8,21-153 3,0-2 0,2 1 0,2 0 0,9 95 0,18-35 0,0-8 0,-23-95 0,0 0 0,2-1 0,-1 1 0,8 13 0,-3-5 0,-5-13 0,0-1 0,0 0 0,0 0 0,0 0 0,5 4 0,9 11 0,15 11 0,-32-29 0,1 0 0,0 0 0,-1 1 0,1-1 0,0 0 0,0 0 0,0 1 0,0-1 0,0 0 0,0 0 0,0 0 0,0 0 0,0 0 0,0-1 0,1 1 0,-1 0 0,0 0 0,1-1 0,-1 1 0,0-1 0,1 1 0,-1-1 0,3 1 0,10 2 0,-11-1 0,1-1 0,0 0 0,-1 0 0,1 0 0,0-1 0,0 1 0,-1-1 0,1 0 0,0 0 0,0 0 0,0-1 0,6-1 0,3-5 0,0-1 0,-1 0 0,0-1 0,0 0 0,-1-1 0,19-21 0,-23 23 0,1 0 0,0 1 0,17-12 0,11-10 0,-15 7 0,-1-1 0,25-37 0,10-3 0,-53 61 0,1-1 0,-1 1 0,1 0 0,-1 0 0,1 0 0,0 0 0,0 0 0,0 1 0,1-1 0,-1 1 0,0 0 0,0 0 0,1 0 0,4 0 0,3-1 0,0 2 0,0-1 0,12 2 0,-18 0 0,-1 0 0,1 1 0,0-1 0,0 1 0,-1 0 0,1 0 0,-1 1 0,0-1 0,6 5 0,-1 0 0,0 0 0,0 0 0,7 10 0,-3 7 0,-13-24 0,1 1 0,-1-1 0,0 1 0,0-1 0,0 0 0,0 1 0,0-1 0,1 1 0,-1-1 0,0 1 0,0-1 0,0 1 0,0-1 0,0 1 0,0-1 0,0 0 0,-1 1 0,1-1 0,0 1 0,0-1 0,0 1 0,0-1 0,0 1 0,-1-1 0,1 0 0,0 1 0,0-1 0,-1 0 0,1 1 0,0-1 0,-1 0 0,1 1 0,0-1 0,-1 0 0,1 1 0,0-1 0,-1 0 0,1 0 0,-1 0 0,1 1 0,-1-1 0,1 0 0,0 0 0,-1 0 0,1 0 0,-1 0 0,1 0 0,-1 0 0,1 0 0,-1 0 0,1 0 0,-1 0 0,1 0 0,0 0 0,-1 0 0,1 0 0,-1-1 0,0 1 0,-24-5 0,1 1 0,-1 2 0,-47 0 0,64 3 0,0-1 0,-1 2 0,1-1 0,0 1 0,0 0 0,0 1 0,1 0 0,-1 0 0,0 1 0,1 0 0,0 0 0,0 1 0,0 0 0,1 0 0,-12 12 0,11-9 0,0 1 0,0 0 0,1 0 0,0 0 0,1 1 0,0 0 0,1 0 0,-1 0 0,-2 14 0,6-19 0,0 0 0,0 0 0,0 1 0,1-1 0,-1 1 0,1-1 0,1 1 0,-1-1 0,1 0 0,0 1 0,0-1 0,1 0 0,-1 1 0,1-1 0,0 0 0,1 0 0,-1-1 0,1 1 0,0 0 0,4 5 0,0-3 0,-1 1 0,1-1 0,0-1 0,0 1 0,1-1 0,0 0 0,0-1 0,10 6 0,-15-10 0,1 0 0,-1 0 0,1 0 0,-1 0 0,1 0 0,-1-1 0,1 0 0,0 0 0,-1 0 0,1 0 0,0 0 0,-1-1 0,1 1 0,-1-1 0,1 0 0,-1 0 0,1-1 0,-1 1 0,1-1 0,-1 1 0,0-1 0,0 0 0,0 0 0,4-5 0,1 1 0,-1-2 0,0 1 0,0-1 0,-1 0 0,0 0 0,0-1 0,-1 0 0,0 0 0,-1 0 0,4-10 0,-2 2 0,-1-1 0,0 0 0,-1 0 0,2-33 0,-4 31 0,4 30 0,0 0 0,7 22 0,-8-19 0,0 0 0,9 13 0,-5-13 0,0-1 0,1-1 0,0 0 0,1 0 0,0-1 0,1 0 0,18 11 0,-26-19 0,1 1 0,0-1 0,0 0 0,0-1 0,0 1 0,0-1 0,1 0 0,-1 0 0,0-1 0,0 1 0,1-1 0,-1 0 0,0-1 0,1 1 0,8-3 0,4-2 0,0 0 0,0-1 0,21-10 0,-25 9 0,-1-1 0,0 0 0,0 0 0,-1-2 0,17-15 0,-3-1 0,27-37 0,-36 40 0,-2 0 0,0-1 0,17-41 0,26-83 0,-56 142 0,28-79 0,-5-1 0,26-154 0,-42 172 0,-3 0 0,-4-1 0,-2 0 0,-11-79 0,11 143 0,-6-15 0,2 20 0,0 8 0,-3 10 0,-7 32 0,2-13 0,2 1 0,-7 58 0,-17 267 0,20-115 0,17-201 0,2 0 0,17 70 0,-16-90 0,18 47 0,-24-72 0,1 0 0,0 0 0,0 0 0,0 0 0,0 0 0,0 0 0,0 0 0,0 0 0,1-1 0,-1 1 0,1 0 0,-1-1 0,1 1 0,0-1 0,0 0 0,-1 1 0,1-1 0,0 0 0,0 0 0,0 0 0,0 0 0,0-1 0,1 1 0,-1 0 0,0-1 0,0 0 0,0 1 0,1-1 0,-1 0 0,0 0 0,0 0 0,0 0 0,1-1 0,-1 1 0,0-1 0,0 1 0,0-1 0,4-1 0,3-3 0,0 1 0,0-1 0,0 0 0,-1-1 0,0 0 0,0-1 0,9-9 0,27-30 0,51-69 0,-87 105 0,-8 15 0,-2 8 0,-1 53 0,1-36 0,2 48 0,1-68 0,0 0 0,1-1 0,0 1 0,1-1 0,-1 0 0,2 0 0,-1 0 0,2 0 0,5 10 0,-9-17 0,1 0 0,-1 0 0,1 0 0,0 0 0,-1 0 0,1 0 0,0-1 0,0 1 0,0-1 0,0 1 0,1-1 0,-1 0 0,0 0 0,1 0 0,-1 0 0,0 0 0,1 0 0,-1-1 0,5 1 0,-1-1 0,-1 0 0,0 0 0,0-1 0,0 1 0,1-1 0,-1-1 0,0 1 0,0-1 0,5-2 0,9-6 0,-1 0 0,-1 0 0,27-23 0,-44 33 0,23-19 0,-2-1 0,0-1 0,-1 0 0,-1-1 0,-1-2 0,17-29 0,-24 40 0,-9 11 0,0 0 0,0 0 0,-1 0 0,1 0 0,-1 0 0,1 0 0,-1 0 0,0-1 0,1 1 0,-1-1 0,0 1 0,0-3 0,1-2 0,-1 3 0,-3 10 0,-9 20 0,1 0 0,2 1 0,-6 31 0,12-50 0,1 1 0,0-1 0,1 1 0,0-1 0,0 0 0,1 1 0,0-1 0,1 1 0,0-1 0,0 0 0,0 0 0,1 0 0,0 0 0,9 14 0,-11-19 0,1-1 0,-1 0 0,1 1 0,0-1 0,0 0 0,0 0 0,0 0 0,0 0 0,0 0 0,1 0 0,-1-1 0,0 1 0,1-1 0,0 1 0,-1-1 0,4 1 0,-2-2 0,0 1 0,0-1 0,0 0 0,0 0 0,0 0 0,0-1 0,0 0 0,0 1 0,0-1 0,0-1 0,4-1 0,-3 1 0,0 0 0,-1-1 0,0 1 0,1-1 0,-1 0 0,0 0 0,0-1 0,-1 1 0,1-1 0,-1 0 0,0 0 0,0 0 0,0 0 0,0-1 0,-1 1 0,1-1 0,-1 0 0,-1 1 0,1-1 0,-1 0 0,1 0 0,-1 0 0,0-10 0,0 8 0,-1 1 0,1-1 0,-1 0 0,-1 0 0,1 0 0,-1 0 0,-1 1 0,1-1 0,-1 0 0,0 1 0,-1 0 0,1-1 0,-1 1 0,-1 0 0,1 0 0,-1 0 0,-8-9 0,6 8 0,0 1 0,-1 0 0,0 0 0,0 1 0,0 0 0,-1 0 0,0 1 0,-8-4 0,10 5 0,5 2 0,0 0 0,0 1 0,0-1 0,0 1 0,0-1 0,0 1 0,0-1 0,0 1 0,0 0 0,0 0 0,0 0 0,0-1 0,-2 1 0,15 0 0,-7 0 0,-1 0 0,1 0 0,-1-1 0,1 1 0,-1-1 0,1 0 0,-1 0 0,1-1 0,-1 1 0,7-4 0,4-1 0,12-2 0,1 0 0,0 3 0,0 0 0,1 1 0,0 2 0,49 3 0,-73-1 0,0 0 0,0 1 0,-1 0 0,1 0 0,0 1 0,-1-1 0,1 1 0,-1 0 0,1 0 0,-1 0 0,0 1 0,0-1 0,0 1 0,0 0 0,4 5 0,-5-5 0,-1 1 0,1-1 0,-1 1 0,0 0 0,0 0 0,0-1 0,-1 1 0,1 0 0,-1 1 0,0-1 0,0 0 0,0 0 0,-1 0 0,1 1 0,-1-1 0,0 0 0,-1 6 0,0 14 0,-4 25 0,4-37 0,8-15 0,13-19 0,4-10 0,53-65 0,-66 85 0,1 0 0,0 1 0,1 0 0,0 1 0,18-11 0,-28 19 0,-1 1 0,0 0 0,0 0 0,1 0 0,-1 0 0,1 0 0,-1 1 0,0-1 0,1 1 0,-1-1 0,1 1 0,0 0 0,-1 0 0,1 0 0,-1 0 0,1 1 0,-1-1 0,1 1 0,-1-1 0,1 1 0,-1 0 0,0 0 0,1 0 0,-1 0 0,4 3 0,-1 0 0,-1 0 0,1 0 0,-1 1 0,0 0 0,0 0 0,-1 0 0,1 0 0,-1 0 0,4 10 0,27 72 0,-23-55 0,1-1 0,18 30 0,18 8 0,-36-53 0,14 7 0,-10-18 0,-16-5 0,1 0 0,-1 0 0,1 0 0,-1 0 0,0 0 0,1 0 0,-1-1 0,1 1 0,-1 0 0,0 0 0,1-1 0,-1 1 0,0 0 0,1 0 0,-1-1 0,0 1 0,0 0 0,1-1 0,-1 1 0,0 0 0,0-1 0,0 1 0,1-1 0,-1 1 0,0 0 0,0-1 0,0 1 0,0-1 0,0 1 0,0 0 0,0-1 0,0 1 0,0-1 0,0-9 98,0 1 1,-1 0-1,0 0 0,0 0 1,-1 0-1,0 0 1,0 0-1,-1 1 0,-8-17 1,-1 3-2558,-27-39-1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3616,'0'0'2520,"3"11"-2198,7 47 207,3 63 0,-3 74 504,-10-192-1018,-3 461 2310,4-215-776,3-66-318,1-66 214,-5-117-1428,-1 0-1,1 1 0,0-1 1,0 0-1,0 0 1,0 0-1,0 0 0,0 1 1,0-1-1,0 0 1,0 0-1,0 0 0,0 0 1,0 0-1,0 1 1,0-1-1,0 0 0,0 0 1,0 0-1,0 0 1,0 1-1,0-1 0,0 0 1,0 0-1,0 0 0,0 0 1,1 1-1,-1-1 1,0 0-1,0 0 0,0 0 1,0 0-1,0 0 1,0 0-1,0 0 0,1 1 1,-1-1-1,0 0 1,0 0-1,0 0 0,0 0 1,0 0-1,1 0 1,-1 0-1,0 0 0,0 0 1,6-8 351,6-16-1661,-11 23 483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25623,'0'0'5784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18791,'12'-1'808,"112"-12"1246,231 7 0,-280 11-1783,384 42 704,-364-34-827,-84-12-139,1-1 0,-1 0 1,1 0-1,0-2 0,19-3 1,-25 2 108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1242 10656,'0'0'3409,"1"11"-2850,-2 3-400,1-7-60,0 0 1,1 0-1,-1-1 1,1 1-1,3 10 1,-4-16-53,0 0-1,1 0 1,-1 0 0,0-1 0,0 1 0,1 0 0,-1 0 0,1 0 0,-1 0 0,1 0 0,-1-1 0,1 1 0,0 0 0,-1 0 0,1-1 0,0 1 0,0-1 0,-1 1 0,1 0 0,0-1 0,0 1 0,0-1 0,0 0 0,0 1 0,1-1 0,1 1 19,-1-1 0,0 0 1,1 0-1,-1-1 0,0 1 0,0 0 1,1-1-1,-1 1 0,0-1 0,4-1 0,4-3 122,0 0 0,0-1 0,12-9 0,-4 0-20,-1-1 1,0 0-1,-1-2 1,-1 1-1,0-2 1,14-25-1,64-125 509,77-223 547,-141 307-795,-3-1 0,24-154-1,-45 196 117,-2-66 0,-4 81 132,-5 39 265,-4 16-704,-136 520 999,62-286-905,21-69-150,31-87-110,-57 179 175,-20-4 191,38-109 198,67-160-402,6-13 101,9-18-52,37-102 62,-37 88-262,3 0 0,0 1 0,2 0 0,28-42 0,-10 29 37,1 1 0,3 2 0,1 2 1,2 2-1,47-36 0,159-101 399,-100 73-119,-82 63 52,-57 28 6,-50 39-399,29-15-59,1 1 0,0 0 0,0 1 0,-13 19 0,22-27 0,-1 0 0,1 0 0,0 1 0,0 0 0,0-1 0,1 1 0,0 0 0,0 0 0,1 0 0,-1 1 0,1-1 0,1 0 0,-1 0 0,1 1 0,1 6 0,0-8 0,0 0 0,1-1 0,-1 1 0,1-1 0,0 1 0,1-1 0,-1 1 0,1-1 0,0 0 0,0 0 0,0-1 0,0 1 0,1-1 0,0 1 0,-1-1 0,1 0 0,0 0 0,1-1 0,-1 1 0,9 3 0,-7-4 0,-1 0 0,1 0 0,0 0 0,-1-1 0,1 0 0,0 0 0,0 0 0,0-1 0,0 0 0,0 0 0,0-1 0,-1 1 0,1-1 0,0 0 0,0-1 0,11-4 0,-9 1 0,1 0 0,-1-1 0,0 0 0,0 0 0,0-1 0,-1 0 0,0 0 0,-1-1 0,1 0 0,-2 0 0,1 0 0,-1-1 0,0 0 0,6-17 0,-7 17 0,-1 0 0,0 0 0,-1-1 0,0 1 0,0-1 0,-1 1 0,0-1 0,-1 0 0,0 0 0,-1 1 0,1-1 0,-2 0 0,0 1 0,0-1 0,-5-12 0,6 18 0,-1 0 0,-1 0 0,1 0 0,-1 0 0,1 0 0,-1 0 0,0 0 0,-1 1 0,1 0 0,-1 0 0,1 0 0,-1 0 0,0 0 0,0 0 0,0 1 0,0 0 0,-1 0 0,1 0 0,0 1 0,-1-1 0,1 1 0,-1 0 0,-6 0 0,10 1 0,0 0 0,0 0 0,1-1 0,-1 1 0,0 0 0,0 0 0,1 0 0,-1-1 0,0 1 0,1 0 0,-1 0 0,0-1 0,1 1 0,-1-1 0,0 1 0,1-1 0,-1 1 0,1-1 0,-1 0 0,2-4 0,9 0 0,13 1 0,-1 0 0,1 2 0,0 0 0,-1 2 0,32 2 0,-43 0 0,1 0 0,-1 0 0,0 1 0,0 1 0,0 0 0,0 0 0,-1 1 0,1 0 0,-1 1 0,-1 0 0,1 1 0,13 12 0,-9-5 0,-1 0 0,-1 1 0,0 0 0,-1 1 0,14 27 0,33 90 0,-57-129 0,1 0 0,-1 0 0,1-1 0,0 1 0,0-1 0,0 1 0,1-1 0,-1 0 0,1 0 0,5 5 0,-7-7 0,1 0 0,-1 0 0,1-1 0,0 1 0,0-1 0,-1 1 0,1-1 0,0 0 0,0 1 0,0-1 0,-1 0 0,1 0 0,0 0 0,0-1 0,0 1 0,0 0 0,-1-1 0,1 1 0,0-1 0,-1 0 0,1 1 0,0-1 0,-1 0 0,1 0 0,-1 0 0,3-2 0,27-18 425,35-32 0,-17 9-5210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10448,'0'0'6695,"13"-2"-6380,86-23 331,-86 21-490,0-1 1,1 0-1,-2-1 1,1 0-1,-1-1 1,16-12-1,12-17 766,60-70 0,-50 50-271,-32 35-364,-1-2 1,0 0-1,-2-1 0,-1-1 1,16-37-1,-6 11 384,-15 33-303,-7 16-311,0-1 1,-1 0-1,1 0 0,-1 0 0,0 0 1,0 0-1,0 0 0,0 0 1,-1-1-1,1-4 0,-8 20 235,0-1 0,1 2 0,-8 20 0,8-12-200,1 0-1,1 1 1,0-1-1,2 1 1,1 0 0,0 0-1,2 0 1,3 24-1,-3-39-55,1 0 0,0-1 0,0 1 0,0-1 0,1 1 0,0-1 0,0 0 0,0 0 0,1 0 0,4 5 0,-5-8-24,-1 0 0,0 0 1,1-1-1,0 1 1,-1-1-1,1 1 0,0-1 1,0 0-1,0 0 1,1-1-1,-1 1 1,0-1-1,1 1 0,-1-1 1,1 0-1,-1 0 1,1-1-1,0 1 0,-1-1 1,6 0-1,6-2 11,0 0 1,0-1-1,0-1 0,-1-1 1,1 0-1,-1-1 0,0 0 0,-1-1 1,0-1-1,22-16 0,6-8 89,64-70-1,-67 63-6,-35 37-85,-1-1 0,0 0-1,0 0 1,0 0 0,0-1 0,1-3 0,6-8 264,-9 15-280,0 0 0,0 0 1,0 0-1,0 0 0,0-1 0,0 1 1,0 0-1,0 0 0,0 0 1,0 0-1,0 0 0,0 0 0,1-1 1,-1 1-1,0 0 0,0 0 1,0 0-1,0 0 0,0 0 0,0 0 1,-1-1-1,1 1 0,0 0 1,0 0-1,0 0 0,0 0 0,0 0 1,0-1-1,0 1 0,0 0 1,0 0-1,0 0 0,0 0 0,0 0 1,0 0-1,-1 0 0,1 0 1,0-1-1,0 1 0,0 0 0,0 0 1,0 0-1,0 0 0,0 0 1,-1 0-1,1 0 0,0 0 0,0 0 1,0 0-1,0 0 0,0 0 1,-1 0-1,1 0 0,-9 4 138,1 6-100,0 0-1,1 0 1,0 0 0,1 1-1,0 0 1,1 0-1,0 1 1,0 0 0,2-1-1,-1 1 1,2 1 0,-1-1-1,0 17 1,4-25-33,0 1 0,0 0 0,0-1 0,0 1 0,1-1 0,-1 0 0,1 0 0,0 1 0,1-1 0,-1 0 0,1 0 0,-1-1 0,1 1 0,0-1 0,1 1 1,-1-1-1,1 0 0,-1 0 0,7 3 0,-5-2 2,-1-1 0,1 0 0,0-1-1,0 1 1,1-1 0,-1 0 0,0 0 0,1-1 0,-1 1 0,1-1 0,0 0 0,-1-1 0,1 0 0,0 1 0,10-3 0,-10 0-3,1 0 0,-1-1 0,-1 0 0,1 0 0,0 0 0,-1-1 0,1 0 0,-1 0 1,0 0-1,0-1 0,-1 1 0,0-1 0,1-1 0,-2 1 0,1 0 0,0-1 0,-1 0 0,5-11 0,-5 9 8,0 1 0,-1 0 0,1-1 0,-1 1 0,-1-1 0,1 1 0,-1-1 0,-1 0 0,0 0 0,0 0 0,0 1 0,-1-1 0,0 0 0,0 1 0,-5-16 0,4 20-4,0-1 0,0 1-1,0 0 1,0 0 0,0 0 0,-1 0-1,1 0 1,-1 1 0,0-1 0,0 1 0,0 0-1,-4-3 1,-41-17 164,45 21-161,0 0 5,0 1 0,0-1 0,0 1 0,0 0 0,0 0 0,0 0 1,0 0-1,0 0 0,1 1 0,-1-1 0,0 1 0,0 0 0,0 0 0,-3 1 0,-22 5 247,28-7-263,0 0 0,0 0 1,0 1-1,0-1 0,0 0 0,0 0 0,0 1 1,0-1-1,0 0 0,0 0 0,0 0 0,0 1 1,0-1-1,0 0 0,1 0 0,-1 0 0,0 1 0,0-1 1,0 0-1,0 0 0,0 0 0,1 0 0,-1 1 1,0-1-1,0 0 0,0 0 0,1 0 0,-1 0 1,0 0-1,0 0 0,0 0 0,1 0 0,-1 1 1,0-1-1,0 0 0,1 0 0,-1 0 0,0 0 1,0 0-1,0 0 0,1 0 0,221-49 149,-163 34-141,0 2 0,104-10 0,-151 22-8,0 1 0,0 0 0,0 0 0,0 1 0,13 3 0,-23-4 0,1 1-1,0 0 1,-1 0-1,1 0 1,-1 0-1,1 0 1,-1 0 0,1 1-1,-1-1 1,0 1-1,0 0 1,0-1 0,0 1-1,0 0 1,0 0-1,0 0 1,-1 1-1,1-1 1,-1 0 0,1 1-1,-1-1 1,0 1-1,0-1 1,0 1 0,0-1-1,-1 1 1,1 3-1,0 8 17,-2-1 0,0 1-1,0-1 1,-1 0-1,-1 1 1,0-1-1,-1 0 1,0 0 0,-1-1-1,0 1 1,-1-1-1,-15 22 1,13-26 8,7-7-14,1 0 0,-1 0 0,0-1 0,0 1 0,0 0 0,0 0 0,1 0 0,-1 0 0,0 0 0,1 0 0,-1 0 0,1 1 0,-1 0 0,1-1 49,21-20 131,165-128-35,-183 145-159,0 0 0,0 0 0,0 0 0,1 0 0,-1 0 0,1 1 0,-1 0 0,1-1 0,-1 1 0,1 1 0,6-2 0,-9 2 0,1 1 0,0-1 0,0 0 0,0 1 0,0 0 0,0-1 0,-1 1 0,1 0 0,0 0 0,-1 0 0,1 0 0,0 0 0,-1 0 0,1 0 0,-1 1 0,0-1 0,1 0 0,-1 1 0,0-1 0,0 1 0,0 0 0,0-1 0,0 1 0,1 3 0,11 26 0,-1 0 0,-2 0 0,7 36 0,3 10 0,-18-72 0,0 1 0,0-1 0,1 0 0,-1 0 0,1 0 0,1 0 0,-1 0 0,1-1 0,0 1 0,0-1 0,0 0 0,0 0 0,1 0 0,-1-1 0,1 0 0,0 0 0,8 4 0,-11-6 0,0-1 0,0 1 0,0-1 0,0 0 0,0 1 0,0-1 0,0 0 0,0 0 0,-1 0 0,1-1 0,0 1 0,0 0 0,0-1 0,0 1 0,0-1 0,0 0 0,-1 1 0,1-1 0,0 0 0,0 0 0,-1 0 0,1 0 0,-1-1 0,1 1 0,-1 0 0,0-1 0,1 1 0,-1-1 0,0 1 0,0-1 0,1-2 0,5-6 0,0-1 0,-1 0 0,7-18 0,-11 24 0,14-39 859,-9 20-5695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22311,'0'0'5632,"90"-47"-5800,-39 41-8,-5 0 16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1093 10656,'0'0'8991,"-9"-2"-8768,-31-6-4,35 8-160,0-1 1,0 1-1,0 1 1,1-1-1,-1 1 1,0 0-1,0 0 1,0 0-1,0 1 1,1-1-1,-1 1 1,1 0-1,-1 1 1,1-1-1,-4 4 1,7-6-58,-10 7 103,0 0-1,0 0 0,0 1 1,1 1-1,0 0 0,1 0 0,0 1 1,-13 18-1,14-17-36,-7 13 223,14-23-276,0 0 1,1 0 0,0 0 0,-1 0-1,1 0 1,0 0 0,-1 1 0,1-1-1,0 0 1,0 0 0,0 0-1,0 1 1,0-1 0,0 0 0,0 0-1,1 0 1,-1 1 0,0-1 0,1 1-1,7 28 366,-8-26-349,0-1 1,1 1 0,0-1 0,0 1-1,0-1 1,0 1 0,0-1 0,1 1 0,1 2-1,0-3-6,0 1-1,0-1 0,-1-1 1,2 1-1,-1 0 0,0-1 0,0 1 1,1-1-1,-1 0 0,1 0 1,7 2-1,47 11 197,-21-6-8,-25-7-120,0 0 0,0 0 0,0-1 0,19-1 1,22 2 260,-45-2-295,-1 0 0,1-1 0,-1 0 0,1-1 0,-1 1 0,1-2 0,-1 1 0,0-1 0,0 0 0,0 0 0,-1-1 0,1 0 0,11-9 0,24-20 257,-22 18-67,35-34 0,-37 30-72,0-1 0,28-44 1,-16 20 195,-29 42-329,1 0-1,-1 0 1,0 1-1,0-1 1,0 0-1,1 1 1,-1-1-1,1 1 1,-1 0-1,4-2 0,-8 17 139,0 10-114,2-1 0,0 1 0,2-1-1,6 42 1,-7-61-56,1-1 0,-1 1 0,1 0 0,0-1 0,0 1-1,0 0 1,1-1 0,-1 1 0,1-1 0,0 0 0,0 1 0,0-1 0,0 0-1,1 0 1,-1 0 0,1-1 0,0 1 0,0-1 0,0 1 0,0-1 0,0 0-1,0 0 1,1 0 0,-1-1 0,1 1 0,-1-1 0,7 2 0,-5-2-6,0-1 1,1 1-1,-1-1 1,0 0 0,0-1-1,0 1 1,0-1-1,0 0 1,0 0-1,0 0 1,0-1 0,0 0-1,0 0 1,-1 0-1,1-1 1,-1 1-1,1-1 1,-1 0 0,6-6-1,9-10 45,-1 0 1,-1-2-1,0 0 0,-2 0 1,-1-2-1,0 0 0,-2-1 0,16-40 1,-20 45 314,-5 16-101,-5 14-90,-29 138 173,-21 73-69,21-112-164,-17 52 18,37-134-89,0-1 0,-2 0 0,-25 41 0,35-64-26,0 1 1,-1-1-1,1 0 1,-1 0-1,-7 5 1,11-8-10,-1-1 0,0 1 0,0 0 0,0-1 0,1 1 0,-1-1 0,0 1 0,0-1 0,0 0 0,0 1 0,0-1 0,0 0 0,0 1 0,0-1 0,0 0 0,0 0 0,0 0 0,0 0 0,0 0 0,0 0 0,0 0 0,0 0 0,0-1 0,0 1 0,0 0 0,1 0 0,-1-1 0,0 1 0,0-1 1,0 1-1,0-1 0,0 1 0,0-1 0,1 0 0,-1 1 0,0-1 0,1 0 0,-2-1 0,-7-11 61,0 0 0,1-1 1,-9-22-1,14 28-32,0 0 0,0-1-1,1 0 1,0 1 0,1-1 0,0 0 0,-1-16 0,3 21-24,0 0 1,0 0 0,0 0-1,0 0 1,0 0 0,1 0 0,0 1-1,0-1 1,0 1 0,5-7-1,30-31 106,-14 23-121,0 0 0,1 2 0,1 1 0,0 1 0,36-14 0,-33 16 0,-2-1 0,1-1 0,-2-2 0,0 0 0,27-23 0,21-21 0,-57 49 0,0-1 0,-1 0 0,-1-1 0,0 0 0,-1-1 0,0-1 0,17-26 0,-10 1 0,-15 29 0,0 0 0,1 0 0,0 1 0,0-1 0,1 1 0,1 1 0,0-1 0,11-9 0,2-1 0,-19 17 0,1 0 0,0 0 0,0 1 0,0-1 0,0 0 0,1 1 0,-1 0 0,0 0 0,1 0 0,0 0 0,-1 1 0,1-1 0,0 1 0,0 0 0,7-1 0,0 3 0,-1 0 0,1 1 0,-1 0 0,1 1 0,-1 0 0,0 1 0,0 0 0,16 9 0,-19-10 0,17 13 0,-20-13 0,0 0 0,1 0 0,-1-1 0,0 1 0,7 1 0,-9-2 0,-7-1 0,-8-2 0,1-1 0,0 0 0,0 1 0,0 0 0,0 1 0,0 0 0,0 1 0,-18 4 0,18-3 0,4 0 0,1-1 0,-1 1 0,1 0 0,-1 1 0,1-1 0,0 2 0,0-1 0,0 1 0,0 0 0,0 0 0,-7 8 0,7-6 0,1 0 0,1 0 0,-1 1 0,1 0 0,0 0 0,1 1 0,-4 8 0,6-13 0,1 0 0,0 0 0,0 0 0,0 1 0,0-1 0,0 0 0,1 1 0,0-1 0,-1 0 0,1 1 0,0-1 0,1 0 0,-1 1 0,1-1 0,-1 1 0,1-1 0,0 0 0,0 0 0,1 0 0,2 6 0,0-3 0,0 1 0,1-1 0,0 0 0,0 0 0,1-1 0,-1 0 0,1 0 0,0 0 0,0 0 0,1-1 0,0 0 0,-1-1 0,14 6 0,-10-6 0,1 0 0,0-1 0,0 0 0,0-1 0,-1 0 0,1-1 0,0 0 0,19-3 0,3-3 0,-1-2 0,0-1 0,-1-2 0,0-1 0,41-22 0,-46 20 0,0-1 0,0-2 0,-2-1 0,0 0 0,-1-2 0,-1-1 0,0-1 0,-2 0 0,-1-2 0,-1 0 0,-1-1 0,-1-1 0,-1 0 0,-1-1 0,15-42 0,27-103 0,37-195 0,-86 336 0,21-118 0,-25 126 0,-1 0 0,-1 0 0,-1 0 0,-4-32 0,-4 32 0,8 22 0,0 1 0,0-1 0,-1 1 0,1-1 0,0 1 0,0-1 0,-1 1 0,1-1 0,0 1 0,-1-1 0,1 1 0,-1-1 0,1 1 0,-1 0 0,1-1 0,0 1 0,-1 0 0,1-1 0,-1 1 0,0 0 0,1 0 0,-1-1 0,1 1 0,-1 0 0,1 0 0,-1 0 0,1 0 0,-1 0 0,0 0 0,1 0 0,-1 0 0,1 0 0,-1 0 0,0 0 0,1 0 0,-1 0 0,1 1 0,-1-1 0,0 0 0,-6 6 0,0 0 0,0 0 0,0 0 0,1 1 0,0 0 0,1 0 0,-1 1 0,1 0 0,1 0 0,-5 9 0,-4 12 0,-15 49 0,11-12 0,-15 124 0,24-129 0,-2 11 0,1 128 0,10-161 0,2 0 0,1-1 0,2 1 0,2-1 0,13 37 0,-19-69 0,0 1 0,1-1 0,0 0 0,0-1 0,0 1 0,1-1 0,0 1 0,0-1 0,0 0 0,1 0 0,-1-1 0,1 1 0,1-1 0,-1 0 0,9 5 0,-7-6 0,1 0 0,-1 0 0,1-1 0,0 1 0,-1-2 0,1 1 0,0-1 0,0-1 0,0 1 0,0-1 0,0 0 0,13-3 0,-7 0 0,-1 0 0,1 0 0,-1-2 0,0 1 0,0-2 0,15-8 0,67-49 0,-66 43 0,-23 15 0,1-1 0,0 1 0,-1-2 0,0 1 0,-1-1 0,1 0 0,6-11 0,-10 14 0,0 0 0,-6 5 0,-6 9 0,-30 35 0,19-22 0,2 1 0,-32 47 0,49-67 0,0 1 0,1-1 0,-1 1 0,1-1 0,0 1 0,0-1 0,0 1 0,0 0 0,1-1 0,0 1 0,0 0 0,1-1 0,-1 1 0,1 0 0,0-1 0,0 1 0,0 0 0,1-1 0,-1 0 0,1 1 0,0-1 0,5 7 0,-5-7 0,1 0 0,0 0 0,0 0 0,0-1 0,0 1 0,1-1 0,-1 0 0,1 0 0,0 0 0,0 0 0,0-1 0,0 0 0,0 1 0,1-1 0,-1-1 0,1 1 0,-1-1 0,1 0 0,0 0 0,-1 0 0,1 0 0,5-1 0,-5 0 0,0-1 0,1 0 0,-1 0 0,0-1 0,0 1 0,0-1 0,-1 0 0,1 0 0,0-1 0,-1 1 0,1-1 0,-1 0 0,0 0 0,0-1 0,0 1 0,-1-1 0,1 0 0,-1 0 0,1 0 0,-2-1 0,1 1 0,0 0 0,-1-1 0,0 0 0,0 0 0,0 0 0,0 0 0,0-6 0,0 5 0,-1-1 0,1 0 0,-2 0 0,1 0 0,-1 0 0,0 0 0,0 0 0,-1 1 0,0-1 0,0 0 0,-1 0 0,1 0 0,-2 1 0,1-1 0,-1 1 0,0 0 0,0 0 0,0 0 0,-1 0 0,0 0 0,-5-5 0,6 7 0,-1 1 0,1 0 0,0-1 0,-1 1 0,0 1 0,0-1 0,0 1 0,0-1 0,0 1 0,0 0 0,0 0 0,-8-1 0,12 3 0,0 0 0,0 0 0,0 0 0,0 0 0,0 0 0,0 0 0,0 1 0,0-1 0,1 0 0,-1 0 0,0 0 0,0 0 0,0 0 0,0 1 0,0-1 0,0 0 0,0 0 0,0 0 0,0 0 0,0 1 0,0-1 0,0 0 0,0 0 0,-1 0 0,1 0 0,0 0 0,0 1 0,0-1 0,0 0 0,0 0 0,0 0 0,0 0 0,0 0 0,0 0 0,0 1 0,-1-1 0,1 0 0,0 0 0,0 0 0,0 0 0,0 0 0,0 0 0,0 0 0,-1 0 0,1 0 0,2 0 0,0 1 0,0-1 0,0 1 0,-1-1 0,1 1 0,0-1 0,0 1 0,-1 0 0,1 0 0,0 0 0,-1 0 0,1 0 0,-1 0 0,1 0 0,1 3 0,15 9 0,-5-7 0,1-1 0,-1 0 0,1-1 0,0-1 0,1 0 0,-1-1 0,0-1 0,1 0 0,-1 0 0,0-2 0,1 0 0,18-3 0,-16 0 0,-1 0 0,1-1 0,-1 0 0,0-2 0,-1 0 0,1 0 0,-2-2 0,1 0 0,-1 0 0,16-15 0,-10 8 0,-2-1 0,0-1 0,-1 0 0,0-1 0,-2-1 0,0 0 0,14-27 0,-11 5 0,-1-1 0,-2 0 0,-2-1 0,-1 0 0,8-75 0,-14 57 0,-3 1 0,-2 0 0,-13-105 0,4 133 0,7 32 0,1-1 0,0 1 0,-1 0 0,0-1 0,1 1 0,-1 0 0,0 0 0,0-1 0,0 1 0,0 0 0,1 0 0,-2 0 0,1 0 0,0 0 0,0 0 0,0 0 0,0 1 0,-1-1 0,-1-1 0,3 2 0,-1 1 0,1-1 0,-1 0 0,0 0 0,1 0 0,-1 0 0,1 1 0,-1-1 0,1 0 0,-1 0 0,1 1 0,-1-1 0,1 0 0,-1 1 0,1-1 0,-1 0 0,1 1 0,0-1 0,-1 1 0,1-1 0,0 1 0,-1-1 0,1 1 0,0-1 0,0 1 0,-1-1 0,1 2 0,-8 19 0,7-16 0,-11 36 0,2 1 0,2 0 0,1 0 0,-1 63 0,16 174 0,24 62 0,-25-289 0,18 63 0,-24-110 0,1-1 0,-1 1 0,1-1 0,0 0 0,0 0 0,0 1 0,0-1 0,1-1 0,0 1 0,-1 0 0,1 0 0,1-1 0,-1 0 0,0 0 0,1 0 0,0 0 0,5 3 0,-6-5 0,-1-1 0,1 1 0,-1-1 0,1 0 0,-1 0 0,1 0 0,-1 0 0,0 0 0,1-1 0,-1 1 0,1-1 0,-1 1 0,0-1 0,1 0 0,-1 0 0,0 0 0,0 0 0,0-1 0,3-1 0,5-3 0,-1-1 0,-1 0 0,9-9 0,-2 0 0,0-1 0,-1 0 0,-1-1 0,0 0 0,-2-1 0,15-32 0,1 8 0,-25 34 0,-2 8 0,0 1 0,0 0 0,0-1 0,0 1 0,0 0 0,1-1 0,-1 1 0,0-1 0,0 1 0,0 0 0,1-1 0,-1 1 0,0 0 0,0-1 0,1 1 0,-1 0 0,0 0 0,1-1 0,-1 1 0,0 0 0,1 0 0,-1 0 0,0-1 0,1 1 0,-1 0 0,1 0 0,-1 0 0,0 0 0,1 0 0,7-3 0,-1 0 0,1 1 0,-1 0 0,1 0 0,0 1 0,0 0 0,-1 0 0,1 1 0,0 0 0,14 2 0,17-1 0,-36-1 0,-1 0 0,1 0 0,-1 0 0,0 0 0,1 0 0,-1 0 0,1 1 0,-1 0 0,0-1 0,1 1 0,-1 0 0,0 0 0,0 0 0,3 1 0,-4-1 0,0 0 0,-1 0 0,1 1 0,0-1 0,0 0 0,0 0 0,-1 0 0,1 1 0,-1-1 0,1 0 0,-1 0 0,1 1 0,-1-1 0,0 1 0,0-1 0,0 0 0,0 1 0,0-1 0,0 0 0,0 1 0,0-1 0,0 1 0,0-1 0,-1 0 0,0 3 0,-5 13 0,0 1 0,-16 31 0,15-37 0,1-1 0,1 1 0,0 1 0,1-1 0,0 0 0,1 1 0,-3 23 0,6 10 0,1-45 0,-1 0 0,1 0 0,-1-1 0,1 1 0,-1 0 0,1-1 0,0 1 0,-1-1 0,1 1 0,0-1 0,0 1 0,0-1 0,-1 0 0,1 1 0,0-1 0,0 0 0,0 0 0,0 1 0,-1-1 0,3 0 0,20 3 0,-11-4 0,0 0 0,-1-1 0,1 0 0,0-1 0,-1-1 0,1 1 0,19-11 0,76-46 0,-70 38 0,87-65 0,-124 87 0,0-1 0,0 1 0,1-1 0,-1 1 0,0 0 0,1-1 0,-1 1 0,0 0 0,1-1 0,-1 1 0,1 0 0,-1-1 0,0 1 0,1 0 0,-1 0 0,1-1 0,-1 1 0,1 0 0,-1 0 0,1 0 0,-1 0 0,1 0 0,-1 0 0,1 0 0,-1 0 0,1 0 0,-1 0 0,1 0 0,2 3 0,-3 4 0,2 0 0,-1 0 0,1 0 0,0 0 0,0 0 0,0 0 0,1-1 0,0 1 0,1-1 0,0 0 0,-1 0 0,2 0 0,-1 0 0,1-1 0,0 0 0,0 0 0,9 7 0,-9-8 0,0-1 0,-1 0 0,1 0 0,1 0 0,-1 0 0,0-1 0,1 0 0,-1 0 0,12 1 0,-14-2 0,1-1 0,0 0 0,0 0 0,-1 0 0,1 0 0,0-1 0,0 1 0,-1-1 0,1 0 0,-1 0 0,1-1 0,-1 1 0,1-1 0,-1 1 0,0-1 0,4-3 0,-1 1 0,0 0 0,0-1 0,0 1 0,0-1 0,-1 0 0,10-12 0,-14 15 0,0 0 0,0 0 0,0 0 0,0 0 0,0 0 0,-1-1 0,1 1 0,0 0 0,-1-1 0,0 1 0,0 0 0,0-1 0,0 1 0,0 0 0,0-1 0,0 1 0,-1 0 0,1-1 0,-1 1 0,1 0 0,-1 0 0,0-1 0,-2-1 0,0-3 0,0 0 0,-1 1 0,0 0 0,0 0 0,0 0 0,-1 0 0,0 1 0,0-1 0,0 1 0,-1 1 0,0-1 0,1 1 0,-2 0 0,-10-6 0,10 4 0,6 5 0,1 1 0,-1-1 0,0 0 0,1 1 0,-1-1 0,0 1 0,1-1 0,-1 1 0,0-1 0,1 1 0,-1-1 0,0 1 0,0 0 0,-1-1 0,66-12 0,-58 12 0,12-2 0,-1 1 0,0 0 0,0 1 0,21 1 0,-5 3 0,-19-3 0,0 1 0,1 1 0,-1 0 0,0 1 0,-1 1 0,27 10 0,-37-12 0,0 0 0,1 0 0,-1 0 0,-1 1 0,1 0 0,0 0 0,-1-1 0,1 1 0,-1 1 0,0-1 0,0 0 0,0 1 0,0-1 0,-1 1 0,0-1 0,1 1 0,0 6 0,0-3 0,-1 0 0,0 1 0,-1-1 0,1 0 0,-1 0 0,-1 0 0,1 1 0,-3 10 0,-1-6 0,3-10 0,0 1 0,0-1 0,0 1 0,0 0 0,0-1 0,1 1 0,-1 0 0,1 0 0,0-1 0,0 1 0,0 0 0,0 0 0,0-1 0,2 5 0,-2-7 0,1 0 0,0 0 0,0-1 0,0 1 0,0 0 0,-1 0 0,1 0 0,0 0 0,0-1 0,0 1 0,-1 0 0,1-1 0,0 1 0,-1-1 0,1 1 0,0-1 0,-1 1 0,1-1 0,0 0 0,-1 1 0,1-1 0,-1 1 0,1-2 0,1 1 0,35-34 0,2-3 0,48-34 0,-86 71 0,1-1 0,0 1 0,-1 0 0,1 0 0,0 0 0,0 0 0,0 0 0,0 1 0,0-1 0,0 0 0,0 1 0,0 0 0,0-1 0,0 1 0,0 0 0,0 0 0,0 0 0,3 0 0,-3 1 0,-1 0 0,1 0 0,0 0 0,-1 0 0,1 0 0,-1 0 0,1 0 0,-1 1 0,0-1 0,1 0 0,-1 1 0,0-1 0,0 1 0,0-1 0,0 1 0,0 0 0,-1-1 0,1 1 0,1 3 0,17 50 0,25 57 0,-40-103 0,1 0 0,1 0 0,-1 0 0,1-1 0,0 0 0,1 0 0,0-1 0,1 0 0,-1 0 0,1-1 0,0 0 0,1 0 0,13 7 0,-18-12 0,-1 1 0,0-1 0,1 0 0,-1-1 0,1 1 0,-1-1 0,1 1 0,-1-1 0,1 0 0,-1 0 0,1 0 0,-1-1 0,1 0 0,-1 1 0,0-1 0,1 0 0,-1 0 0,0-1 0,1 1 0,-1-1 0,0 0 0,4-2 0,2-2 0,-1-1 0,1 1 0,-1-1 0,-1-1 0,1 0 0,6-8 0,-10 8 45,1 1-1,-1-1 1,0 1 0,0-1 0,-1-1-1,0 1 1,0 0 0,-1-1 0,0 1-1,-1-1 1,0 1 0,0-1-1,-1 0 1,0 0 0,0 1 0,-1-1-1,0 0 1,-4-13 0,3 13-480,-1 1 0,0 0 0,0 0 0,-1 0 0,0 0 0,0 1 0,-1-1 0,0 1 0,0 0 0,-13-12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5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24327,'0'0'3464,"93"21"-2896,-27-13-400,13-8 8,5-4-176,9-2 0,0-5-72,3-1 0,9-6-64,-4-16 16,-8-8-56,-7-11 16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0:5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210 255 14568,'0'0'4370,"-10"8"-4163,-2 3-163,-59 53 513,61-53-390,1-1 0,0 2 0,0-1 0,1 1 0,-9 19-1,15-28-140,-11 25 662,-17 55 0,27-75-504,1 1-1,0 0 0,1 0 0,0 0 1,0-1-1,1 1 0,0 0 1,1 0-1,0 0 0,0 0 0,4 12 1,-4-19-141,0 0 0,-1 0 1,1 0-1,0 0 1,0 0-1,0-1 0,0 1 1,1 0-1,-1-1 1,0 1-1,1 0 0,-1-1 1,1 0-1,-1 1 1,1-1-1,0 0 0,-1 0 1,1 0-1,0 0 1,0 0-1,3 1 0,-1-2 11,0 1 0,1-1-1,-1 1 1,0-1-1,0 0 1,0-1-1,0 1 1,0-1-1,1 0 1,3-1-1,10-4 87,-2-1 1,1-1-1,26-16 0,-43 24-136,35-25 216,-1-1 1,-1-1 0,-1-2-1,38-46 1,-53 57-90,-16 17-95,0-1 0,0 1 0,0 0 0,-1 0 0,1 0 0,1 0 0,-1 1 0,0-1 0,0 0 0,0 0 0,0 1 0,1-1 0,-1 0 0,0 1 0,0-1 0,1 1 0,-1 0 0,2-1 0,10 25 852,3 21-572,-12-34-227,0 1 0,0-1-1,1 0 1,0 0-1,11 16 1,-11-21-24,0 1 0,1-1 0,0 0 0,0 0 0,0 0 0,0-1-1,1 0 1,0 0 0,0-1 0,0 0 0,9 4 0,-11-6-21,1-1 0,-1 0 0,0 0-1,0 0 1,1 0 0,-1-1 0,0 0 0,1 0 0,-1 0-1,1-1 1,-1 0 0,0 0 0,0 0 0,1 0 0,-1-1 0,0 0-1,0 0 1,8-6 0,-7 4 10,-1 0 1,1 0-1,-1-1 1,0 0-1,0 0 1,-1-1-1,0 1 1,0-1-1,0 0 0,6-12 1,-4 4 29,0 1-1,-1-1 1,-1 0 0,4-18-1,-7 26-81,0 1 0,-1-1 0,1 0 0,-1 0 0,-1 0 0,1 0 0,-1 0 0,0 0 0,0 0 0,-1 1 0,-2-9 0,-1 4-3,0 1 0,0 0 0,-1 0 1,0 1-1,-10-12 0,15 19 1,0 0 0,0 0 0,0-1 0,0 1 0,0 0 0,0-1 0,0 1 0,0 0 0,0-1 0,0 1 0,1-1 0,-1 1 0,0-3 0,1 3 0,1 0 0,-1 0 0,1 0 0,0 0 0,-1 0 0,1 0 0,0 1 0,-1-1 0,1 0 0,0 1 0,0-1 0,-1 0 0,1 1 0,0-1 0,0 1 0,0-1 0,0 1 0,0-1 0,0 1 0,0 0 0,0 0 0,0-1 0,0 1 0,2 0 0,37-10 0,-1 3 0,1 0 0,0 3 0,61 1 0,166 20 0,-168-8 0,-26-3 0,-73-6 0,0 0 0,1 0 0,-1 0 0,0 0 0,1 0 0,-1 0 0,0 0 0,1 0 0,-1 0 0,0 0 0,1 0 0,-1 0 0,0 0 0,1 0 0,-1 0 0,0 1 0,0-1 0,1 0 0,-1 0 0,0 0 0,1 0 0,-1 1 0,0-1 0,0 0 0,1 0 0,-1 1 0,0-1 0,0 0 0,0 0 0,1 1 0,-1-1 0,0 0 0,0 1 0,0-1 0,0 0 0,0 1 0,0 0 0,0-1 0,0 1 0,0 0 0,-1-1 0,1 1 0,0-1 0,-1 1 0,1 0 0,-1-1 0,1 1 0,-1-1 0,1 1 0,-1-1 0,1 0 0,-1 1 0,1-1 0,-1 1 0,1-1 0,-2 1 0,-130 65 0,118-58 0,3-2 0,0 0 0,1 0 0,0 1 0,0 1 0,0 0 0,1 0 0,1 1 0,-10 11 0,6-4 0,7-10 0,1 0 0,-1 0 0,1 0 0,1 0 0,-1 1 0,1 0 0,-3 10 0,6-15 0,-1 0 0,1 0 0,0 0 0,1 0 0,-1 0 0,0 0 0,1 1 0,-1-1 0,1 0 0,0 0 0,-1-1 0,1 1 0,0 0 0,0 0 0,0 0 0,1 0 0,-1-1 0,0 1 0,3 2 0,-1-1 0,0 0 0,0 0 0,0-1 0,1 1 0,-1-1 0,1 0 0,-1 0 0,7 3 0,-6-4 0,0 0 0,0-1 0,0 1 0,0-1 0,0 0 0,0 0 0,0 0 0,0-1 0,0 1 0,0-1 0,0 0 0,-1 0 0,1 0 0,0-1 0,0 1 0,-1-1 0,1 0 0,-1 0 0,0 0 0,1-1 0,-1 1 0,0-1 0,4-4 0,3-4 0,0 0 0,-1 0 0,0-1 0,-1-1 0,7-14 0,-4 5 0,-2 0 0,9-31 0,-9 23 0,-7 22 0,-4 10 0,-3 13 0,4 5 0,1-1 0,1 0 0,7 39 0,-7-50 0,1 0 0,1 0 0,-1-1 0,1 1 0,1 0 0,-1-1 0,1 0 0,0 0 0,1 0 0,0 0 0,0-1 0,6 7 0,-8-11 0,-1 0 0,1 0 0,-1-1 0,1 1 0,0 0 0,0-1 0,0 0 0,0 0 0,0 0 0,0 0 0,0 0 0,0 0 0,0-1 0,0 1 0,0-1 0,1 0 0,-1 0 0,0 0 0,0-1 0,0 1 0,0-1 0,0 1 0,1-1 0,-1 0 0,0 0 0,-1-1 0,1 1 0,5-4 0,3-2 0,0 0 0,0-1 0,-1-1 0,0 0 0,11-13 0,-12 12 0,0-2 0,-1 1 0,-1-1 0,0 0 0,0 0 0,-1-1 0,8-23 0,-8 14 0,0-1 0,-1-1 0,3-40 0,-8 56 0,1 1 0,0-1 0,1 1 0,-1 0 0,5-11 0,10 47 0,65 100 0,-78-123 0,1-1 0,0 1 0,0 0 0,0-1 0,1 0 0,-1 0 0,1-1 0,9 7 0,-12-9 0,0-1 0,0 0 0,0 0 0,0-1 0,1 1 0,-1 0 0,0-1 0,0 1 0,1-1 0,-1 0 0,0 0 0,1 0 0,-1 0 0,0 0 0,1 0 0,-1-1 0,0 1 0,1-1 0,-1 1 0,0-1 0,0 0 0,0 0 0,1 0 0,-1 0 0,0-1 0,-1 1 0,4-3 0,4-3 0,0-1 0,-1 0 0,-1-1 0,1 0 0,-1 0 0,-1 0 0,10-18 0,31-76 0,-39 84 0,14-43 0,-20 57 0,-1-1 0,0 1 0,0-1 0,0 1 0,-1-1 0,0 0 0,0 1 0,0-1 0,-3-7 0,3-2 0,0 15 0,0-1 0,1 1 0,-1 0 0,0 0 0,0 0 0,1 0 0,-1 0 0,0-1 0,0 1 0,1 0 0,-1 0 0,0 0 0,0 0 0,1 0 0,-1 0 0,0 0 0,0 0 0,1 0 0,-1 0 0,0 0 0,1 0 0,-1 0 0,0 0 0,0 0 0,1 0 0,-1 0 0,0 0 0,0 0 0,1 1 0,-1-1 0,27 19 0,-15-10 0,-9-7 0,15 11 0,0-2 0,0 0 0,1-1 0,1-1 0,28 10 0,-25-12 0,1-1 0,0-2 0,48 4 0,-65-8 0,0 0 0,0 0 0,-1-1 0,1 0 0,0 0 0,0 0 0,0-1 0,0 0 0,-1 0 0,1-1 0,-1 0 0,0 0 0,0 0 0,0-1 0,0 0 0,-1 0 0,1-1 0,8-8 0,-12 9 0,0 0 0,0 0 0,0 0 0,0 0 0,-1 0 0,0-1 0,0 1 0,0 0 0,0-1 0,-1 1 0,1-1 0,-1 1 0,0-1 0,-1 1 0,1-1 0,-1 1 0,0-1 0,0 1 0,0 0 0,0 0 0,-1-1 0,0 1 0,-2-4 0,2 6 0,1 1 0,-1-1 0,0 0 0,0 1 0,0-1 0,0 1 0,0 0 0,0 0 0,0 0 0,0 0 0,-1 0 0,1 0 0,0 0 0,-1 1 0,1-1 0,0 1 0,-1 0 0,1 0 0,-1-1 0,1 2 0,-1-1 0,1 0 0,0 0 0,-1 1 0,1-1 0,0 1 0,-1 0 0,1 0 0,-4 2 0,-2 0 0,-1 2 0,1-1 0,0 1 0,0 0 0,0 1 0,-9 9 0,12-9 0,0-1 0,1 1 0,-1 0 0,2 1 0,-1-1 0,0 1 0,1-1 0,1 1 0,-1 0 0,1 0 0,0 0 0,0 1 0,1-1 0,0 0 0,0 1 0,1-1 0,0 0 0,1 1 0,1 10 0,0-5 0,0 1 0,1-1 0,1 0 0,0 0 0,1 0 0,1 0 0,0-1 0,0 0 0,14 19 0,-15-25 0,1 0 0,0-1 0,0 1 0,1-1 0,0 0 0,0-1 0,0 1 0,0-1 0,1-1 0,-1 0 0,1 0 0,0 0 0,0-1 0,17 3 0,-16-4 0,1 1 0,0-2 0,0 1 0,0-1 0,0-1 0,0 0 0,0 0 0,0-1 0,-1 0 0,1-1 0,0 0 0,9-4 0,-3-1 0,0-1 0,0-1 0,-1 0 0,0 0 0,0-2 0,-1 0 0,-1 0 0,0-2 0,-1 1 0,-1-2 0,0 1 0,18-33 0,-13 15 0,17-38 0,-13 30 0,-15 31 0,0 0 0,0-1 0,5-17 0,-9 23 0,1 0 0,0 0 0,0 1 0,0-1 0,0 0 0,1 1 0,2-4 0,9-12 0,-14 19 0,0 0 0,0 0 0,0 0 0,0 0 0,0-1 0,0 1 0,0 0 0,0 0 0,0 0 0,1 0 0,-1 0 0,0 0 0,0-1 0,0 1 0,0 0 0,0 0 0,0 0 0,1 0 0,-1 0 0,0 0 0,0 0 0,0 0 0,0 0 0,0 0 0,1 0 0,-1 0 0,0 0 0,0 0 0,0 0 0,0 0 0,1 0 0,-1 0 0,0 0 0,0 0 0,0 0 0,0 0 0,1 0 0,-1 0 0,0 0 0,0 0 0,0 0 0,0 0 0,0 0 0,1 0 0,-1 0 0,0 0 0,0 0 0,0 1 0,6 10 0,3 17 0,-9-27 0,10 48 0,-2-1 0,-3 1 0,-1 0 0,-4 70 0,-1-108 0,-1 1 0,-1-1 0,1 0 0,-2 0 0,1 0 0,-2 0 0,1-1 0,-1 0 0,-1 0 0,0 0 0,0 0 0,-13 13 0,18-22 0,0 0 0,0 0 0,0 0 0,0 0 0,-1 1 0,1-2 0,0 1 0,-1 0 0,1 0 0,-1 0 0,1-1 0,-1 1 0,1 0 0,-1-1 0,1 0 0,-1 1 0,0-1 0,1 0 0,-1 0 0,0 0 0,-2 0 0,1 0 0,0-1 0,0 0 0,0 0 0,0 0 0,0 0 0,0-1 0,1 1 0,-1-1 0,0 0 0,-3-3 0,-3-3 0,0 0 0,1-1 0,0-1 0,-10-14 0,8 9 0,3 4 0,0 1 0,-15-17 0,20 19 0,26 36 0,-16-19 0,1-1 0,-1 0 0,1 0 0,1-1 0,12 8 0,12 9 0,-23-17 0,1 1 0,-1-2 0,1 1 0,1-2 0,-1 0 0,1 0 0,0-1 0,0-1 0,0 0 0,0 0 0,15 0 0,20-1 0,87-7 0,-77 1 0,-34 3 0,83-7 0,-97 6 0,0 0 0,0 0 0,0-1 0,0 0 0,0-1 0,-1 0 0,1 0 0,8-7 0,-16 10 31,0-1 0,0 0 0,0 0 0,0 0 0,0 0 0,0 0 0,0 0-1,-1-1 1,1 1 0,-1-1 0,0 1 0,0-1 0,0 1 0,0-1 0,0 0 0,0 1 0,-1-1 0,1 0 0,-1 0 0,0 0 0,0 1 0,0-1-1,0 0 1,-1 0 0,1 1 0,0-1 0,-1 0 0,0 0 0,0 1 0,-2-5 0,-2-6-624,-1 2 0,0-1 0,-1 1 0,-13-17 0,14 19-1336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03.9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480 0 9744,'0'0'10927,"-4"14"-10639,-110 334 1087,31-121-774,17-51-199,-52 228 679,116-398-1069,1-2 39,0 1 0,0-1 1,0 1-1,1-1 0,0 9 0,0-12-41,0 0 0,0 0 0,0-1 0,1 1 0,-1 0 0,0-1 0,0 1 0,1-1-1,-1 1 1,1 0 0,-1-1 0,1 1 0,-1-1 0,0 1 0,1-1 0,0 1 0,-1-1 0,1 1 0,-1-1 0,1 0 0,0 1 0,-1-1 0,1 0 0,0 1 0,-1-1 0,1 0 0,0 0 0,-1 0 0,1 0 0,0 0 0,-1 0 0,1 1 0,0-2 0,0 1 0,-1 0-1,1 0 1,0 0 0,-1 0 0,1 0 0,0-1 0,-1 1 0,1 0 0,0-1 0,85-25 367,-63 18-264,-1 0 1,1 2-1,1 1 1,29-4-1,-47 9-63,-1 0 0,1 0 0,0 1 0,0-1 0,0 1 0,-1 0 0,1 1 0,0 0 0,-1 0 0,1 0 0,-1 0 0,0 1 0,9 6 0,-8-5 5,0 1 1,0 1-1,-1-1 0,0 1 1,0 0-1,-1 0 0,1 0 1,-1 1-1,5 10 0,-3-2 15,-1 0 0,0 1 0,-1-1 0,-1 1 0,0 0 0,-1 0 0,-1 0-1,0 0 1,-2 22 0,-9 32 144,-2 0 0,-4-1 0,-24 68 0,1-32 225,-86 161-1,47-107-19,35-64-155,7-15 184,-47 80 0,63-122-40,20-38-404,0 0 0,0 0 0,0 0 0,0 0 0,0-1 0,0 1 1,0 0-1,0 0 0,0 0 0,0 0 0,0 0 0,0 0 0,-1 0 0,1 0 0,0-1 0,0 1 0,0 0 0,0 0 0,0 0 0,0 0 0,0 0 1,-1 0-1,1 0 0,0 0 0,0 0 0,0 0 0,0 0 0,0 0 0,0 0 0,-1 0 0,1 0 0,0 0 0,0 0 0,0 0 0,0 0 0,0 0 1,0 0-1,-1 0 0,1 0 0,0 0 0,0 0 0,0 0 0,0 0 0,0 0 0,0 0 0,-1 0 0,1 0 0,0 0 0,0 1 0,0-1 1,0 0-1,0 0 0,0 0 0,0 0 0,0 0 0,0 0 0,0 0 0,-1 1 0,1-1 0,0 0 0,0 0 0,0 0 0,0 0 0,0 0 0,0 0 1,0 1-1,-2-13 68,0 0-50,1 0 0,0 0 0,1-1 0,2-18 0,1-6-8,11-151-400,-8 127-3297,-3 37-16460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05.4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409 0 18191,'0'0'6002,"1"11"-5797,-1-8-187,1 2 10,0 1 0,-1-1 0,0 0-1,0 1 1,-1-1 0,1 1 0,-1-1 0,0 0 0,0 0 0,-1 0 0,0 0 0,0 0 0,-4 7 0,-38 57 708,-97 115 0,102-135-421,-40 46 393,-8-12 764,86-82-1447,1-1 1,0 0-1,0 0 1,0 0-1,0 0 1,0 0-1,0 0 1,-1 0-1,1 0 0,0 0 1,0-1-1,0 1 1,0 0-1,0 0 1,0 0-1,-1 0 1,1 0-1,0 0 1,0 0-1,0 0 1,0 0-1,0 0 0,0 0 1,0 0-1,0 0 1,-1-1-1,1 1 1,0 0-1,0 0 1,0 0-1,0 0 1,0 0-1,0 0 1,0 0-1,0-1 0,0 1 1,0 0-1,0 0 1,0 0-1,0 0 1,0 0-1,0 0 1,0-1-1,0 1 1,0 0-1,0 0 1,0 0-1,0 0 1,0-1-1,-2-13 365,5-18-73,32-40 383,-30 63-637,0 1 0,0-1 0,1 1 0,0 1 0,0-1 0,1 1 0,0 0 0,0 0 1,13-8-1,-7 4 85,21-22 1,74-95 228,-85 89-377,-20 33 0,1 0 0,-1 0 0,1 1 0,8-10 0,-8 9 0,-3 6 0,1 10 0,13 24 0,11 28 0,43 187 0,-49-163 0,-17-71 0,-2-12 0,0 0 0,-1 0 0,1 0 0,-1 1 0,0-1 0,0 0 0,0 0 0,0 0 0,-1 1 0,1-1 0,-2 5 0,1-6 0,0-1 0,0 0 0,0 0 0,0 0 0,0 1 0,0-1 0,0 0 0,-1 0 0,1 0 0,0-1 0,0 1 0,-1 0 0,1 0 0,-1-1 0,1 1 0,-1-1 0,1 1 0,-1-1 0,1 0 0,-1 1 0,1-1 0,-1 0 0,1 0 0,-1 0 0,-2 0 0,-20-2 0,0-1 0,1-1 0,0-1 0,-1-1 0,-38-16 0,-23-6 0,69 27 984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4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5224,'0'0'3832,"3"12"-3524,5 22 15,5 66 0,-6 53 301,-2-37-162,4 63 263,25 237 1463,-7-299-1083,-23-107-701,0-13-126,5-20-40,-7 14-239,10-30-970,6-49-1,-16 74-9102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09.2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1 435 9536,'0'0'11479,"7"-12"-11199,2-1-191,36-64 385,-36 58-339,82-144 796,-77 141-689,1 0 0,1 2 1,1 0-1,0 1 1,25-20-1,-42 38-222,1 0-1,0 1 1,0-1 0,-1 0-1,1 1 1,0-1 0,0 1-1,0-1 1,0 1 0,0-1-1,0 1 1,0 0 0,0-1-1,0 1 1,0 0 0,0 0-1,0 0 1,0 0 0,0-1-1,0 2 1,0-1 0,0 0-1,0 0 1,0 0 0,0 0-1,0 1 1,0-1 0,0 0-1,0 1 1,0-1 0,-1 1-1,1-1 1,0 1 0,0-1-1,0 1 1,0 0 0,-1-1-1,1 1 1,0 0 0,-1 0-1,1 0 1,-1 0 0,1-1-1,-1 1 1,1 0 0,-1 0-1,1 0 1,-1 2 0,4 6 41,-1 1 0,0-1 1,0 1-1,0 10 1,-1-11-22,0 7 17,0 1 1,-1 0-1,-1-1 1,-1 1 0,-4 30-1,-25 85 336,21-96-222,2-13-48,3-11 498,14-30-244,26-60-83,-21 43-171,1 1-1,2 1 1,1 0-1,25-31 1,-39 57-52,0 1 1,1 0-1,0 1 1,12-10-1,-17 15-64,-1 0 0,1-1 1,-1 1-1,1 0 0,-1 0 0,1 0 0,-1 0 1,1 0-1,-1 0 0,1 0 0,-1 0 0,1 0 1,-1 0-1,1 0 0,-1 0 0,1 0 0,-1 0 0,1 0 1,-1 1-1,1-1 0,-1 0 0,0 0 0,1 0 1,-1 1-1,1-1 0,-1 0 0,0 1 0,1-1 0,-1 0 1,1 1-1,-1-1 0,0 1 0,0-1 0,1 1 1,-1-1-1,11 19 105,-11-18-102,24 56 257,25 94 0,-36-109-149,-9-28-55,1 0-1,0-1 1,1 0-1,1 0 0,0 0 1,14 18-1,-15-24-15,-1-1-1,1 1 1,1-1-1,-1-1 1,1 1-1,0-1 1,0 0-1,0-1 1,1 1-1,0-2 1,0 1-1,11 3 1,-14-6-19,0 0 1,0 0-1,1-1 1,-1 1-1,0-1 1,1-1-1,-1 1 1,0-1 0,1 0-1,-1 0 1,0 0-1,0-1 1,0 1-1,0-1 1,0-1-1,9-4 1,0-2 55,-1-1 1,0 0 0,23-24 0,-27 25-44,-1-1 1,0-1 0,0 1 0,-2-1 0,1-1-1,-1 1 1,-1-1 0,0 0 0,0 0-1,-1-1 1,-1 1 0,0-1 0,-1 0 0,0 1-1,-1-1 1,-1 0 0,0 0 0,-1 0-1,0 0 1,-5-24 0,6 36-42,-1 0 0,1 0 0,0 0 0,-1-1 0,1 1 0,-1 0 0,1 0 0,-1 1 0,1-1 0,-1 0 0,0 0 0,1 0 0,-1 0 0,0 0 0,0 1 0,0-1 0,1 0 0,-1 1 0,0-1 0,0 1 0,0-1 0,0 1 0,0-1 0,0 1 0,-2-1 0,0 1 0,1 0 0,0 0 0,0 1 0,0-1 0,0 0 0,0 1 0,-1-1 0,1 1 0,0 0 0,0 0 0,0 0 0,-2 2 0,-6 3 0,1 1 0,0 0 0,-15 16 0,18-16 0,0 0 0,0 1 0,0 0 0,1 0 0,1 0 0,-1 0 0,1 1 0,1 0 0,-1-1 0,1 1 0,1 1 0,0-1 0,0 0 0,1 1 0,0-1 0,1 1 0,0-1 0,0 1 0,1-1 0,0 0 0,1 1 0,0-1 0,1 0 0,-1 0 0,7 13 0,-1-5 0,1-1 0,0 0 0,0-1 0,2 0 0,0-1 0,14 15 0,-21-25 0,1 0 0,-1 0 0,1-1 0,-1 0 0,1 1 0,0-1 0,0-1 0,1 1 0,-1-1 0,0 0 0,1 0 0,0-1 0,-1 1 0,1-1 0,0 0 0,-1-1 0,1 0 0,0 0 0,0 0 0,0 0 0,-1-1 0,1 0 0,8-2 0,-6 0 0,0 0 0,0-1 0,0 1 0,0-2 0,-1 1 0,0-1 0,0 0 0,0 0 0,8-9 0,3-6 0,27-36 0,-35 42 0,0-1 0,-1-1 0,-1-1 0,-1 0 0,0 0 0,-1 0 0,-1-1 0,6-33 0,-7 17 0,-2 62 0,1 0 0,12 44 0,-9-42 0,-3-18 0,19 81 0,-19-84 0,1 1 0,0-1 0,0 0 0,0 0 0,1 0 0,12 15 0,-16-23 0,-1 0 0,1-1 0,-1 1 0,1-1 0,-1 1 0,1-1 0,0 0 0,-1 1 0,1-1 0,0 1 0,-1-1 0,1 0 0,0 0 0,-1 1 0,1-1 0,0 0 0,0 0 0,-1 0 0,1 0 0,0 0 0,0 0 0,-1 0 0,1 0 0,0 0 0,-1 0 0,2 0 0,0-1 0,0 0 0,0 0 0,0 0 0,-1 0 0,1 0 0,0 0 0,-1-1 0,1 1 0,2-3 0,2-3 0,0-1 0,10-17 0,-16 25 0,10-21 0,-1 1 0,-1-1 0,-1 0 0,-1-1 0,4-28 0,-6 31 0,4 1 0,-2 1 0,-4 15 0,1 5 0,3 6 0,12 30 0,1 0 0,46 65 0,-61-98 0,1-1 0,-1 0 0,1 1 0,1-2 0,6 6 0,-11-9 0,0 0 0,1 0 0,-1 0 0,0 0 0,1 0 0,0-1 0,-1 1 0,1 0 0,-1-1 0,1 1 0,0-1 0,-1 0 0,1 1 0,0-1 0,-1 0 0,1 0 0,0 0 0,-1 0 0,1-1 0,0 1 0,0 0 0,-1-1 0,1 1 0,-1-1 0,1 0 0,2 0 0,1-3 0,-1 0 0,1-1 0,-1 1 0,0-1 0,0 0 0,0 0 0,0 0 0,-1 0 0,0-1 0,0 1 0,2-9 0,4-11 0,7-34 0,-11 39 0,1-6 0,-1 0 0,3-42 0,-8 59 0,1 0 0,0 0 0,0 1 0,4-11 0,-4 16 0,-1 1 0,1 0 0,0 0 0,0-1 0,1 1 0,-1 0 0,0 0 0,1 0 0,-1 0 0,1 1 0,0-1 0,-1 0 0,1 1 0,0-1 0,0 1 0,0-1 0,0 1 0,0 0 0,4-2 0,5 0 0,0-1 0,1 1 0,-1 1 0,1 0 0,-1 1 0,1 0 0,-1 1 0,1 0 0,0 1 0,-1 0 0,1 1 0,-1 0 0,0 1 0,18 6 0,0 1 0,-5-3 0,32 16 0,-52-21 0,15 7 0,-18-9 0,-1 0 0,1 0 0,0 0 0,-1 0 0,1 0 0,-1 0 0,1 0 0,0 0 0,-1 0 0,1 0 0,0 0 0,-1 0 0,1 0 0,-1 0 0,1-1 0,0 1 0,-1 0 0,1-1 0,-1 1 0,1 0 0,-1-1 0,1 1 0,-1 0 0,1-1 0,-1 1 0,1-1 0,-1 1 0,1-2 0,8-10-3935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1.4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1095 24119,'0'0'3170,"14"-7"-3729,0 1 519,1-2 1,-1 0 0,-1 0-1,0-2 1,0 1-1,14-15 1,5-14-13,-2-2-1,-1 0 1,27-53 0,-10 16 86,-16 24 108,-2-2-1,-3-1 1,-3-1 0,24-92-1,-31 85 155,-3-1-1,4-89 1,-14 135-204,-2 15-25,0-1 0,-1 1 1,1 0-1,0 0 0,-1 0 1,0 0-1,0 0 0,0 1 1,-1-1-1,1 0 0,-5-6 1,6 9 62,-10 15 389,-2 45-287,2-1 1,-3 88-1,6-48-58,2-46-39,3 0 0,3 1 0,1-1 0,3 1 0,2-1 0,3-1 0,18 62 0,-24-103-71,-1-1 0,1 0 0,1 0 0,-1 0 0,2-1 0,-1 1 0,1-1 1,0-1-1,1 1 0,0-1 0,0 0 0,12 9 0,-16-15-44,1 0 0,-1 0 0,0 0 0,0 0 0,0-1-1,1 1 1,-1-1 0,0 0 0,0 0 0,1 0 0,-1-1 0,0 1 0,4-1 0,0-1 12,0 0 0,0 0 0,0 0 0,12-6 0,-5-1-20,0-1 1,0 0 0,-1-1-1,-1 0 1,21-24-1,-16 14 1,-1 0-1,25-46 1,-37 58-13,-1 1 0,0 0 0,-1-1 0,0 0 0,0 1 0,-1-1 0,0 0 0,0 0 0,-1 0 0,0 0 0,-1 0 0,0 1 0,0-1 0,-1 0 0,-3-10 0,5 17 0,-1 0 0,0 0 0,0 0 0,0 0 0,0 1 0,0-1 0,0 0 0,0 1 0,-1-1 0,1 1 0,0-1 0,-1 1 0,1 0 0,-1-1 0,0 1 0,1 0 0,-1 0 0,0 0 0,0 0 0,0 1 0,1-1 0,-1 0 0,0 1 0,0-1 0,0 1 0,0 0 0,0 0 0,0 0 0,-4 0 0,1 0 0,1 1 0,-1 0 0,0 1 0,0-1 0,1 1 0,-1 0 0,1 0 0,-1 0 0,1 0 0,0 1 0,-4 3 0,1 0 0,0 1 0,0 0 0,1 0 0,0 0 0,0 1 0,1 0 0,0 0 0,1 1 0,-1-1 0,2 1 0,-1 0 0,1 0 0,1 0 0,-1 0 0,1 1 0,1-1 0,0 1 0,0-1 0,1 1 0,2 14 0,-2-15 0,1-1 0,1 0 0,-1-1 0,1 1 0,1 0 0,-1 0 0,1-1 0,1 1 0,-1-1 0,1 0 0,1 0 0,-1 0 0,1-1 0,0 0 0,0 0 0,1 0 0,0 0 0,0-1 0,1 0 0,-1 0 0,1-1 0,0 0 0,0 0 0,13 5 0,-12-7 0,-1 0 0,1-1 0,-1 1 0,1-2 0,0 1 0,-1-1 0,1 0 0,0-1 0,-1 1 0,1-2 0,0 1 0,-1-1 0,0 0 0,1-1 0,-1 0 0,0 0 0,9-5 0,-6 2 0,0-1 0,0 0 0,-1 0 0,1-1 0,-2 0 0,1 0 0,-1-1 0,0-1 0,-1 1 0,8-14 0,-8 11 0,-1-1 0,0 1 0,8-28 0,-12 33 0,0-1 0,-1 0 0,0 0 0,0 0 0,-1 0 0,-1 0 0,1 0 0,-3-11 0,-4-4 0,-2-6 0,9 28 0,1 1 0,-1 0 0,0-1 0,0 1 0,0-1 0,0 1 0,0-1 0,1 1 0,-1 0 0,0-1 0,0 1 0,1 0 0,-1-1 0,0 1 0,1 0 0,-1-1 0,0 1 0,1 0 0,-1-1 0,1 1 0,-1 0 0,0 0 0,1 0 0,-1-1 0,1 1 0,-1 0 0,0 0 0,1 0 0,-1 0 0,1 0 0,-1 0 0,1 0 0,-1 0 0,1 0 0,-1 0 0,1 0 0,-1 0 0,0 0 0,1 0 0,-1 1 0,1-1 0,-1 0 0,1 0 0,-1 0 0,1 1 0,19 7 0,-20-8 0,7 4 0,1 1 0,-1 0 0,0 0 0,0 1 0,0 0 0,-1 0 0,0 1 0,0 0 0,-1 0 0,0 0 0,0 1 0,4 8 0,5 14 0,21 61 0,-19-42 0,-14-46 0,0 5 0,2 0 0,-1 0 0,9 13 0,-11-19 0,0-1 0,-1 0 0,1 0 0,0 0 0,-1 0 0,1-1 0,0 1 0,0 0 0,0 0 0,0 0 0,0-1 0,0 1 0,0 0 0,0-1 0,0 1 0,0-1 0,0 1 0,1-1 0,-1 0 0,0 0 0,0 1 0,0-1 0,1 0 0,-1 0 0,0 0 0,0 0 0,0 0 0,1 0 0,-1-1 0,0 1 0,0 0 0,0 0 0,0-1 0,3 0 0,7-7 0,1-1 0,-1 0 0,-1-1 0,1 0 0,-2 0 0,1-1 0,-2 0 0,8-13 0,8-8 0,-2 3 0,31-36 0,-46 58 0,-1 1 0,1-1 0,1 2 0,-1-1 0,1 1 0,15-8 0,-22 12 0,0 1 0,1-1 0,-1 0 0,0 1 0,1-1 0,-1 1 0,1 0 0,-1 0 0,1-1 0,-1 1 0,0 0 0,1 0 0,-1 0 0,1 0 0,-1 1 0,1-1 0,-1 0 0,1 1 0,-1-1 0,0 0 0,1 1 0,-1 0 0,0-1 0,1 1 0,-1 0 0,0 0 0,0 0 0,0 0 0,0 0 0,0 0 0,0 0 0,0 0 0,0 0 0,0 0 0,0 0 0,-1 1 0,1-1 0,0 0 0,-1 1 0,1-1 0,-1 0 0,0 1 0,1-1 0,-1 3 0,2 4 0,0 1 0,-1-1 0,0 1 0,-1-1 0,0 1 0,-1 11 0,-2 20 0,2-23 0,-1 1 0,0-1 0,-8 28 0,11-43 0,4-7 0,6-9 0,8-15 0,-11 16 0,0 1 0,0 0 0,1 0 0,0 1 0,1 0 0,1 0 0,0 1 0,17-13 0,-26 23 0,-1-1 0,1 0 0,0 0 0,-1 1 0,1-1 0,0 1 0,0 0 0,0-1 0,0 1 0,-1 0 0,1 0 0,0 0 0,0 0 0,0 0 0,0 1 0,-1-1 0,1 1 0,0-1 0,0 1 0,0-1 0,-1 1 0,1 0 0,0 0 0,-1 0 0,1 0 0,-1 0 0,1 0 0,-1 0 0,0 1 0,1-1 0,-1 1 0,0-1 0,0 1 0,0-1 0,0 1 0,0-1 0,0 1 0,-1 0 0,1-1 0,0 1 0,-1 0 0,1 0 0,-1 0 0,0 2 0,3 46 0,-3-37 0,0 0 0,4 19 0,-4-32 0,0 1 0,0-1 0,0 1 0,0-1 0,0 0 0,0 1 0,0-1 0,1 0 0,-1 1 0,0-1 0,0 1 0,0-1 0,1 0 0,-1 1 0,0-1 0,0 0 0,1 0 0,-1 1 0,0-1 0,1 0 0,-1 1 0,0-1 0,1 0 0,-1 0 0,0 0 0,1 0 0,-1 1 0,1-1 0,-1 0 0,0 0 0,1 0 0,0 0 0,15-6 0,20-23 0,-28 22 0,-3 2 0,1 1 0,0-1 0,0 1 0,0 1 0,1-1 0,-1 1 0,1 0 0,7-2 0,-10 4 0,1 0 0,-1 1 0,1 0 0,0-1 0,-1 2 0,1-1 0,0 0 0,-1 1 0,1 0 0,-1 0 0,1 0 0,-1 1 0,9 3 0,5 5 0,0 0 0,27 21 0,18 11 0,-51-35 0,0-1 0,0-1 0,0 0 0,17 4 0,-26-8 0,1 0 0,-1-1 0,1 1 0,-1-1 0,1 0 0,-1 0 0,1 0 0,-1 0 0,1-1 0,-1 1 0,1-1 0,-1 0 0,1 0 0,-1 0 0,0 0 0,1-1 0,-1 0 0,0 1 0,0-1 0,0 0 0,2-3 0,2-2 106,0 0 0,-1-1 1,0 0-1,0 0 0,-1 0 0,0-1 1,4-10-1,-5 10-1302,0-1 0,-1 1 0,2-15-1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1.9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61 25023,'0'0'4352,"135"34"-4224,-22-18 0,16-10-176,6-6 8,-2-4-16,0-2 8,2-8-56,-6-8-8,-4-9-64,-16-9 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4.1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361 927 13864,'0'0'6654,"-14"0"-6385,4 1-211,1-2-6,1 2 1,-1-1 0,0 1-1,0 1 1,1 0 0,-1 0-1,1 1 1,-1-1 0,-12 8-1,0 3 128,0 2 1,1 1-1,1 0 0,0 1 0,1 1 0,1 1 0,1 0 0,0 2 0,2 0 1,-21 38-1,31-51-97,1-1 0,0 1 1,0 0-1,1 0 0,0 0 1,0 0-1,1 0 1,0 9-1,0-14-54,1 0 0,0 0 0,0-1 0,1 1 0,-1 0 0,1 0 0,-1-1 0,1 1 1,0 0-1,0-1 0,0 1 0,0 0 0,0-1 0,1 0 0,-1 1 0,1-1 0,0 0 0,-1 0 0,1 0 0,0 0 0,0 0 0,0 0 0,1 0 1,-1-1-1,0 1 0,1-1 0,-1 1 0,4 0 0,1 0 11,0 1-1,1-1 1,-1-1 0,1 0 0,0 0 0,-1 0-1,1-1 1,0 0 0,0-1 0,-1 1-1,11-3 1,-7 0 5,0-1-1,-1 1 1,1-2-1,0 0 1,-1 0-1,0-1 1,9-6-1,-1-2 24,-1-1-1,0 0 1,-1-1-1,-1-1 1,0 0-1,-2-1 1,18-30-1,-3-3 88,-3 0 0,-2-2-1,-2-1 1,-3-1 0,-2 0 0,16-106 0,-24 92 36,-3 1 1,-4-1 0,-2 0-1,-3 0 1,-18-95-1,18 141-34,-1 1 0,-1 0 0,0 0 0,-13-26-1,19 48-142,-1-1-1,1 1 1,0-1-1,0 1 1,0-1-1,0 1 1,-1-1-1,1 1 1,0-1-1,-1 1 1,1 0-1,0-1 1,-1 1-1,1 0 1,0-1-1,-1 1 1,1 0-1,-1-1 1,1 1-1,-1 0 1,1-1-1,-1 1 1,1 0-1,-1 0 1,1 0-1,-1 0 1,1 0-1,-1-1 0,1 1 1,-1 0-1,1 0 1,-1 0-1,0 1 1,0-1 4,0 1 0,0 0 0,0-1 1,0 1-1,0 0 0,0 0 0,0 0 0,0 0 0,0 0 0,0 0 1,1 0-1,-2 3 0,-15 40 195,7-3-103,2 0 0,2 1 0,2 0 0,1 51-1,17 172 228,-9-210-265,4 17 96,3 0 0,33 108 0,-39-162-98,0-2 0,1 1-1,0-1 1,1 0 0,1-1 0,1 1 0,0-2 0,15 18 0,-23-31-63,-1 0 1,0 0-1,1 0 0,-1 0 0,0-1 1,1 1-1,-1 0 0,1-1 1,-1 1-1,1-1 0,-1 1 1,1-1-1,-1 0 0,1 1 0,0-1 1,-1 0-1,1 0 0,0 0 1,-1 0-1,1-1 0,-1 1 0,1 0 1,-1-1-1,1 1 0,0-1 1,-1 1-1,0-1 0,1 0 1,-1 0-1,3-1 0,4-3 42,0-1 0,-1 0 0,14-14 0,-18 17-47,18-22-2,0-1 0,-2-2 0,-1 1 0,17-36 0,-11 21 0,-19 33 0,0 1 0,1-1 0,0 1 0,15-15 0,-21 23 0,0 0 0,0 0 0,0 0 0,0-1 0,0 1 0,1 0 0,-1 0 0,0 0 0,0 0 0,0 0 0,1 0 0,-1 0 0,0 0 0,0 0 0,0 0 0,1 0 0,-1 0 0,0 0 0,0 0 0,0 0 0,0 0 0,1 0 0,-1 0 0,0 0 0,0 0 0,0 0 0,1 0 0,-1 0 0,0 0 0,0 0 0,0 0 0,0 1 0,1-1 0,-1 0 0,0 0 0,0 0 0,0 0 0,0 0 0,0 1 0,0-1 0,1 0 0,-1 0 0,0 0 0,0 0 0,0 1 0,0-1 0,0 0 0,0 0 0,0 0 0,0 1 0,0-1 0,0 0 0,0 0 0,0 0 0,0 1 0,0-1 0,0 0 0,0 0 0,0 1 0,3 19 0,-3-15 0,6 71 0,-6-48 0,2 0 0,1 0 0,2 0 0,0 0 0,15 40 0,-18-62 0,6 15 0,1-1 0,22 36 0,-30-55 0,0 0 0,0 0 0,0 1 0,0-1 0,0 0 0,0 0 0,1 0 0,-1 0 0,0 0 0,1 0 0,-1-1 0,1 1 0,-1 0 0,0-1 0,1 1 0,0-1 0,-1 1 0,1-1 0,-1 0 0,1 0 0,-1 0 0,1 0 0,0 0 0,-1 0 0,1 0 0,0 0 0,-1 0 0,1-1 0,-1 1 0,1-1 0,-1 1 0,1-1 0,-1 0 0,1 1 0,-1-1 0,3-2 0,3-2 0,0-1 0,0 1 0,0-1 0,0-1 0,6-8 0,14-20 0,-2-2 0,-2 0 0,-1-1 0,28-69 0,-41 95 0,-9 12 0,0 0 0,1 0 0,-1 0 0,0 0 0,0 0 0,1 0 0,-1 0 0,0 0 0,1 0 0,-1 0 0,0 0 0,0 0 0,1 0 0,-1 0 0,0 1 0,0-1 0,1 0 0,-1 0 0,0 0 0,0 0 0,0 1 0,1-1 0,-1 0 0,0 0 0,0 0 0,0 1 0,0-1 0,1 0 0,-1 0 0,0 1 0,11 30 0,-7-17 0,8 17 0,24 43 0,-31-65 0,1 0 0,0 0 0,1 0 0,0 0 0,0-1 0,1 0 0,0-1 0,14 11 0,-17-15 0,0 0 0,0-1 0,1 0 0,-1 0 0,1 0 0,-1-1 0,1 0 0,-1 0 0,1 0 0,0-1 0,0 1 0,-1-2 0,1 1 0,0 0 0,-1-1 0,1 0 0,0-1 0,-1 1 0,7-3 0,-3 0 0,1 0 0,-1 0 0,0-1 0,-1 0 0,1-1 0,-1 0 0,0 0 0,0 0 0,12-15 0,0-3 0,-1 0 0,20-35 0,-35 52 0,0-1 0,0 1 0,-1-1 0,0 0 0,0 0 0,-1-1 0,0 1 0,0 0 0,-1-1 0,0 1 0,0-1 0,-1 1 0,-1-13 0,0 18 0,1 1 0,-1-1 0,0 0 0,1 0 0,-1 1 0,-1-1 0,1 0 0,0 1 0,-1-1 0,1 1 0,-1 0 0,0-1 0,-2-2 0,3 4 0,0 1 0,0-1 0,0 1 0,0-1 0,-1 1 0,1-1 0,0 1 0,0-1 0,0 1 0,0 0 0,-1 0 0,1 0 0,0 0 0,0 0 0,0 0 0,-1 0 0,1 0 0,0 0 0,0 0 0,0 1 0,-1-1 0,1 0 0,0 1 0,0-1 0,0 1 0,0-1 0,0 1 0,0 0 0,0 0 0,0-1 0,0 1 0,0 0 0,0 0 0,-1 1 0,-3 4 0,0-1 0,0 1 0,0 0 0,0 0 0,1 0 0,0 0 0,0 1 0,1 0 0,0 0 0,0 0 0,1 0 0,-2 9 0,2-5 0,0-1 0,1 0 0,1 1 0,0 0 0,0-1 0,1 1 0,1-1 0,2 12 0,0-5 0,2-1 0,0 0 0,0 0 0,2 0 0,0-1 0,0 0 0,1 0 0,1-1 0,1 0 0,18 19 0,-20-25 0,1-1 0,-1 0 0,1 0 0,1-1 0,-1 0 0,15 6 0,-19-9 0,-1-1 0,1 0 0,0 0 0,0-1 0,0 1 0,0-1 0,0-1 0,0 1 0,0-1 0,0 0 0,0 0 0,0-1 0,0 0 0,8-2 0,-5-1 0,0 1 0,-1-2 0,0 1 0,1-1 0,-2-1 0,1 1 0,-1-1 0,1-1 0,-2 1 0,1-1 0,8-12 0,-4 3 0,-1-1 0,0 0 0,-2-1 0,11-29 0,0-10-3935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6.2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0 786 11152,'0'0'6367,"5"11"-5611,18 35-173,-23-44-545,1 0 0,0-1 0,0 1 0,0 0 0,1-1 0,-1 1 0,0-1 0,0 0 0,1 1 0,-1-1 0,1 0 0,-1 0 0,1 0 0,0 0 0,-1 0 0,1 0 0,0-1 0,0 1 0,0 0 0,-1-1 0,1 0 0,0 1 0,0-1 0,0 0 0,0 0 0,0 0 0,0 0 0,0 0 0,-1 0 0,1-1 0,0 1 0,0-1 0,0 1 0,0-1 0,-1 0 0,1 1 0,0-1 0,2-2 0,4-2 77,0-1 1,0 0-1,0 0 0,-1-1 0,10-10 0,3-7 128,-1 0 0,-1-1 0,-2-1 0,26-52 0,-15 16 282,22-76 1,-22 45 400,27-160 1,-53 244-831,0 3 27,0-1 1,0 1-1,0 0 0,-1-1 1,0 1-1,0-1 0,-1 1 1,0 0-1,-2-9 0,3 15-94,0-1-1,0 1 1,0-1 0,0 1-1,0 0 1,0-1-1,0 1 1,-1-1 0,1 1-1,0 0 1,0-1-1,0 1 1,-1 0 0,1-1-1,0 1 1,0 0-1,0-1 1,-1 1 0,1 0-1,0 0 1,-1-1-1,1 1 1,0 0 0,-1 0-1,1-1 1,0 1-1,-1 0 1,1 0 0,-1 0-1,1 0 1,0 0-1,-1 0 1,1-1-1,-1 1 1,1 0 0,0 0-1,-1 0 1,1 0-1,-1 1 1,0-1 17,-1 1 0,1 0 0,0 0 0,0 0 0,0 0 0,0 0 0,0 1 1,0-1-1,0 0 0,-2 3 0,-16 39 279,2 19 1,3 1 1,-7 77-1,19-113-229,0 1 0,2-1 0,1 1 0,6 31 0,1-10 168,23 69-1,-28-106-195,1 0 0,0-1 0,1 0 0,0 0 0,1 0 0,0 0 0,1-1 0,0 0 0,16 17 0,-20-25-45,-1 0 0,1-1 0,0 1 0,0-1 0,0 1 0,0-1 0,0 0 0,0 0 0,0 0 0,1-1 0,-1 1 0,0-1 0,0 0 0,0 0 0,1 0 0,-1 0 0,0 0 0,0-1 0,1 1 0,-1-1 0,0 0 0,0 0 0,0 0 0,5-3 0,6-3 59,0 0 1,-1-1-1,22-17 0,-27 18-42,-1 0 0,1 0 0,-1-1 0,0 0 0,-1 0 0,10-18 0,-4 5 126,16-43 0,-28 63-163,1-1-1,0 1 0,-1-1 1,1 1-1,-1-1 0,0 0 1,0 1-1,1-1 0,-1 1 1,0-1-1,0 0 0,0 1 1,-1-1-1,1 0 0,0 1 1,-1-1-1,1 1 0,-1-1 1,0-1-1,-16 10-3,11-2 0,1 0 0,0 0 0,0 1 0,1 0 0,-1 0 0,1 0 0,1 0 0,-1 1 0,-3 10 0,5-11 0,0-1 0,1 1 0,0-1 0,0 1 0,0 0 0,1-1 0,0 1 0,0 0 0,1 8 0,-1-12 0,1 1 0,0 0 0,-1 0 0,1-1 0,0 1 0,0-1 0,1 1 0,-1-1 0,0 1 0,1-1 0,-1 0 0,1 0 0,0 1 0,0-1 0,0-1 0,0 1 0,0 0 0,0 0 0,1-1 0,-1 1 0,4 1 0,0 0 0,1-1 0,-1 1 0,1-1 0,0 0 0,0-1 0,-1 1 0,1-1 0,0-1 0,9 1 0,-12-2 0,0 1 0,-1-1 0,1 0 0,0 0 0,-1 0 0,1 0 0,-1-1 0,1 1 0,-1-1 0,0 0 0,0 0 0,0 0 0,0-1 0,0 1 0,0-1 0,0 1 0,-1-1 0,0 0 0,3-4 0,-2 4 0,-1 0 0,0-1 0,0 0 0,0 0 0,0 1 0,0-1 0,-1 0 0,0-1 0,0 1 0,0 0 0,0 0 0,-1 0 0,1-1 0,-1 1 0,0 0 0,0 0 0,-1-1 0,1 1 0,-1 0 0,0 0 0,0 0 0,-1 0 0,1 0 0,-1 0 0,0 0 0,0 0 0,0 1 0,0-1 0,-1 1 0,1-1 0,-1 1 0,0 0 0,0 0 0,0 0 0,-1 0 0,-3-2 0,-33-15 0,60 18 0,6 1 0,0-1 0,-1-1 0,1-1 0,0-1 0,-1-2 0,38-14 0,-56 18 0,-1 0 0,0 0 0,0-1 0,0 0 0,0 0 0,-1-1 0,0 0 0,0 1 0,0-2 0,0 1 0,-1-1 0,0 1 0,5-10 0,-7 11 0,0 1 0,0-1 0,-1 1 0,0-1 0,0 0 0,0 1 0,0-1 0,-1 0 0,1 0 0,-1 1 0,0-1 0,0 0 0,0 0 0,0 0 0,-1 0 0,0 1 0,0-1 0,0 0 0,0 1 0,0-1 0,-1 1 0,0-1 0,0 1 0,0-1 0,0 1 0,-4-4 0,-10-9-3935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6.5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0 181 22215,'0'0'2847,"18"-4"-1879,230-40 849,-93 28-1507,109-15-123,-223 23-123,0-2 0,66-26 0,-36 4-3757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7.8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66 142 18895,'0'0'3900,"-2"16"-2889,-16 215 1194,18-169-1674,3 1 1,3 0-1,2-1 0,3 0 0,3-1 1,22 61-1,-36-122-493,0 1 0,0-1 1,0 1-1,0-1 0,1 1 0,-1-1 1,0 1-1,0-1 0,1 1 0,-1-1 1,0 1-1,0-1 0,1 1 0,-1-1 1,1 0-1,-1 1 0,0-1 0,1 1 1,-1-1-1,1 0 0,-1 0 0,1 1 1,-1-1-1,1 0 0,0 0-9,-1 0 0,0-1 0,1 1 0,-1 0 0,0-1 0,1 1 0,-1 0 1,0-1-1,0 1 0,1-1 0,-1 1 0,0 0 0,0-1 0,0 1 0,0-1 0,1 1 0,-1-1 0,0 1 0,0-1 0,0 1 0,0-1 0,0 1 0,0-1 0,0 0 0,2-88 420,-4-1 0,-23-159 0,-2 116-449,11 56 0,10 53 0,-1 0 0,-15-32 0,3 7 0,14 35 0,3 10 0,1 1 0,-1-1 0,1 0 0,0 0 0,0 0 0,0 1 0,1-1 0,-1-4 0,2 6 0,-1 1 0,0-1 0,1 1 0,-1 0 0,1-1 0,0 1 0,-1 0 0,1 0 0,0-1 0,0 1 0,0 0 0,-1 0 0,1 0 0,1 0 0,-1 0 0,0 0 0,0 0 0,0 0 0,0 1 0,1-1 0,-1 0 0,0 1 0,1-1 0,-1 1 0,0-1 0,3 1 0,9-4 0,0 1 0,1 1 0,-1 0 0,0 1 0,1 0 0,-1 1 0,0 1 0,1 0 0,-1 0 0,25 7 0,-15-1 0,1 1 0,-1 1 0,0 0 0,-1 2 0,21 14 0,-34-20 0,-1 0 0,1 1 0,-1 1 0,-1-1 0,0 1 0,0 0 0,0 1 0,8 11 0,-13-15 0,1 0 0,-1 1 0,0-1 0,-1 0 0,1 1 0,-1-1 0,0 0 0,0 1 0,0 0 0,-1-1 0,1 1 0,-1 0 0,0-1 0,-1 1 0,1-1 0,-1 1 0,0 0 0,0-1 0,0 1 0,-4 7 0,-1 0 0,0 0 0,-1-1 0,-1 1 0,0-1 0,0-1 0,-1 1 0,0-1 0,-12 9 0,-92 67 0,87-68 0,5-4 0,-1-1 0,-30 13 0,18-10 0,73-19 0,-1-1 0,9-2 0,88 1 0,-99 6 0,93 10 0,-118-10 0,1 2 0,-1-1 0,0 1 0,0 1 0,0 0 0,0 1 0,-1 0 0,18 12 0,-27-16 0,1 0 0,-1 0 0,1 0 0,-1 0 0,0 0 0,0 1 0,1-1 0,-1 1 0,0-1 0,0 1 0,0-1 0,0 1 0,-1-1 0,1 1 0,0 0 0,-1-1 0,1 1 0,-1 0 0,0 0 0,1-1 0,-1 1 0,0 0 0,0 0 0,0 0 0,0-1 0,0 1 0,-1 0 0,1 0 0,-1 0 0,1-1 0,-1 1 0,1 0 0,-1-1 0,0 1 0,-1 1 0,-4 5 0,1 0 0,-1 0 0,-1 0 0,0-1 0,-9 7 0,7-5 0,-23 20 0,-1-1 0,-40 26 0,54-42 0,-1 0 0,0-2 0,0 0 0,-1-1 0,-42 11 0,53-18 0,1-1 0,-1 0 0,0 0 0,0-1 0,1-1 0,-1 1 0,0-2 0,1 1 0,-1-1 0,1-1 0,0 0 0,-1 0 0,1-1 0,1 0 0,-11-6 0,17 9 57,0 0-1,0-1 1,1 1 0,-1 0-1,0-1 1,1 1 0,-1-1-1,1 1 1,0-1 0,0 0-1,-1 1 1,1-1 0,0 0-1,-1-4 1,1-16-4842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1:18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246 1 22719,'0'0'3492,"-4"11"-4494,-12 30 1102,-28 51 1,42-89-85,-5 10 64,0 0 0,0 1 0,2-1 1,-5 17-1,9-28-55,0 1 0,0-1 0,1 1-1,-1 0 1,1-1 0,0 1 0,0 0 0,0 0 0,0-1 0,0 1 0,1 0 0,-1-1 0,1 1-1,-1 0 1,1-1 0,0 1 0,0-1 0,0 1 0,1-1 0,-1 0 0,1 1 0,-1-1 0,1 0-1,0 0 1,-1 0 0,1 0 0,0 0 0,0-1 0,4 3 0,1 0 21,0-1-1,0 0 1,1 0 0,0-1-1,-1 0 1,1 0 0,0 0-1,0-1 1,0-1 0,0 1 0,0-1-1,0-1 1,-1 1 0,1-1-1,0-1 1,15-3 0,-15 2 13,1 0 0,-1-1 0,1 1 0,-1-2 0,0 1 0,0-1 0,-1 0 0,1-1 0,-1 0 0,-1 0 0,1 0 0,-1-1 0,0 0 0,8-11 0,-12 14-15,0 1-1,0-1 0,-1 1 0,1-1 0,-1 1 0,0-1 0,0 0 1,0 0-1,0 0 0,0 0 0,-1 1 0,0-1 0,0 0 0,0 0 1,0 0-1,-1 0 0,0 0 0,1 0 0,-1 0 0,-1 1 0,1-1 0,0 0 1,-1 1-1,0-1 0,0 1 0,0 0 0,0-1 0,-1 1 0,1 0 1,-1 0-1,0 1 0,1-1 0,-8-4 0,-7-3 77,-1 1 0,0 0 0,-1 2 0,0 0-1,0 1 1,-1 1 0,0 1 0,0 0 0,0 2 0,0 0 0,0 2-1,0 0 1,-20 3 0,22-1-745,1 1-1,0 0 0,0 2 1,0 0-1,-16 8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2:03.6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139 1 8936,'0'0'0,"-60"0"728,-19 44 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03.747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108 1 2704,'0'0'1488,"0"0"-1392,6 13 8,1 8 16,2 5-24,0 1 16,-2-2 0,-1-1 8,0 0-24,0 2 16,-1 5-24,0 4 0,0 2-8,0 2 0,-1 3-8,-1 3 8,-1 1 24,0 1 0,0 0-8,0 0-8,-1 1 16,-2 0 16,1 2-24,-2 0 0,1 0 0,-1-1-8,1 1-8,-1-1 0,-1 1-32,0-1 0,-1 0 8,0-1 8,-1 2-24,1 0-8,0 1 16,1-1-8,0 1-8,1 1 0,-1 0 16,-1 0-8,-2 2-8,-1 1-8,-1 2-8,1 4 8,-1 5 8,1 5 8,0 1-24,0 2 8,2 0-8,1 1 8,0 2-16,1 0 0,0 0-8,1 0 8,0-3-8,0-2 8,2-4-8,0-2 0,1-2 0,-1 0 0,-1 1 24,1 3 8,0 3-16,1 4 0,0 0-8,1 0 16,-1 0-16,1-1 0,0-2 16,0-3 8,1 1 8,1 3 8,0 3-24,0 3 16,0 1 0,0-1 8,0 0 8,-1-2-8,0-3 16,0-5 0,-1-6 0,2-5 8,-1-2-8,0-2 8,0 0 0,0 1 0,0 0 0,0 0 0,-2-1 0,-1 2 0,-1 1 0,-1 1 0,-1 1 0,0-2 0,0-2 0,-1 0 0,1-1 0,-2 0 0,0-2-8,-1-1 8,1-2 0,-1-2 0,2-1-24,0-1 0,1-1 0,-1-2 8,-2-1 0,0-3 8,-1-4 0,-1-5-8,1-4 8,1-4 8,-1-3 0,1-3 0,0-1 0,1-1 0,1-1 0,1-1 0,1-2 0,0-2 0,1-3 24,0-6 8,1-10-16,0-15 0,0-20-32,2-19 8,0-17 0,0-11-8,1-10-16,-1-6-8,0-4-8,0 0 0,-1 0 16,1 2 0,1 0-24,1 1 16,1 1 0,-2 1 16,1 3-24,0 4 8,-1 1-16,1 1 0,0-4-8,0-4 8,1 0-16,0 0 16,1 3 8,-1 5 0,1 4 0,-1 5-8,1 1-8,0-1 8,1 3 24,-1 3-8,1 2-16,-1 5 16,3 4-24,0 5 8,1 2 24,0 4-8,-2 2-16,-1 2 16,-2 4-24,-2 3 8,-3 5-8,0 3 0,-1 2-8,-1 2 8,1-3 24,-1-2-8,0-3-8,1-3 8,-1 0-16,1 1 8,-1 0-8,-1 1 0,0 0 24,0 1 0,0 1-16,-2 1 8,-1-1-16,-2-1 8,0 0 24,1 1-8,1 2-16,1 3 16,0 2-24,0 3 8,-1 1-8,1 1 0,1 0-8,0 1 8,1 0-32,1 1 8,-1 2-8,0 1 8,0 0 0,-1-2 8,-1-2 0,-1-1 8,0-1-40,1-1 16,4 0 8,4-3-8,4-2-88,5 1 0,1 7-9248,-2 9 6248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4512,'0'0'11088,"-6"13"-10790,1-2-238,0 1 0,1-1 0,1 1 0,0-1 0,1 1 0,0 0 0,0 0 0,1 24 0,4 18 281,3 0 1,16 75-1,10 82 754,-16-91-6,-16-90-425,0-30-656,0 0 0,0 0 0,0 0 0,0 1 0,0-1-1,0 0 1,0 0 0,0 0 0,0 0 0,0 0 0,0 0-1,0 0 1,0 1 0,0-1 0,0 0 0,0 0 0,0 0-1,0 0 1,0 0 0,0 0 0,-1 0 0,1 0-1,0 0 1,0 0 0,0 1 0,0-1 0,0 0 0,0 0-1,0 0 1,0 0 0,-1 0 0,1 0 0,0 0 0,0 0-1,0 0 1,0 0 0,0 0 0,0 0 0,-1 0-1,1 0 1,0 0 0,0 0 0,0 0 0,0 0 0,0 0-1,0 0 1,0 0 0,-1 0 0,1-1 0,0 1 0,0 0-1,0 0 1,0 0 0,-9-14 170,2-1-152,1-1 0,0 0 0,1-1 0,1 1 0,1-1 0,0 0 0,1 0 0,1 0 0,1 0 0,0 0 0,1-1 0,1 1 0,6-27 0,-4 32-14,0-1 0,0 1 0,1 1-1,0-1 1,1 1 0,12-17 0,-14 21-10,1 1 1,0 0 0,0 1-1,1-1 1,0 1 0,0 0 0,0 1-1,0-1 1,1 1 0,-1 0-1,1 1 1,10-4 0,-15 6-5,0 0 1,0 1-1,1-1 1,-1 1-1,0-1 1,1 1-1,-1 0 1,0 0-1,1 0 1,-1 0-1,0 1 1,1-1-1,-1 1 1,0-1-1,0 1 1,1 0-1,-1 0 1,0 0-1,0 0 1,0 0-1,0 0 1,0 1-1,0-1 1,-1 0-1,1 1 1,0 0-1,-1-1 1,1 1-1,-1 0 1,1 0-1,-1 0 1,0 0-1,0 0 1,0 0-1,0 0 1,0 1-1,0 1 1,2 4-5,-1-1-1,0 1 1,0-1 0,-1 1-1,0 0 1,-1 0 0,0-1-1,0 1 1,-2 14 0,1-16 9,0-1 1,-1 1 0,0 0-1,0-1 1,-1 1 0,1-1-1,-1 0 1,0 0 0,-1 0 0,1 0-1,-6 5 1,-1 0 68,-1-1 0,0 0 1,-17 11-1,29-19-66,-1 1 0,1 0 0,0-1 0,0 1 0,0-1 0,0 1 0,0-1 0,1 0 0,-1 1 0,3 1 0,-2-1-1,81 73 53,-22-23 181,-59-50-214,0 0 1,0 0-1,1-1 1,-1 1-1,1 0 0,0-1 1,-1 0-1,1 1 1,0-1-1,0 0 0,0-1 1,-1 1-1,1 0 1,0-1-1,0 1 1,5-1-1,-7 0-25,1-1 0,0 1 0,0-1 0,0 1-1,-1-1 1,1 1 0,0-1 0,-1 0 0,1 0 0,-1 0 0,1 0 0,-1 0 0,1 0 0,-1 0 0,0-1 0,0 1-1,1 0 1,-1-1 0,0 1 0,0-1 0,0 1 0,0-1 0,-1 0 0,1 1 0,0-1 0,-1 0 0,1 0 0,-1 1-1,1-3 1,4-23-2901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05.38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196 1 2504,'0'0'0,"0"0"288,0 0-8,-2 22-88,-1 26 0,-2 19-56,0 17 24,1 10-88,1 5 0,1 2 8,-1-2 0,2-1-8,-1-1 8,1 4 48,0 6-8,-2 4 16,1 4 8,-1 3 0,0 2 0,0 4 24,0 2 8,0 2-16,0-1 0,1-3-8,-1-5 8,0-3-16,-1-4 8,0-3-32,-1-2 8,1-3-8,1-2 16,0 0-24,0 1-8,0-1 16,0 0-8,0-1-8,0-4 0,1-4-16,-1-5 0,1-5 0,1-4-8,1 0-8,0-1 8,1-1-40,-2-2 16,0-5 0,-1-4 8,-1-6-32,0-5 8,1-7 0,-1-6 8,0-6-24,-1-3 16,0 0 0,-2 1 8,0 2-24,-2 0 8,1 0-16,0-1 0,1-4-8,1-3 16,1-4-56,1-3 16,1-4-32,-1-3 16,2-2-24,0-2 0,0-1 0,0 0-8,1 0 16,0 1 16,-1 0 0,1 0 8,0 0-24,1-1 16,0 1 0,0-1 8,1-1 8,-1-1 0,0-1 0,0-2 8,1-1 0,-1-1 8,0-2 0,2-2 0,2-5 0,3-12 0,1-14 0,1-19 0,0-20 0,-2-23 0,-3-20 0,-2-20 0,-2-25-24,0-19-8,-1-11 16,0 0 0,0 6-32,0 2 16,0-10-24,1-13 8,1-8-8,1-14 0,1-13-40,0-1 0,1 41-5408,-2 54 3680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06.333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243 1 2808,'-1'16'0,"-1"31"-32,-2 31 16,-1 30 88,-3 30 8,0 27 64,-2 14 0,1-5-16,-2-12 8,0-11-8,-1-6 16,0-7-8,-1-6 8,2-9 0,-1-8 0,-1-6 0,-1-6 0,-2-3 24,1-6 8,0-5 0,3-9 16,2-11 0,3-10 8,2-11-64,1-10 0,2-10-56,1-10 0,2-8-4688,0-5 3088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09.97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239 0 3912,'0'0'0,"0"0"-248,0 0 8,0 0 368,0 0 0,0 0 128,0 0 8,0 0 40,0 0 8,0 0 16,0 0-8,0 0-32,-6 12 8,-7 15-8,-6 17 0,-2 16-16,-2 18 16,1 15 24,-1 22 0,1 28-8,0 29 0,3 23-32,3 16 8,5 11-32,2 3 0,4-1-40,2-8 8,2-14-32,3-16 0,0-11-24,1-6 8,1 2-48,0 2 16,0-10-24,1-17-8,-1-15-16,-1-11 0,1-10 0,-2-7-8,-1-7-8,-1-6 8,0-8-40,-1-8 16,2-4 0,0-4 0,-1-4-24,0-4 8,0-5 0,1-3 8,-1-3-24,-1-3 16,1-3 0,-1-5 8,1-2-24,0-2 8,1-3-48,-1 0 16,-2 1-8,-1 2 0,0 1 0,0 0 0,1-1 0,1-2 8,-1 1-32,2-3 8,0-2 8,2-4 0,-1-3-8,2-4 16,-1-4-24,0-3-8,-1-3 16,0-1 8,1-3-32,-1-5 16,1-9-24,-1-18 8,0-26 16,-1-32-8,0-39-8,0-34 0,2-27-8,1-15 0,3-6 24,1 3-8,2 10 16,-1 13 0,2 12-24,-1 7 16,0 0 0,-2-3 16,-2 5-32,0 6 16,-1 1 8,-1-4-8,0-10 16,0-6 0,0 3 8,-2 10-8,-2 9 8,0 10 8,-3 10-32,-1 11 0,-1 12 16,0 11 0,0 12-48,-1 11 0,0 11-8,-1 10 0,0 10-48,1 10 0,2 11-40,1 8 0,0 5-32,1 3 16,-1 3-24,2 2 0,0 1 16,2 1 0,-1 1 16,1 1 0,-1 0 0,1 0 16,-1 3 32,-1 7-8,0 11 16,-3 19 16,0 26 32,-3 34 0,0 37 48,1 33 8,1 26 56,1 15-8,3 13 48,3 6 8,4 0-8,1-3 0,3-5-8,1-8 8,1-8 0,1-11-8,-1-20-8,-2-19 8,0-15-8,0-11 0,0-8 24,-1-7 0,-1-7 0,-1-10-8,0-10 16,-3-11 16,0-10-24,0-10 8,-1-10 0,-1-9 16,0-9-24,-1-8 0,0-7-8,0-5 8,0-4-48,0-2 16,0-2-8,0 0 8,0-1-32,0 0 8,0-1-24,-1-1 8,0-1-8,-1-4 0,-1-4-32,-2-5-8,0-6 8,-1-4 8,1-1-8,1 0 8,1 3 0,0 1 8,0 1-16,0 2 16,0-1 0,1 0 0,-2 0 0,0 0 0,0-3 0,3-6 0,3-11 0,4-18 0,5-23-24,4-30 0,2-31 0,-1-29 8,0-19 0,-2-13 8,-2-5-32,-5-3 8,-4-2 0,-6 0 16,2 0 0,1 6 8,3 11 0,2 17 0,1 16-32,0 14 16,2 11 0,1 10 8,1 9-24,-3 8 0,-2 7 16,-3 9-8,-2 9-8,-3 11 0,-1 12 16,-2 12 0,0 12-24,-1 11 0,0 8 24,-1 9 0,0 4 0,-1 5 8,-1 4 8,-1 9 0,-3 12-32,-1 20 16,-2 23-24,0 22 8,4 24 0,6 19 16,4 14-32,5 14 16,2 14 0,1 10 16,2 1 8,0-8-8,0-10-8,1-8-8,1-2 40,0 3 0,-2 9 0,-2 5 8,-3-2-8,-2-10 16,-2-7-16,0-8 8,0-8-8,0-7 0,0-5 0,-1-8 0,-2-8 24,-2-9 0,-1-10 16,0-10 8,0-8 32,-2-7 0,0-6 24,1-6 8,1-6 0,2-4 16,1-2 8,1-1 0,2-1-8,2 1 16,2-1-24,2 1 0,3 2-24,2 3 0,1 2-32,-1 0 0,0-1 0,-1-3 0,0-5-32,-2-7 8,0-6-24,-2-6 8,0-5-16,-1-3 16,-1-3 0,0-2 8,-1-2-8,1-1 0,-1-1-16,1 0 8,-1-3 0,0-2-8,2-7-8,1-6 8,2-8-40,2-10 16,0-7 0,-1-8 0,1-8-8,-1-12 16,-2-13-24,-1-16 8,0-18-8,-2-22 16,1-27 0,-1-22 8,1-9-32,1 3 8,0 15 0,2 16 16,-1 14 0,0 8 8,-1 3-32,-2 1 8,-2-3-16,-2-6 0,-3-13-40,-6-11 8,-5 2-56,-5 7 16,-4 7-112,-3 2 24,4 26-7240,5 35 4976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3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1 455 6224,'0'0'3004,"10"-1"-2448,32-5 9,-38 6-466,-1-1 0,0 0 0,0 0 0,1 0 0,-1-1 0,0 1 0,0-1 0,0 1 0,0-1 0,-1 0 0,1 0 0,0-1 0,3-3 0,5-4 271,2-2-115,0 0 1,-1-1-1,0 0 1,-1-1-1,-1 0 0,0-1 1,-1 0-1,0 0 1,-1-1-1,-1 0 1,-1-1-1,0 1 0,3-19 1,8-21 332,-13 45-337,0-1 0,0 1-1,-1-1 1,-1 0-1,0 0 1,0-12-1,-2 24-123,-3 10 45,1 1 1,-1 0-1,2 0 0,-1 12 1,-1 11-82,0-11-11,0 1-1,2 0 0,2 29 0,0-38-21,2 0 0,-1-1 0,2 1 0,0-1 0,1 0 0,9 20 0,-11-29-26,0 1 0,1-1 0,0 1-1,0-1 1,0 0 0,1 0 0,-1-1 0,1 0 0,0 1-1,9 4 1,-11-7-10,0 0-1,0 0 0,0-1 1,1 1-1,-1-1 0,1 1 1,-1-1-1,1-1 0,-1 1 1,1 0-1,0-1 0,-1 1 1,1-1-1,0 0 1,-1-1-1,1 1 0,0-1 1,-1 1-1,1-1 0,4-2 1,3-2 31,0 0 0,0-1 1,0-1-1,-1 1 0,0-2 1,0 0-1,-1 0 0,0-1 1,0 0-1,-1 0 0,11-17 1,-6 8 53,-2-1 0,-1 0 0,0-1 0,10-29 1,-19 48-88,-1 0 0,0-1 1,1 1-1,-1 0 0,0 0 1,0 0-1,1 0 0,-1 0 1,0-1-1,0 1 0,0 0 1,-1 0-1,1 0 0,0 0 1,0-1-1,-1 1 0,1 0 1,0 0-1,-1 0 0,1 0 1,-2-1-1,2 2-12,0 0 0,0 0 0,0 0 0,0-1 0,-1 1 0,1 0 0,0 0 0,0 0 0,0 0 0,-1 0-1,1 0 1,0 0 0,0 0 0,0 0 0,-1 0 0,1 0 0,0 0 0,0 0 0,0 0 0,0 0 0,-1 0 0,1 0 0,0 0 0,0 0 0,0 0 0,-1 0 0,1 1 0,0-1 0,0 0-1,0 0 1,0 0 0,-1 0 0,1 0 0,0 0 0,0 1 0,0-1 0,0 0 0,-7 17 121,5-11-120,1 0-1,0 0 0,0 0 1,1 1-1,0-1 0,0 0 1,0 0-1,1 1 0,-1-1 1,2 0-1,-1 0 0,1 0 0,0 0 1,0 0-1,0 0 0,1-1 1,0 1-1,0-1 0,1 0 1,-1 0-1,1 0 0,0 0 1,1 0-1,5 4 0,-8-7-8,0 0 0,0-1 0,1 1 0,-1-1 0,0 0 0,1 0 0,-1 0 0,1 0 0,-1 0 0,1 0 0,-1-1 0,1 1 0,0-1 0,-1 0 0,1 1 0,0-1 0,-1-1 0,1 1 0,0 0 0,-1-1 0,1 1 0,-1-1 0,1 0 0,0 0 0,-1 0 0,0 0 0,1 0 0,-1 0 0,0-1 0,1 1 0,-1-1 0,3-3 0,0 1 11,-1-1-1,0 1 1,-1-1-1,1 0 1,-1 0 0,0 0-1,0 0 1,-1-1-1,1 1 1,-1-1 0,-1 0-1,1 1 1,1-12-1,-3 12-1,1 1 0,-1-1 0,-1 0 0,1 0 0,-1 1 0,0-1 0,0 0 1,0 1-1,-1-1 0,1 1 0,-1-1 0,0 1 0,0 0 0,-1 0 0,1 0 0,-1 0 0,0 0 0,0 0 0,0 1 0,-1-1 0,1 1 0,-6-3 0,-1-2 23,-1 1 1,0 1-1,-1 0 1,1 1-1,-1 0 1,-25-7-1,7 0 60,56-11 17,-8 11-77,2 0-1,0 1 1,0 1 0,1 1-1,0 1 1,0 1-1,1 0 1,0 2 0,41-5-1,-57 9-7,-1 1 0,0 0-1,0 0 1,0 0-1,0 0 1,1 1 0,-1 0-1,0 0 1,0 0-1,0 1 1,0 0 0,-1 0-1,1 0 1,0 0 0,-1 1-1,0-1 1,7 6-1,-6-3-1,-1 0-1,0 0 0,0 0 1,0 1-1,-1-1 0,1 1 1,-2 0-1,1 0 0,0 0 1,-1 0-1,0 0 0,1 8 1,0 6 60,-1-1 0,-1 0 0,0 1 0,-1-1 0,-2 1 0,0-1 0,-1 0 0,-6 24 1,7-30 144,10-26-2,-2 1-196,4-6 40,1 1-1,0 0 1,1 0 0,1 1 0,0 1-1,25-22 1,-29 29-34,-8 7-29,0-1 1,0 1-1,0 0 1,0 0 0,0 0-1,0 0 1,0 0-1,0 1 1,1-1 0,-1 0-1,0 0 1,0 1-1,1-1 1,-1 1 0,0-1-1,1 1 1,-1-1-1,1 1 1,-1 0 0,0 0-1,1 0 1,-1 0-1,1 0 1,-1 0 0,1 0-1,-1 0 1,0 1-1,1-1 1,-1 0 0,1 1-1,-1-1 1,0 1-1,0 0 1,1-1 0,-1 1-1,1 1 1,5 3 21,0 1-1,-1 0 1,0 0 0,0 0 0,-1 1-1,9 13 1,23 49 232,-1-1 91,-30-58-295,9 15 118,-15-25-176,0 1 0,0-1 0,1 0 0,-1 1 1,0-1-1,1 0 0,-1 1 0,1-1 0,-1 0 0,0 1 1,1-1-1,-1 0 0,1 0 0,-1 0 0,0 0 0,1 1 1,-1-1-1,1 0 0,-1 0 0,1 0 0,-1 0 0,1 0 1,-1 0-1,1 0 0,-1 0 0,1 0 0,-1 0 0,1 0 0,-1-1 1,0 1-1,1 0 0,-1 0 0,1 0 0,-1 0 0,1-1 1,-1 1-1,0 0 0,1-1 0,-1 1 0,0 0 0,1-1 1,-1 1-1,0 0 0,1-1 0,-1 1 0,0 0 0,1-2 1,24-41-689,-17 28-2731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3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10848,'0'0'2288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41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291 802 3808,'0'0'6194,"-11"-4"-5779,7 2-373,-5-1 87,0-1-1,0 1 1,0 1-1,0 0 1,-1 0-1,1 1 1,0 0-1,-11 1 1,13 1 38,-1 0 1,0 0-1,0 1 1,0 0 0,1 1-1,-1 0 1,1 0-1,0 0 1,0 1-1,0 0 1,0 0 0,1 1-1,-1 0 1,1 0-1,0 0 1,1 1-1,0 0 1,-6 7 0,5-5 28,0 0 0,1 0 1,0 1-1,1-1 0,0 1 1,0 1-1,1-1 0,0 0 1,-2 11-1,4-15-113,0 0 0,1 0 0,0 0 0,0 0 0,0 0 0,0 0 0,1-1 0,0 1 0,0 0 0,0 0 0,0-1 0,1 1 0,0 0 0,0-1 0,0 0 0,1 1 0,-1-1 0,1 0 0,0 0 0,5 5 0,-1-3-6,-1 0-1,1-1 1,0 0-1,0 0 1,0 0-1,1-1 1,0 0-1,-1-1 1,1 0-1,1 0 1,10 2-1,-7-3-9,1 0 0,0-1 0,0 0 0,-1-1 0,1-1 0,0 0 1,13-3-1,-2-2 54,-1 0 0,0-2 0,0 0 0,0-2 0,-1 0 1,0-2-1,32-22 0,-15 1 198,-37 31-279,0 0 1,0 0 0,0 0-1,0-1 1,-1 1 0,1 0-1,-1-1 1,0 1 0,1-1-1,-1 0 1,-1 1 0,1-1-1,0 0 1,-1 0 0,1-4-1,-1 7-25,0-1-1,0 1 0,1-1 0,-2 1 1,1-1-1,0 1 0,0-1 0,0 1 1,0-1-1,0 1 0,0-1 0,-1 1 1,1-1-1,0 1 0,0-1 0,-1 1 1,1-1-1,0 1 0,0-1 0,-1 1 1,1 0-1,-1-1 0,1 1 0,0 0 1,-1-1-1,1 1 0,-1 0 0,1-1 1,-1 1-1,1 0 0,-1 0 0,1 0 1,-1 0-1,1-1 0,-1 1 0,1 0 1,-1 0-1,1 0 0,-1 0 0,1 0 1,-1 0-1,1 0 0,-2 1 0,0-1-3,1 0 0,-1 1 0,1-1 0,0 1 1,-1-1-1,1 1 0,-1 0 0,1-1 0,0 1 0,-1 0 0,1 0 0,0 0 0,-2 2 0,0 1-7,0-1 1,0 1 0,1 0-1,-1 0 1,1 0 0,0 0-1,0 1 1,1-1-1,-1 0 1,1 1 0,0-1-1,0 1 1,1 0 0,-1-1-1,1 1 1,0-1 0,0 1-1,0 0 1,1-1 0,0 1-1,0-1 1,0 1-1,0-1 1,1 1 0,0-1-1,0 0 1,0 0 0,0 0-1,0 0 1,4 4 0,-2-3-4,0 0 0,0 0 1,0 0 0,1 0 0,0 0-1,0-1 1,7 6 0,-11-10 1,1 1 0,0 0 0,-1 0 0,1-1 0,0 1 0,0-1 0,0 1 1,-1-1-1,1 0 0,0 0 0,0 0 0,0 0 0,0 0 0,0 0 0,-1 0 0,1-1 0,0 1 0,0-1 0,0 1 1,-1-1-1,1 0 0,0 0 0,-1 1 0,1-1 0,-1 0 0,1 0 0,-1-1 0,2 0 0,2-3 29,0 0 0,0 0-1,-1-1 1,1 1 0,-2-1-1,1 0 1,-1 0-1,1 0 1,-2 0 0,1-1-1,-1 1 1,0-1 0,0 1-1,0-1 1,-1 0 0,0 0-1,-1 0 1,0 0 0,0 0-1,0 0 1,-1 1-1,0-1 1,0 0 0,-1 0-1,1 0 1,-2 1 0,1-1-1,-1 1 1,-3-7 0,4 11-12,0-1 1,0 1-1,0 0 1,0 0-1,-1 0 1,1 0-1,0 0 1,-1 0-1,1 1 1,-1-1-1,0 1 1,0 0-1,1-1 1,-1 1-1,-4 0 1,-2-1 55,0 0 0,0 1 0,-17 0 0,42-8-90,97-26-32,-84 27 63,-13 3 21,0 1 0,1 1-1,-1 0 1,35 0 0,-47 3-27,-1 0 0,1 0 0,-1 1 0,1-1 0,-1 1-1,1 0 1,-1 0 0,0 0 0,1 1 0,-1-1 0,0 1 0,0 0 0,0-1 0,0 2-1,0-1 1,-1 0 0,1 0 0,0 1 0,-1 0 0,0-1 0,0 1 0,0 0 0,0 0 0,0 0-1,0 0 1,-1 1 0,1-1 0,-1 0 0,1 6 0,-1 0 50,0-1-1,0 1 1,-1-1 0,-1 1-1,1-1 1,-1 0 0,-1 1 0,0-1-1,0 0 1,0 0 0,-1 0-1,0 0 1,-1 0 0,-6 9 0,47-60 348,-27 32-366,1 0 0,0 1 0,0 0 0,1 1 0,22-14 0,-19 14 0,-13 7-37,0 1 0,1-1-1,-1 1 1,0 0 0,1-1-1,0 1 1,-1 0 0,1 1-1,-1-1 1,1 0 0,0 1-1,0 0 1,-1-1 0,1 1-1,0 0 1,0 0 0,-1 1-1,1-1 1,4 1 0,-3 1 16,1 1 1,0-1 0,0 1-1,-1 0 1,0 0 0,1 0-1,-1 0 1,7 8 0,17 20 312,32 42 0,-58-70-299,-1-1-1,1 0 1,0 0-1,-1 0 0,1 0 1,0 0-1,0 0 1,0 0-1,1-1 1,-1 1-1,0-1 1,1 1-1,-1-1 0,1 0 1,-1 0-1,4 1 1,-5-2-27,0 1 1,0-1 0,0 0-1,0 0 1,0 1 0,0-1-1,0 0 1,0 0-1,0 0 1,0 0 0,0 0-1,0 0 1,0 0-1,0 0 1,0 0 0,0-1-1,-1 1 1,1 0 0,0 0-1,0-1 1,0 1-1,0-1 1,0 1 0,0-1-1,-1 1 1,1-1 0,0 0-1,0 1 1,-1-1-1,1 0 1,0-1 0,7-4 23,12-12 43,-1 0 1,0-2-1,-1 0 0,20-29 0,-25 32-14,0-1 0,30-27 0,3 8-92,-43 36 38,0-1 0,0 1 0,0 0-1,0 0 1,0 0 0,0 1 0,0-1-1,1 1 1,4 0 0,-8 0-8,0 0 0,0 0 0,0 0 0,0 1 0,0-1 0,0 0 0,0 0 0,0 0 0,0 1 0,0-1 0,1 0 0,-1 0 0,0 0 0,0 1 0,0-1 0,0 0 0,0 0 0,0 0 0,-1 1 1,1-1-1,0 0 0,0 0 0,0 0 0,0 1 0,0-1 0,0 0 0,0 0 0,0 0 0,0 1 0,-1-1 0,1 0 0,0 0 0,0 0 0,0 0 0,0 0 0,0 1 0,-1-1 0,1 0 0,0 0 0,0 0 0,0 0 0,-1 0 0,1 0 0,0 0 0,-8 6 0,-57 41 105,60-42-99,0 0 0,1 0 0,-1 0 0,1 0 0,-6 12 0,8-15-6,1 0 0,0 1 0,0-1 0,0 1 0,0-1 0,1 1 0,-1-1 0,1 1-1,-1 0 1,1-1 0,0 1 0,0-1 0,0 1 0,0 0 0,1-1 0,-1 1 0,1-1 0,0 4 0,6 12-25,-7-16 21,1 1 0,0 0 0,0 0 0,0 0-1,0 0 1,1-1 0,-1 1 0,1 0 0,0-1 0,-1 0 0,1 1 0,0-1 0,0 0 0,1 0 0,-1 0 0,0 0 0,4 2-1,4 2-6,1 0 1,-1-1-1,1 0 0,0 0 0,1-1 0,-1-1 0,1 0 0,0-1 0,0 0 0,-1 0 0,1-1 0,0-1 0,22-2 0,-26 1 10,10 0-1,-1-2-1,-1 0 1,1-1-1,0 0 1,30-14-1,-20 4 7,-2-1 1,1-2-1,25-22 0,-48 37 6,0-1-1,-1 0 1,1 0-1,-1 0 1,0 0-1,0 0 1,0-1-1,0 1 1,-1 0-1,1-1 1,-1 1-1,1-6 1,-1 7-4,-1 1 0,1-1 0,-1 0 0,0 0 1,0 0-1,0 0 0,0 0 0,0 0 0,0 0 0,0 0 0,-1 0 0,1 1 1,-1-1-1,1 0 0,-1 0 0,0 0 0,1 1 0,-1-1 0,0 0 0,0 1 0,-1-1 1,1 1-1,0-1 0,0 1 0,-4-3 0,3 3-1,0 0-1,-1 0 1,1 0 0,-1 0-1,1 1 1,-1-1 0,1 1-1,-1-1 1,0 1 0,1 0 0,-1 0-1,0 0 1,1 1 0,-1-1-1,1 1 1,-1-1 0,1 1-1,-4 1 1,1-1-3,1 1 0,0 0 0,0 0-1,0 0 1,0 0 0,0 1 0,1-1 0,-1 1 0,1 0 0,-4 4-1,5-3-7,0 1 0,0 0 0,1-1 0,0 1 0,0 0 0,0 0 0,0 0 0,1 0 0,0 0 0,0 0 0,0 0 0,2 8 0,-2-9 0,1-1 0,0 0-1,0 0 0,0 0 0,0 0 0,1 0 1,-1 0-1,1 0 0,-1-1 0,1 1 0,0-1 1,0 1-1,0-1 0,1 0 0,-1 1 1,0-1-1,1 0 0,0-1 0,3 3 0,1 0 8,-1 0-1,1-1 0,0 0 1,0 0-1,0 0 0,13 2 1,-15-5 1,0 1 0,1-1 0,-1 0 0,1-1 0,-1 1 0,0-1 0,0 0 0,1 0 0,-1-1 0,0 1 0,5-4 0,8-3 16,28-19 0,4-2-5,-24 12 31,-22 14-34,0 0 0,0 0 1,0 1-1,0-1 0,6-1 0,-10 4-8,0 0 0,1-1 0,-1 1 0,1 0 0,-1 0 0,1 0-1,-1 0 1,1 0 0,-1 0 0,1 0 0,-1 0 0,0 0 0,1 0 0,-1 0-1,1 0 1,-1 0 0,1 0 0,-1 0 0,1 1 0,-1-1 0,0 0-1,1 0 1,-1 0 0,1 1 0,-1-1 0,0 0 0,1 1 0,0 0-1,3 14 46,-8 21 31,3-31-59,-5 54 173,6-59-191,0 0 0,0 0-1,0 0 1,0 0 0,0 0 0,0 0 0,0 1 0,0-1 0,0 0 0,0 0 0,0 0 0,0 0-1,0 0 1,0 0 0,0 0 0,0 0 0,0 0 0,0 0 0,0 1 0,0-1 0,0 0 0,0 0 0,0 0-1,0 0 1,1 0 0,-1 0 0,0 0 0,0 0 0,0 0 0,0 0 0,0 0 0,0 0 0,0 0-1,0 0 1,0 0 0,1 0 0,-1 0 0,0 0 0,0 0 0,0 0 0,0 0 0,0 0 0,0 0-1,0 0 1,0 0 0,0 0 0,1 0 0,-1 0 0,0 0 0,0 0 0,0 0 0,0 0 0,0 0-1,0 0 1,0 0 0,0 0 0,0 0 0,0-1 0,0 1 0,0 0 0,1 0 0,-1 0 0,9-8 37,8-12-3,-1-5-5,-12 18-23,0-1-1,1 1 1,0 0 0,1 0-1,-1 0 1,1 1-1,0 0 1,12-9 0,-17 15-5,0-1 1,0 0 0,0 1-1,0-1 1,0 1-1,1-1 1,-1 1-1,0 0 1,0 0 0,0-1-1,1 1 1,-1 0-1,0 0 1,0 0 0,1 0-1,-1 0 1,0 1-1,0-1 1,0 0-1,1 1 1,-1-1 0,0 0-1,0 1 1,0 0-1,0-1 1,0 1 0,0-1-1,0 1 1,0 0-1,0 0 1,0 0 0,0 0-1,0 0 1,0 0-1,-1 0 1,1 0-1,0 0 1,-1 0 0,1 0-1,-1 0 1,1 2-1,3 6 3,-1 0 0,0 0 0,-1 0 0,2 13-1,-2-12-2,-1 0 0,1 1 0,1-1 0,0 0 0,1 0 0,-1 0-1,2 0 1,7 13 0,-11-23-1,-1 1 0,1-1 0,-1 1 0,1-1 0,0 1 1,-1-1-1,1 1 0,0-1 0,-1 0 0,1 1 0,0-1 0,0 0 0,-1 0 0,1 0 0,0 1 0,0-1 0,0 0 0,-1 0 0,1 0 0,0 0 1,0-1-1,-1 1 0,1 0 0,0 0 0,0 0 0,0 0 0,-1-1 0,1 1 0,0 0 0,-1-1 0,1 1 0,1-2 0,22-17 55,-3-4-7,-1 0 1,-1-2 0,-1-1 0,21-38-1,47-119 163,-72 146-182,-1-2 0,-2 0 0,11-71 1,0-124 98,-25 121 22,-6 160-232,-57 407-325,64-437 386,0-1 0,1 1-1,0 0 1,2 0 0,0 0-1,0 0 1,2 0-1,0-1 1,1 1 0,7 18-1,-10-32 18,0-1 0,1 1-1,-1 0 1,1-1 0,-1 0-1,1 1 1,0-1 0,0 0-1,0 0 1,0 0 0,0 0-1,1 0 1,-1-1 0,1 1-1,-1-1 1,1 1 0,-1-1-1,4 1 1,-2-1 4,1 0 1,0 0-1,-1 0 0,1-1 1,0 0-1,0 0 0,-1 0 1,1 0-1,0-1 0,5-1 0,1-1 12,1 0-1,-1-1 0,0-1 0,-1 0 0,1 0 0,-1-1 0,19-14 0,-21 13 15,-1 0-1,0 0 0,-1-1 0,0 0 0,0 0 0,0 0 0,-1-1 0,-1 0 0,1 0 0,-1 0 1,3-11-1,-7 17-2,0 0 1,0 0 0,0 0 0,0 0-1,0 1 1,-1-1 0,1 0 0,-1 0-1,-2-5 1,-2-19 470,21 42-424,-5 2-92,-1-1-1,-1 2 1,12 29-1,-12-25 9,22 39 0,-29-58 13,0 0 0,0-1 0,1 1 0,-1 0 0,0-1 0,1 1 0,0-1 0,0 0 0,-1 0 0,1 0 0,0 0 0,1 0 0,-1-1 0,0 1 0,6 1 0,-3-2 0,-1 0 0,0-1 0,1 1 0,-1-1 0,1 0 0,-1-1 0,1 1 0,-1-1 0,7-2 0,8-3 0,-1-2 0,0 0 0,-1-1 0,22-14 0,13-5-24,-30 16 21,-1-1-1,0 0 1,29-24 0,-37 27 61,-12 8-44,0 1 0,0 0 0,0-1 0,0 1 0,0-1 0,0 0 0,-1 1 0,1-1 0,0 0 0,1-3 0,-24 24 286,-1-1-230,-13 18 42,9-11-5,-35 45 0,45-49-61,12-18-26,1 1 0,-1 0 0,1 0 0,0 0-1,1 0 1,-1 0 0,1 0 0,0 1 0,0-1 0,0 1-1,0-1 1,1 1 0,0 0 0,-1 7 0,2-11-19,-1-1-1,1 1 1,0-1 0,0 1 0,0-1 0,0 1 0,0-1-1,0 1 1,0-1 0,1 1 0,-1-1 0,0 0 0,0 1 0,0-1-1,0 1 1,1-1 0,-1 1 0,0-1 0,0 1 0,1-1 0,-1 0-1,0 1 1,1-1 0,-1 0 0,0 1 0,1-1 0,-1 0 0,1 1-1,-1-1 1,1 0 0,0 0 1,0 0-1,0 0 1,0 0 0,0 0 0,0 0-1,0 0 1,0-1 0,0 1-1,0 0 1,0-1 0,0 1 0,0 0-1,0-1 1,0 0 0,31-25 27,-30 24-29,10-12 0,1 0 0,-2-1 0,0-1 0,-1 0 0,9-19 0,5-7 0,-19 32 0,6-7 0,-6 18 0,0 11 0,-2-3 0,1 1 0,-1-1 0,2 0 0,-1-1 0,1 1 0,0-1 0,11 13 0,-12-16 0,0 0 0,0-1 0,1 0 0,-1 1 0,1-1 0,0-1 0,0 1 0,0-1 0,0 0 0,1 0 0,0-1 0,-1 1 0,10 1 0,-10-3 0,0-1 0,0 0 0,0-1 0,0 1 0,0-1 0,-1 0 0,1 0 0,0 0 0,0-1 0,-1 0 0,1 1 0,-1-2 0,1 1 0,-1-1 0,0 1 0,0-1 0,0 0 0,0-1 0,6-6 0,5-7 0,0-1 0,24-38 0,-32 46 0,14-24 0,-2-1 0,-2-1 0,-1 0 0,-1-1 0,-3-1 0,9-39 0,29-237 0,-48 298 0,-1 13 0,1-10 0,0-1 0,-1 1 0,0 0 0,-1 0 0,-1 0 0,0 0 0,-6-26 0,7 39 0,0 0 0,0 0 0,0 0 0,0 0 0,0 0 0,0 0 0,0-1 0,0 1 0,0 0 0,0 0 0,0 0 0,0 0 0,0 0 0,0 0 0,-1 0 0,1 0 0,0 0 0,0 0 0,0-1 0,0 1 0,0 0 0,0 0 0,0 0 0,0 0 0,0 0 0,-1 0 0,1 0 0,0 0 0,0 0 0,0 0 0,0 0 0,0 0 0,0 0 0,0 0 0,-1 0 0,1 0 0,0 0 0,0 0 0,0 0 0,0 0 0,0 0 0,0 0 0,0 0 0,0 0 0,-1 0 0,1 0 0,0 1 0,0-1 0,0 0 0,0 0 0,0 0 0,0 0 0,0 0 0,0 0 0,0 0 0,0 0 0,0 0 0,-1 1 0,-5 9 0,-5 17 0,-4 26 0,3 2 0,-10 88 0,11-63 0,-18 157 0,25-176 0,7 116 0,-2-168 0,4 32 0,-4-38 0,-1-1 0,1 0 0,-1 0 0,1 0 0,0 1 0,0-1 0,0 0 0,0 0 0,0 0 0,1 0 0,-1-1 0,0 1 0,1 0 0,2 2 0,-3-4 0,0 1 0,0-1 0,0 1 0,1-1 0,-1 0 0,0 1 0,0-1 0,1 0 0,-1 0 0,0 0 0,0 0 0,1 0 0,-1 0 0,0-1 0,0 1 0,0 0 0,1-1 0,-1 1 0,0-1 0,0 1 0,0-1 0,0 1 0,0-1 0,0 0 0,1 0 0,26-23 0,-26 22 0,17-17 0,-2-1 0,0 0 0,27-43 0,-44 62 0,0 1 0,0 0 0,0-1 0,0 1 0,0-1 0,1 1 0,-1 0 0,0-1 0,0 1 0,0 0 0,1-1 0,-1 1 0,0 0 0,1 0 0,-1-1 0,0 1 0,0 0 0,1 0 0,-1-1 0,0 1 0,1 0 0,-1 0 0,1 0 0,-1 0 0,0 0 0,1-1 0,-1 1 0,0 0 0,1 0 0,-1 0 0,1 0 0,-1 0 0,0 0 0,1 0 0,7 13 0,0 32 0,-6-37 0,0 8 0,1-1 0,1 0 0,1 1 0,0-1 0,9 16 0,-12-27 0,0-1 0,0 1 0,0-1 0,1 0 0,0 1 0,-1-1 0,1 0 0,0-1 0,0 1 0,1 0 0,-1-1 0,0 0 0,1 0 0,0 0 0,-1 0 0,1-1 0,0 1 0,0-1 0,0 0 0,0 0 0,0 0 0,0-1 0,0 1 0,0-1 0,6 0 0,-2-1 0,-1 0 0,1-1 0,-1 0 0,1 0 0,-1 0 0,0-1 0,1 0 0,6-5 0,53-35 0,-58 37 0,-1 0 0,-1-1 0,0 0 0,0 0 0,6-8 0,9-10 0,-6 11 0,-23 25 0,-11 19 0,15-22 0,0 0 0,1 0 0,1 1 0,-1-1 0,1 0 0,0 17 0,1-23 0,0-1 0,1 1 0,-1 0 0,0-1 0,0 1 0,1 0 0,0-1 0,-1 1 0,1 0 0,0-1 0,-1 1 0,1-1 0,0 1 0,0-1 0,0 0 0,2 3 0,-1-4 0,-1 1 0,1 0 0,-1 0 0,1-1 0,0 1 0,-1-1 0,1 0 0,-1 1 0,1-1 0,0 0 0,-1 0 0,1 0 0,0 0 0,-1 0 0,1 0 0,0 0 0,-1-1 0,1 1 0,-1-1 0,1 1 0,1-2 0,1 0 0,0 0 0,0 0 0,-1-1 0,1 1 0,-1-1 0,0 0 0,0 0 0,0-1 0,0 1 0,0 0 0,0-1 0,-1 0 0,0 1 0,0-1 0,0 0 0,0 0 0,-1-1 0,1 1 0,-1 0 0,0 0 0,0-1 0,-1 1 0,1 0 0,-1-1 0,0 1 0,0-1 0,-1 1 0,-1-8 0,1 9 0,0 1 0,-1 0 0,0 0 0,1 0 0,-1 0 0,0 0 0,0 0 0,0 0 0,0 0 0,0 1 0,0-1 0,0 1 0,-1 0 0,1-1 0,0 1 0,-1 0 0,1 0 0,-1 1 0,0-1 0,1 0 0,-1 1 0,1 0 0,-1 0 0,0-1 0,-5 2 0,5-3 0,9-2 0,9-3 0,42-3 0,61-3 0,-98 11 0,-15 2 0,0-1 0,1 1 0,-1 1 0,0-1 0,0 1 0,0-1 0,1 1 0,-1 1 0,0-1 0,0 1 0,-1 0 0,1 0 0,0 0 0,-1 1 0,1 0 0,-1 0 0,7 5 0,-8-5 0,0 0 0,-1 1 0,1-1 0,-1 0 0,1 1 0,-1 0 0,-1 0 0,1 0 0,0-1 0,-1 1 0,0 1 0,1-1 0,-2 0 0,1 0 0,0 0 0,-1 1 0,0-1 0,0 0 0,0 0 0,-1 1 0,-1 6 0,0 2 0,1 1 0,1 17 0,2-29 0,3-7 0,5-9 0,-9 13 0,18-31 0,-13 21 0,0 0 0,1 1 0,0-1 0,0 1 0,1 1 0,0-1 0,1 2 0,17-14 0,-22 19 0,0 2 0,1-1 0,0 0 0,-1 1 0,1 0 0,0 0 0,-1 0 0,1 1 0,0 0 0,0-1 0,-1 2 0,10 0 0,-3 1 0,-1 0 0,0 0 0,-1 1 0,1 0 0,10 5 0,-6 0 0,1-2 0,0 0 0,0 0 0,0-2 0,21 4 0,-31-7 0,-1-1 0,1 1 0,0-1 0,0 0 0,0-1 0,-1 1 0,1-1 0,0 0 0,0 0 0,-1-1 0,1 0 0,-1 1 0,1-1 0,-1-1 0,0 1 0,0-1 0,0 1 0,0-1 0,0 0 0,-1-1 0,7-6 0,4-8 0,-1-1 0,21-39 0,-23 37 0,1 1 0,27-36 0,-39 55 0,0 1 0,1 0 0,-1-1 0,0 1 0,0 0 0,0-1 0,1 1 0,-1 0 0,0-1 0,0 1 0,1 0 0,-1 0 0,0-1 0,1 1 0,-1 0 0,0 0 0,1 0 0,-1-1 0,1 1 0,-1 0 0,0 0 0,1 0 0,-1 0 0,0 0 0,1 0 0,-1 0 0,1 0 0,-1 0 0,0 0 0,1 0 0,-1 0 0,1 0 0,-1 0 0,0 0 0,1 0 0,-1 0 0,1 1 0,-1-1 0,0 0 0,1 0 0,-1 0 0,0 1 0,1-1 0,-1 0 0,0 1 0,2 1 0,-1 0 0,0 0 0,0 0 0,0 0 0,0 1 0,-1-1 0,1 0 0,0 5 0,1 6 0,-1 1 0,0 17 0,-3-8 0,1 6 0,-8 49 0,8-71 0,-1 0 0,0-1 0,0 1 0,0 0 0,-1-1 0,0 1 0,0-1 0,-1 0 0,0 0 0,0 0 0,0 0 0,-8 7 0,10-12 0,1 1 0,-1-1 0,0 0 0,0 0 0,0 0 0,0 0 0,-1 0 0,1-1 0,0 1 0,0 0 0,0-1 0,0 0 0,-1 0 0,1 1 0,-4-2 0,5 1 0,0 0 0,0 0 0,-1 0 0,1 0 0,0 0 0,0-1 0,0 1 0,0 0 0,0-1 0,0 1 0,0-1 0,0 1 0,0-1 0,1 0 0,-1 1 0,0-1 0,0 0 0,0 0 0,1 1 0,-1-1 0,0 0 0,1 0 0,-1 0 0,1 0 0,-1 0 0,1 0 0,-1 0 0,1 0 0,0 0 0,-1 0 0,1 0 0,0-2 0,-1-2 0,1 1 0,0-1 0,0 0 0,0 1 0,1-1 0,-1 1 0,1-1 0,0 1 0,1-1 0,-1 1 0,1 0 0,0-1 0,2-3 0,-1 3 0,1 1 0,-1 0 0,1 0 0,0 1 0,0-1 0,1 1 0,-1 0 0,0 0 0,1 0 0,0 1 0,6-3 0,97-53 0,-107 58 52,0-1 0,0 1-1,0-1 1,-1 1 0,1-1 0,0 1 0,0-1 0,-1 1-1,1-1 1,0 0 0,-1 1 0,1-1 0,-1 0 0,1 0-1,-1 0 1,1 1 0,-1-1 0,1-2 0,0-7-3092,-1 8 1060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41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13168,'0'0'3751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41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10952,'0'0'1353,"15"-2"-856,202-12 1278,-112 12-927,103 4 1277,-130 0-2882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42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13864,'0'0'736,"64"12"-368,-3-6 8,7-6 56,15-2 0,-2-8 143,5-6 9,-1-10 16,6-9 0,-5-7-88,-1-10 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56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270 534 3912,'0'0'9649,"-10"10"-9304,-91 75 927,88-75-1041,2 1 1,-1 0-1,2 1 0,0 0 0,0 1 0,-15 25 1,12-14-7,1 0 0,1 1 0,-10 31 0,19-48-165,-1 1 0,1 0 0,1-1 0,0 1-1,0 0 1,0 0 0,1-1 0,1 1 0,-1 0 0,2 0 0,-1-1 0,1 1 0,0 0 0,1-1 0,0 0 0,0 0 0,1 0 0,0 0-1,10 14 1,-13-20-26,0 0-1,1 0 1,0 0-1,-1-1 1,1 1 0,0-1-1,0 0 1,0 1-1,0-1 1,0 0-1,0 0 1,0 0-1,0 0 1,0 0-1,0-1 1,1 1-1,-1-1 1,0 1-1,4-1 1,-2 0 25,0-1 0,0 1 0,-1-1 0,1 0 0,0 0 0,-1 0 0,1-1 1,-1 1-1,1-1 0,6-4 0,-2 0 69,0 0 0,-1 0 1,0-1-1,0 0 0,0 0 0,-1-1 1,0 0-1,7-11 0,-2-1 158,-3 7 167,-2 1 0,9-22 0,-15 34-426,0 0-1,0-1 0,0 1 1,0 0-1,1 0 0,-1-1 1,0 1-1,0 0 0,0 0 1,0 0-1,0-1 0,0 1 1,0 0-1,1 0 1,-1 0-1,0 0 0,0-1 1,0 1-1,1 0 0,-1 0 1,0 0-1,0 0 0,0 0 1,1 0-1,-1 0 0,0 0 1,0 0-1,0-1 0,1 1 1,-1 0-1,0 0 0,0 0 1,1 0-1,-1 0 0,0 0 1,0 0-1,1 0 0,-1 1 1,0-1-1,0 0 1,1 0-1,11 9 399,16 28-505,-15-20 190,-8-11-100,1 0 1,-1 0-1,1-1 1,0 0-1,1-1 1,-1 1-1,1-1 1,0 0-1,0-1 1,0 1-1,14 3 1,-16-6-3,-1 0-1,1 0 1,0-1-1,0 1 1,0-1 0,-1 0-1,1-1 1,0 1 0,0-1-1,-1 0 1,1 0 0,0 0-1,-1-1 1,1 0-1,-1 0 1,0 0 0,1 0-1,-1-1 1,0 1 0,6-7-1,-2 2 19,-1 0 0,1-1 0,-2 0 0,1 0 0,-1-1 0,0 0-1,-1 0 1,8-18 0,-10 20 8,-1-1 0,1 0 0,-1 1 0,-1-1 0,1 0-1,-2 0 1,1 0 0,-1 0 0,0 0 0,0 0 0,-1 0 0,-2-10 0,1 11 17,0 0 0,-1 1 1,1-1-1,-2 0 1,1 1-1,-1 0 1,0 0-1,0 0 1,-9-10-1,9 10 201,7 9-162,2-5-80,-1 1 0,0-1 0,1 1 0,-1 0 0,7 0 0,133 4-8,-142-4 4,-1 1-1,1 0 1,-1 0-1,1 0 0,0 0 1,-1 0-1,1 1 1,-1-1-1,1 0 1,0 1-1,-1-1 0,1 1 1,-1 0-1,0-1 1,1 1-1,-1 0 1,1 0-1,0 1 1,-1 0-1,0 0 0,0-1 1,-1 1-1,1 0 0,-1 0 1,0-1-1,1 1 1,-1 0-1,0 0 0,0 0 1,0-1-1,0 1 0,0 0 1,-1 0-1,1 0 0,-1 2 1,-25 156-58,25-156 45,0 0 1,1 1-1,-1-1 0,1 1 1,0-1-1,1 1 0,-1-1 1,1 0-1,0 1 0,0-1 1,0 0-1,1 1 0,2 5 1,-2-9 3,-1 0 1,1-1 0,-1 1 0,1-1 0,0 1 0,-1-1 0,1 0-1,-1 1 1,1-1 0,0 0 0,0 0 0,-1 0 0,1-1 0,-1 1-1,1 0 1,0-1 0,1 0 0,4 0-1,5-1 1,0 0 0,0-2-1,0 1 1,0-1 0,0-1 0,-1 0-1,0-1 1,0 0 0,-1 0 0,0-2-1,12-9 1,11-12 36,52-61-1,-75 78-22,17-19 27,-2-2 0,-2 0 0,-1-1 1,-1-1-1,-2-1 0,-1-1 0,14-46 0,-21 41 22,8-59 0,-8 33 19,-10 65-72,4-31 60,-5 33-59,0-1 1,0 0 0,0 1-1,0-1 1,0 0-1,-1 1 1,1-1-1,0 0 1,-1 1 0,1-1-1,-1 1 1,1-1-1,-1 1 1,0-1 0,0 1-1,-1-2 1,2 3-8,-1 0 0,1 0 1,-1 0-1,1 0 0,-1 0 0,1 0 1,-1 1-1,1-1 0,-1 0 0,1 0 1,-1 0-1,1 1 0,0-1 0,-1 0 1,1 1-1,-1-1 0,1 0 0,0 1 1,-1-1-1,1 0 0,0 1 0,-1-1 1,1 1-1,0-1 0,0 0 0,-1 1 1,1-1-1,0 1 0,0 0 0,-12 20-4,10-18 3,-13 29-25,1 0 0,2 1 0,1 0 0,2 1 0,1 0 0,-6 68 0,4-20-53,-3 51-82,12-109 94,1-1 1,1 0 0,8 41 0,-9-61 56,1-1-1,-1 1 1,1 0 0,0-1-1,-1 1 1,1 0-1,1-1 1,-1 1 0,0-1-1,0 0 1,1 1 0,0-1-1,-1 0 1,1 0 0,0 0-1,0 0 1,0 0 0,0-1-1,0 1 1,1 0 0,-1-1-1,3 2 1,-2-3 5,1 1 1,-1-1-1,0 1 0,1-1 0,-1 0 0,1 0 1,-1-1-1,1 1 0,-1-1 0,0 1 1,1-1-1,-1 0 0,0 0 0,0-1 1,0 1-1,1-1 0,2-2 0,8-4 14,-2-1 1,1 0-1,-1-1 0,0-1 0,-1 1 0,-1-2 0,1 0 1,-2 0-1,12-19 0,5-13 70,29-71 0,-45 93-59,39-117 120,-16 36-23,-12 48 25,24-104 0,-26 88-12,-9 41-46,-9 25-15,0 0 0,0 0 0,-1 0 1,0-11-1,0 11 52,-8 22 100,-2 16-194,-119 461 160,73-185-100,32-160-30,34-181 175,1 0-1,2 1 0,31-54 1,-42 82-213,1-1 0,0 1-1,0-1 1,1 1 0,-1 0 0,1 0 0,-1 0 0,1 1 0,0-1 0,0 1 0,0 0 0,1 0 0,3-1-1,-6 3-11,0 0 0,-1-1-1,1 1 1,0 0-1,-1 0 1,1 0 0,0 1-1,-1-1 1,1 0-1,0 1 1,-1-1-1,1 1 1,-1-1 0,1 1-1,-1 0 1,1-1-1,-1 1 1,1 0-1,-1 0 1,0 0 0,1 0-1,-1 0 1,0 1-1,0-1 1,2 2 0,2 4 7,0 1 0,0-1 1,5 11-1,-2-4 8,1-1 0,16 18 0,11 18 63,-33-45-72,-1 0 0,1-1-1,0 1 1,0-1 0,1 0 0,-1 0 0,1 0 0,0 0 0,-1-1 0,1 1-1,0-1 1,0 0 0,1 0 0,-1-1 0,0 1 0,1-1 0,-1 0 0,1 0-1,-1 0 1,1-1 0,-1 1 0,1-1 0,8-1 0,-8 0-11,0 1 1,1-1 0,-1 0-1,0 0 1,0-1 0,0 0-1,0 0 1,0 0 0,-1 0-1,1-1 1,0 0-1,-1 0 1,0 0 0,0 0-1,0-1 1,0 0 0,0 0-1,-1 0 1,0 0-1,4-6 1,-4 3-282,0 1 1,0-1-1,-1 0 1,0 0-1,2-8 1,-3-3-3895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10752,'0'0'1649,"15"8"-1269,-4-1-292,-2-1-23,-1-1-1,1-1 0,0 1 1,0-2-1,0 1 0,1-1 1,-1 0-1,1-1 1,17 2-1,140-6 910,-57-1-131,-93 3-498,0 0-1,0 0 1,0-2-1,-1 0 1,1-1 0,28-9-1,-35 6-241,0 0 0,0-1 0,0 0-1,-1-1 1,-1 0 0,12-13 0,4-2-148,10-7-2327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9:5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7232,'0'0'4800,"16"-1"-4280,285-17 2626,-285 17-2835,0-2 0,1 0-1,-1 0 1,-1-2 0,17-5-1,10-13-2042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56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10152,'0'0'5258,"16"6"-4658,27 13-199,103 40 1651,-134-56-1678,-1 0 0,1-1-1,0 0 1,0 0-1,20-1 1,-30-1-355,-1-1 0,1 1 0,-1 0 0,1-1 0,-1 1 0,1-1-1,-1 1 1,1-1 0,-1 0 0,0 1 0,1-1 0,-1 0 0,0 0 0,0 0 0,1 0 0,0-2 0,3-6-2743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5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12256,'0'0'1264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4:59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257 592 7024,'0'0'4090,"-12"1"-3484,2 0-484,-2-1 113,0 1 0,1 0 1,-1 1-1,1 0 0,-1 1 1,-12 5-1,-28 24 1299,13-7-476,36-23-952,-1 0 1,1 1-1,-1 0 0,1-1 1,0 1-1,0 0 0,0 0 1,0 1-1,1-1 1,-1 1-1,1-1 0,0 1 1,0 0-1,0 0 0,1 0 1,-1 0-1,1 0 0,0 0 1,0 0-1,0 0 1,1 0-1,0 1 0,-1-1 1,1 0-1,1 0 0,-1 1 1,1-1-1,-1 0 1,1 0-1,1 0 0,-1 0 1,2 5-1,-1-4-42,0 1 1,1-1-1,-1 0 0,1 0 0,0-1 0,0 1 1,0-1-1,1 1 0,0-1 0,-1 0 1,2 0-1,-1 0 0,0-1 0,1 0 1,-1 0-1,1 0 0,0 0 0,0-1 1,0 1-1,1-1 0,-1-1 0,0 1 0,12 1 1,-11-3 7,0 0 0,1-1 0,-1 0 0,1 0 0,-1 0 0,0-1 0,0 0 0,0 0 0,0 0-1,0-1 1,0 0 0,0 0 0,-1 0 0,0-1 0,1 0 0,7-8 0,-6 5 19,0-1-1,-1 1 1,0-1 0,0 0-1,-1-1 1,0 1-1,-1-1 1,0 0-1,0 0 1,3-13 0,-6 16-46,1 0 1,-2 0-1,1 1 1,-1-1-1,0 0 1,0 0-1,0 1 1,-1-1-1,0 0 1,0 0-1,-4-9 1,4 11-11,0 1 0,-1-1 0,0 1 1,0 0-1,0-1 0,0 1 0,0 0 0,-1 0 1,1 1-1,-1-1 0,0 0 0,1 1 0,-1 0 0,-1-1 1,1 1-1,0 1 0,0-1 0,-7-2 0,4 2 104,0 0-1,0 1 0,-1-1 0,1 1 1,0 1-1,-9-1 0,3 1 307,14 0 296,20-1-284,-1-1-351,109-15 426,-110 14-376,-1-2 0,0-1 0,0 0 0,29-15 0,-27 12 21,-17 8-119,-1 0 1,0 0 0,0 0 0,0-1-1,1 1 1,-1-1 0,0 0 0,-1 0-1,1 0 1,0 0 0,2-3 0,3 2 880,-8 3-930,0 0 0,1 0 0,-1 0 0,0 0-1,0 1 1,0-1 0,0 0 0,0 0 0,0 0 0,0 0 0,1 0-1,-1 0 1,0 0 0,0 0 0,0 0 0,0 1 0,0-1-1,0 0 1,0 0 0,0 0 0,0 0 0,0 0 0,0 0-1,0 0 1,0 1 0,0-1 0,1 0 0,-1 0 0,0 0 0,0 0-1,0 0 1,0 1 0,0-1 0,-1 0 0,1 0 0,0 0-1,0 0 1,0 0 0,0 0 0,0 1 0,0-1 0,0 0-1,0 0 1,0 0 0,0 0 0,0 0 0,0 0 0,0 0 0,0 1-1,-1-1 1,1 0 0,0 0 0,0 0 0,0 0 0,0 0-1,-2 2 32,1 0 0,-1 1 0,1-1 0,0 0 0,0 1 0,0-1 0,0 1 0,1-1 0,-1 1 0,1-1 0,-1 1 0,1 3 0,-3 13 87,-9 23 288,-7 57 1,18-95-396,1 1 1,0-1-1,0 1 1,0 0-1,1-1 1,0 0-1,-1 1 1,1-1-1,1 1 1,2 7-1,-3-11-15,-1 0-1,1 1 0,0-1 0,0 0 0,-1 1 1,1-1-1,0 0 0,0 0 0,0 0 1,0 0-1,1 0 0,-1 0 0,0 0 0,0 0 1,0 0-1,1 0 0,-1-1 0,1 1 1,-1 0-1,0-1 0,1 0 0,-1 1 0,1-1 1,-1 0-1,1 1 0,-1-1 0,1 0 1,-1 0-1,1 0 0,-1-1 0,1 1 1,-1 0-1,3-1 0,9-4-4,0-1 0,-1 0 0,1-1 0,-2-1 0,1 0 0,-1 0 0,0-1 0,-1 0 0,1-1 0,-2 0 0,0-1 0,0 0 0,9-16 0,-11 17 0,-6 7 0,1 1 0,-1 0 0,0-1 0,1 1 0,-1-1 0,0 1 0,-1-1 0,1 0 0,0 1 0,-1-1 0,1 0 0,-1 0 0,0 1 0,0-5 0,5 5 0,-5 2 0,1 0 0,-1 0 0,1 0 0,-1 0 0,0 0 0,1 0 0,-1-1 0,1 1 0,-1 0 0,1 0 0,-1 0 0,0 0 0,1-1 0,-1 1 0,1 0 0,-1 0 0,0-1 0,1 1 0,-1 0 0,0 0 0,1-1 0,-1 1 0,0 0 0,0-1 0,1 1 0,-1-1 0,0 1 0,0 0 0,0-1 0,1 1 0,-1-1 0,0 1 0,0-1 0,0 1 0,0 0 0,0-1 0,0 1 0,0-1 0,0 1 0,0-1 0,0 0 0,0 0 0,0 0 0,0 1 0,0-1 0,0 0 0,0 1 0,0-1 0,0 0 0,0 0 0,0 1 0,0-1 0,1 0 0,-1 1 0,0-1 0,1 0 0,-1 1 0,0-1 0,1 0 0,-1 1 0,1-1 0,-1 1 0,1-1 0,-1 1 0,2-1 0,3-4 0,-3-15 0,-2 18 0,0 7 0,-2 48 0,1-29 0,0 0 0,2 0 0,6 40 0,-7-61 0,1-1 0,0 1 0,-1 0 0,1-1 0,0 1 0,1-1 0,-1 1 0,0-1 0,1 1 0,-1-1 0,1 0 0,0 1 0,0-1 0,0 0 0,0-1 0,0 1 0,0 0 0,1 0 0,-1-1 0,0 1 0,1-1 0,-1 0 0,1 0 0,0 0 0,3 1 0,-2-1 0,0-1 0,0 0 0,0 0 0,0 0 0,0 0 0,-1 0 0,1-1 0,0 0 0,0 0 0,0 0 0,-1 0 0,1 0 0,-1-1 0,1 0 0,-1 0 0,1 0 0,-1 0 0,4-3 0,3-4 0,0-1 0,-1 0 0,0 0 0,0-1 0,-1-1 0,-1 1 0,8-15 0,35-89 0,-45 102 0,20-57 0,-4-2 0,-3 0 0,-3-1 0,9-122 0,-27 147 0,4 75 0,9 52 0,-1-22 0,25 158 0,-15-104 0,5 22 0,-7-48 0,8 23 0,-24-104 0,1 1 0,0-1 0,-1 0 0,2 0 0,-1 0 0,5 6 0,-9-14 0,1 0 0,0 0 0,0 0 0,1 1 0,-1-1 0,1-8 0,-1-1 0,-3-19-3935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00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24623,'0'0'5179,"14"-5"-5117,-4 2-54,5-3 3,0 1 0,0 1 0,0 0 0,31-3 0,35-1 64,42-2 142,-100 9-143,-1-1 1,1-1-1,-1 0 0,0-2 0,36-13 0,4-7-3952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04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1 846 12056,'0'0'6174,"9"10"-5745,33 33-113,-38-39-254,-1-1-1,1 0 0,0 0 1,0-1-1,1 1 0,-1-1 1,1 0-1,-1 0 0,1 0 1,0 0-1,-1-1 0,1 0 1,0 0-1,0 0 0,0-1 1,0 0-1,0 0 0,0 0 1,0 0-1,0-1 0,0 0 1,0 0-1,-1 0 0,1 0 1,0-1-1,0 0 0,5-3 1,-6 3 0,0-1 1,0 1-1,0 0 1,-1-1-1,1 0 1,-1 0-1,1 0 1,-1 0-1,0-1 1,-1 1-1,1-1 0,-1 0 1,1 0-1,-1 1 1,0-2-1,0 1 1,-1 0-1,1 0 1,-1 0-1,0-1 1,0 1-1,-1-1 1,1 1-1,-1-1 1,0 1-1,0-1 1,0 1-1,-2-6 1,2 8-35,-1 0 1,1 1 0,-1-1 0,0 0 0,0 0 0,0 1-1,0-1 1,0 1 0,0-1 0,0 0 0,-1 1-1,1 0 1,0-1 0,-1 1 0,1 0 0,-1 0 0,0 0-1,1 0 1,-1 0 0,0 0 0,1 0 0,-1 1-1,0-1 1,0 1 0,0-1 0,0 1 0,0 0 0,0-1-1,0 1 1,1 0 0,-1 0 0,0 1 0,0-1 0,0 0-1,-2 1 1,-2 0 26,0 0-1,0 1 1,0 0 0,0 0-1,1 0 1,-1 0 0,1 1-1,-1 0 1,1 0 0,-6 5-1,2 1 39,1 0 0,0 0 0,0 0 0,1 1-1,0 1 1,0-1 0,1 1 0,1 0 0,0 0-1,0 1 1,1-1 0,-4 21 0,8-28-51,0 0 0,0 0 1,0-1-1,1 1 0,0 0 0,0-1 0,0 1 1,0 0-1,0-1 0,1 0 0,0 1 0,-1-1 1,1 0-1,0 0 0,1 0 0,2 3 1,2 3 53,1 0 1,1-1 0,17 14 0,-18-17-43,2 1 0,-1-2 0,0 1 0,1-1 0,0-1 0,0 1 0,0-2 0,0 0 0,0 0 0,1 0 0,-1-2-1,1 1 1,-1-1 0,20-3 0,-14 1 8,0 0 0,0-2 1,0 0-1,0-1 0,0-1 0,-1 0 0,0-1 0,26-16 0,-11 2 25,-1-2 0,-1-1-1,-1-1 1,-1-2 0,-2 0 0,0-2-1,-2 0 1,-1-2 0,-2 0 0,-1-1-1,-1-1 1,-2-1 0,-1 0 0,-2-1-1,-1 0 1,11-68 0,-14 50 134,-3-1 0,-2-1 0,-3 1 0,-2 0 0,-12-80 0,1 89 513,13 44-724,0 1 1,0 0 0,0-1 0,0 1-1,0 0 1,-1-1 0,1 1-1,0 0 1,0 0 0,-1-1 0,1 1-1,0 0 1,0 0 0,-1-1-1,1 1 1,0 0 0,-1 0 0,1 0-1,0 0 1,-1-1 0,1 1-1,0 0 1,-1 0 0,1 0 0,0 0-1,-1 0 1,1 0 0,-1 0-1,1 0 1,0 0 0,-1 0 0,1 0-1,0 0 1,-1 0 0,1 0-1,0 1 1,-1-1 0,1 0 0,0 0-1,-1 0 1,1 0 0,0 1-1,-1-1 1,1 0 0,0 0-1,0 0 1,-1 1 0,1-1 0,0 1-1,-15 15 241,4 3-186,0 2 0,2-1 0,1 1 0,0 0 0,2 1 0,0 0 0,2 0-1,-3 34 1,1 4-55,4 0 1,8 107-1,-2-134-10,1-1 0,2 1 0,1-2 0,2 1 0,0-1 0,27 51 0,-20-44 0,-14-30 0,0-1 0,0 1 0,1-1 0,0 0 0,0 0 0,1 0 0,7 8 0,-10-13 0,0 1 0,0-1 0,0 0 0,1 0 0,-1 0 0,1-1 0,-1 1 0,1 0 0,0-1 0,-1 0 0,1 0 0,0 0 0,0 0 0,0 0 0,0 0 0,0-1 0,0 1 0,0-1 0,0 0 0,0 0 0,4-1 0,4 0 0,-1-1 0,1 0 0,-1-1 0,0 0 0,0-1 0,0 0 0,0-1 0,-1 0 0,1 0 0,-1-1 0,-1 0 0,1-1 0,-1 0 0,0 0 0,9-11 0,-12 14 0,-1-1 0,1 0 0,-1 0 0,0 0 0,0 0 0,0-1 0,-1 1 0,0-1 0,0 0 0,0 0 0,-1 0 0,0-1 0,0 1 0,1-10 0,-3 13 0,1-1 0,-1 1 0,0-1 0,0 0 0,0 1 0,-1-1 0,1 1 0,-1-1 0,0 1 0,0-1 0,0 1 0,0 0 0,-1-1 0,1 1 0,-4-4 0,4 5 0,-1 0 0,1 1 0,-1-1 0,1 1 0,-1-1 0,1 1 0,-1 0 0,0 0 0,0 0 0,0 0 0,1 0 0,-1 0 0,0 0 0,0 1 0,0-1 0,-1 1 0,1-1 0,0 1 0,0 0 0,0 0 0,0 0 0,0 0 0,0 0 0,0 0 0,0 1 0,0-1 0,-3 1 0,2 0 0,1 0 0,-1 0 0,1 0 0,-1 1 0,1-1 0,-1 1 0,1-1 0,0 1 0,0 0 0,0 0 0,0 0 0,0 0 0,0 0 0,0 0 0,1 0 0,-1 1 0,1-1 0,0 1 0,0-1 0,0 1 0,0-1 0,0 1 0,0 0 0,0-1 0,1 1 0,0 0 0,-1 0 0,1-1 0,0 4 0,0 3 0,1-1 0,0 1 0,0 0 0,1-1 0,-1 1 0,2-1 0,-1 1 0,5 7 0,-3-7 0,0 0 0,1-1 0,0 1 0,1-1 0,-1 0 0,2-1 0,13 14 0,-16-17 0,1-1 0,0 1 0,0-1 0,1 0 0,-1 0 0,1-1 0,-1 1 0,1-1 0,0-1 0,0 1 0,-1-1 0,1 0 0,12 1 0,-6-2 0,0 0 0,1-1 0,-1-1 0,0 0 0,0 0 0,0-1 0,0-1 0,-1 0 0,1 0 0,-1-1 0,0-1 0,0 1 0,14-12 0,-9 7 0,-4 1 0,1 0 0,0 1 0,1 1 0,0 1 0,26-10 0,-36 15 0,1-1 0,-1 0 0,0 0 0,0 0 0,0-1 0,0 0 0,4-4 0,10-5 0,-10 8 0,-11 8 0,-12 7 0,3-6 0,1 0 0,0 1 0,0 0 0,0 1 0,1 0 0,0 1 0,0 0 0,1 0 0,0 1 0,1 0 0,-1 0 0,2 1 0,-7 11 0,12-19 0,1 1 0,0-1 0,0 0 0,0 1 0,0-1 0,1 0 0,-1 1 0,1-1 0,-1 1 0,1-1 0,0 1 0,0-1 0,0 1 0,0-1 0,0 1 0,1-1 0,-1 1 0,1-1 0,0 1 0,0-1 0,0 0 0,0 1 0,0-1 0,0 0 0,0 0 0,1 0 0,-1 1 0,1-2 0,-1 1 0,1 0 0,0 0 0,0 0 0,0-1 0,0 1 0,0-1 0,5 2 0,2 2 0,0-1 0,1-1 0,-1 1 0,1-2 0,0 1 0,0-2 0,0 1 0,0-1 0,0-1 0,0 1 0,0-2 0,0 0 0,1 0 0,-1 0 0,0-2 0,-1 1 0,12-5 0,-7 2 0,-1-1 0,0 0 0,-1 0 0,1-2 0,-1 1 0,-1-2 0,1 1 0,-2-2 0,1 1 0,-1-1 0,16-21 0,-7 1 0,-2 0 0,0-1 0,-2-1 0,-1 0 0,-2-1 0,15-61 0,-10 10 0,10-140 0,-25 188 0,-1 0 0,-2 0 0,-1 0 0,-2 1 0,-16-70 0,18 101 0,1 0 0,-1 0 0,0 0 0,0 1 0,-1-1 0,1 1 0,-1 0 0,-4-5 0,5 8 0,1 1 0,-1-1 0,1 1 0,-1 0 0,1-1 0,-1 1 0,1 0 0,-1 0 0,1 0 0,0 0 0,-1 0 0,-1 3 0,-1 2 0,0 1 0,0 0 0,1 1 0,0-1 0,0 1 0,-3 15 0,0-1 0,-7 23 0,3 0 0,1 0 0,3 1 0,1 0 0,2 49 0,7 13 0,18 111 0,-15-178 0,24 72 0,-31-112 0,3 5 0,0 0 0,0-1 0,1 1 0,0-1 0,0 0 0,0 0 0,0 0 0,7 4 0,-10-8 0,0 0 0,0-1 0,0 1 0,0-1 0,1 1 0,-1-1 0,0 1 0,0-1 0,0 0 0,0 0 0,1 1 0,-1-1 0,0 0 0,0 0 0,1 0 0,-1 0 0,0-1 0,0 1 0,0 0 0,1 0 0,-1-1 0,2 0 0,28-15 0,-22 11 0,9-7 0,0 0 0,-1-1 0,0 0 0,-1-1 0,-1-1 0,0-1 0,-1 0 0,-1-1 0,0 0 0,-1-1 0,14-29 0,-23 39 0,0 0 0,0-1 0,0 1 0,-1-1 0,-1 1 0,2-19 0,-4 19 0,0-8 0,5 14 0,7 7 0,-7-2 0,-1 0 0,1 1 0,-1-1 0,0 1 0,0-1 0,-1 1 0,1 0 0,-1 0 0,0 1 0,0-1 0,3 9 0,12 54 0,-16-60 0,3 13 0,-2 1 0,0 0 0,-1 0 0,-3 28 0,2-44 0,0 1 0,0-1 0,0 0 0,1 0 0,0 1 0,0-1 0,2 8 0,-2-11 0,-1-1 0,1 1 0,-1-1 0,1 1 0,0-1 0,0 1 0,0-1 0,0 0 0,-1 1 0,2-1 0,-1 0 0,0 0 0,0 0 0,0 1 0,1-1 0,-1-1 0,0 1 0,1 0 0,-1 0 0,1 0 0,-1-1 0,1 1 0,-1-1 0,1 1 0,-1-1 0,1 0 0,0 1 0,-1-1 0,3 0 0,3-1 0,0 0 0,1 0 0,-1-1 0,-1 0 0,1 0 0,0-1 0,0 1 0,-1-1 0,1-1 0,-1 1 0,0-1 0,8-7 0,3-5 0,-1 0 0,23-29 0,11-12 0,-44 52 0,-3 2 0,0 0 0,1 0 0,-1 0 0,0-1 0,0 1 0,-1-1 0,1 1 0,-1-1 0,3-5 0,-7 8 0,-3 7 0,-3 8 0,2 0 0,0 0 0,1 1 0,0-1 0,-5 30 0,9-38 0,1-1 0,-1 1 0,1 0 0,0-1 0,0 1 0,1 0 0,0-1 0,0 1 0,0 0 0,1-1 0,-1 0 0,1 1 0,0-1 0,1 0 0,0 0 0,5 8 0,-5-8 0,1 0 0,0-1 0,0 1 0,1-1 0,0 0 0,-1 0 0,11 6 0,-13-9 0,0 0 0,0-1 0,0 1 0,1-1 0,-1 1 0,0-1 0,0 0 0,0 1 0,0-1 0,0-1 0,0 1 0,1 0 0,-1 0 0,0-1 0,0 1 0,0-1 0,0 1 0,0-1 0,0 0 0,0 0 0,0 0 0,-1 0 0,1 0 0,0-1 0,0 1 0,2-3 0,0 0 0,0 0 0,-1-1 0,1 1 0,-1-1 0,1 0 0,-2 0 0,1 0 0,0-1 0,-1 1 0,0 0 0,0-1 0,-1 0 0,0 1 0,0-1 0,0 0 0,0 1 0,-1-1 0,0 0 0,-1-9 0,0 7 0,0 0 0,0-1 0,-1 1 0,0 0 0,-1 0 0,1 0 0,-2 0 0,1 0 0,-1 1 0,0-1 0,-1 1 0,-9-13 0,9 15 0,0 1 0,0-1 0,0 1 0,-1 0 0,0 0 0,1 0 0,-1 1 0,-12-5 0,18 8 0,0 0 0,-1 0 0,1 0 0,0 0 0,0 0 0,0 0 0,-1 0 0,1 0 0,0 0 0,0 0 0,-1 0 0,1 0 0,0 0 0,0 0 0,0 0 0,-1-1 0,1 1 0,0 0 0,0 0 0,0 0 0,-1 0 0,1 0 0,0 0 0,0-1 0,0 1 0,0 0 0,0 0 0,-1 0 0,1-1 0,0 1 0,0 0 0,0 0 0,0 0 0,0-1 0,0 1 0,0 0 0,0 0 0,0-1 0,7-6 0,18-4 0,-23 10 0,19-7 0,1 0 0,0 2 0,1 0 0,0 2 0,-1 0 0,1 2 0,0 1 0,1 0 0,41 5 0,-60-3 0,-1 0 0,1-1 0,-1 2 0,1-1 0,-1 0 0,0 1 0,0 0 0,0 0 0,0 0 0,0 1 0,0-1 0,0 1 0,-1 0 0,0 0 0,1 0 0,-1 1 0,0-1 0,-1 1 0,1-1 0,2 5 0,-2 0 0,1 1 0,-2-1 0,1 1 0,-1-1 0,-1 1 0,1 0 0,-1-1 0,-1 1 0,0 9 0,0-12 0,0-5 0,0 1 0,0-1 0,0 0 0,0 1 0,0-1 0,0 0 0,0 1 0,-1-1 0,1 0 0,0 1 0,-1-1 0,-1 3 0,9-5 0,3-3 0,-4 0 0,1-2 0,-1 1 0,0-1 0,0 0 0,0 0 0,-1-1 0,6-8 0,-5 6 0,2-1 0,13-13 0,-12 15 0,1 0 0,0 0 0,1 1 0,0 0 0,0 1 0,18-8 0,-28 14 0,0 0 0,0 0 0,0 0 0,0 0 0,0 0 0,1 0 0,-1 0 0,0 0 0,0 0 0,0 1 0,0-1 0,0 0 0,0 1 0,0-1 0,1 1 0,-1-1 0,0 1 0,-1-1 0,1 1 0,0 0 0,0 0 0,0-1 0,0 1 0,0 0 0,-1 0 0,1 0 0,0 0 0,-1 0 0,2 2 0,15 34 0,-16-33 0,7 19 0,1 0 0,0-1 0,2-1 0,0 1 0,2-2 0,25 33 0,-36-50 0,0 0 0,1 0 0,-1-1 0,1 1 0,0-1 0,0 0 0,0 0 0,0 0 0,0 0 0,0 0 0,1 0 0,-1-1 0,0 0 0,1 0 0,-1 0 0,1 0 0,0 0 0,-1-1 0,1 1 0,5-1 0,-8-1 0,0 0 0,0 1 0,-1-1 0,1 0 0,0 0 0,-1 1 0,1-1 0,0 0 0,-1 0 0,1 0 0,-1 0 0,1 0 0,-1 0 0,0 0 0,0 0 0,1 0 0,-1 0 0,0 0 0,0 0 0,0-2 0,3-23 0,-3 26 0,-1-7 85,1-1 0,-1 1 0,0 0 0,0 0 0,-1 0 0,0 0 0,-1 0 0,1 0 0,-6-9 0,-18-26-4870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05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25231,'0'0'3199,"10"3"-3013,43 7-80,0-2 0,79 1 0,6 1 88,-111-6-98,0-2 0,1-1 0,-1-1 0,0-1 0,1-2 0,-1 0-1,0-2 1,40-13 0,47-21 98,-74 24-3930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09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0 446 16384,'0'0'5119,"12"6"-4964,35 21-14,-44-26-122,-1 0-1,1 0 1,-1 0 0,1-1-1,-1 1 1,1-1-1,-1 0 1,1 1-1,-1-1 1,1-1-1,0 1 1,-1 0 0,1 0-1,-1-1 1,1 0-1,-1 1 1,1-1-1,-1 0 1,1 0-1,-1 0 1,0-1 0,0 1-1,3-2 1,2-3 54,0 0 0,0-1 0,0 1 0,8-12 1,-10 11-30,12-14 124,-1 0 0,-1-1 0,-2-1 0,0-1-1,-1 0 1,12-36 0,-19 40 24,-1-1 0,0-1 0,0-35 0,4-27 784,-9 75-794,1 8-165,0 1 0,0 0 0,0-1 0,-1 1-1,1-1 1,0 1 0,0 0 0,0-1 0,0 1-1,0 0 1,0-1 0,0 1 0,0-1 0,0 1-1,0 0 1,0-1 0,0 1 0,0-1 0,0 1-1,0 0 1,0-1 0,0 1 0,1-1 0,-1 1-1,0 0 1,0-1 0,0 1 0,1 0-1,-1-1 1,0 1 0,0 0 0,1 0 0,-1-1-1,0 1 1,1 0 0,-1-1 0,1 1 167,15 20 436,-3-6-496,1 4-39,-1 0 1,-1 1-1,-1 1 1,0 0-1,-2 0 1,0 1-1,8 32 1,-9-24 61,-2 1 1,-1 0-1,-1 0 1,-2 0 0,-1 36-1,-1-64-123,0 0-1,0 0 1,-1 0-1,1 0 1,0 0-1,-1 0 1,1 0-1,-1 0 1,1 0-1,-1 0 0,0 0 1,0 0-1,0-1 1,0 1-1,0 0 1,0-1-1,-1 1 1,1 0-1,-1-1 1,1 0-1,-1 1 1,1-1-1,-1 0 1,0 0-1,-3 2 1,1-2 17,0 0 0,0 0 0,0 0-1,0-1 1,0 1 0,0-1 0,0 0 0,-1-1 0,1 1 0,0-1 0,0 1 0,-4-2 0,-3-3 42,0 1 1,0-1 0,0-1-1,1 0 1,0 0 0,0-1-1,1 0 1,0-1 0,0 0-1,0-1 1,-11-15 0,17 21-73,-5-13 978,8 15-955,1 0 0,-1 1-1,0-1 1,1 0 0,-1 0 0,0 1 0,1-1 0,-1 0-1,1 0 1,-1 1 0,1-1 0,0 0 0,-1 1 0,1-1-1,0 1 1,-1-1 0,1 1 0,0-1 0,0 1 0,1-1-1,4-2-29,0 0-1,1 0 1,-1 1-1,0 0 1,1 0-1,0 1 1,-1 0-1,12-1 1,59 3-5,-26 1-3,-34-3 4,0-1 0,0-1 0,-1 0 0,1-1 0,28-10 0,73-42 0,-112 53 0,22-13 0,0 0 0,37-32 0,-42 26 0,-20 19 0,-1 0 0,1 0 0,0 0 0,0 0 0,0 1 0,0-1 0,0 1 0,0 0 0,1 0 0,-1 0 0,1 0 0,0 1 0,-1-1 0,1 1 0,0 0 0,0 0 0,0 0 0,6 0 0,2 1 0,-9-1 0,1 1 0,0 0 0,-1 0 0,1 0 0,-1 0 0,1 1 0,0 0 0,3 1 0,-4-2 0,5 2 0,-8-2 0,0 0 0,0 0 0,0 0 0,0 0 0,0 0 0,0 0 0,0 0 0,0 0 0,0 0 0,0 0 0,0 1 0,0-1 0,0 0 0,-1 0 0,1 0 0,0 0 0,0 0 0,0 0 0,0 0 0,0 0 0,0 0 0,0 0 0,0 0 0,-9 1 0,0 0 0,0 0 0,1 1 0,-16 5 0,-4 1 0,18-5 0,1 0 0,0 1 0,-1 0 0,1 0 0,1 1 0,-1 0 0,1 1 0,-1 0 0,2 0 0,-1 0 0,1 1 0,0 1 0,0-1 0,1 1 0,0 0 0,0 0 0,-7 16 0,12-20 0,-1 1 0,1-1 0,0 1 0,1-1 0,-1 1 0,1-1 0,0 1 0,0-1 0,1 1 0,-1 0 0,1-1 0,0 1 0,0-1 0,0 0 0,1 1 0,3 6 0,-2-4 0,0 1 0,1-1 0,1 0 0,-1 0 0,1 0 0,0 0 0,0-1 0,10 9 0,-8-10 0,-1 0 0,1-1 0,0 0 0,0 0 0,1-1 0,-1 0 0,1 0 0,0-1 0,-1 0 0,1 0 0,0-1 0,0 0 0,0 0 0,0-1 0,0 0 0,0 0 0,0-1 0,0 0 0,0 0 0,0-1 0,0 0 0,14-7 0,1-1 0,0-1 0,-1-1 0,0-1 0,-1-1 0,-1-1 0,20-18 0,-31 23 0,0 0 0,0 0 0,-1-1 0,-1 0 0,0 0 0,0-1 0,-1 0 0,0 0 0,6-21 0,-5 14 0,-4 12 0,-1-1 0,0 0 0,-1 0 0,0 0 0,0 0 0,0 1 0,-1-1 0,0-1 0,-1 2 0,-2-12 0,3 17 0,0-2 0,-1 0 0,1 0 0,0 0 0,0 0 0,0-1 0,0 1 0,3-7 0,-3 9 0,1 1 0,-1 0 0,1 0 0,0 0 0,-1-1 0,1 1 0,0 0 0,0 0 0,0 0 0,0 0 0,0 1 0,0-1 0,0 0 0,1 0 0,-1 1 0,0-1 0,0 0 0,0 1 0,1-1 0,-1 1 0,0 0 0,1-1 0,-1 1 0,0 0 0,1 0 0,2 0 0,3-1 0,0 1 0,1 0 0,-1 0 0,0 0 0,14 4 0,-16-3 0,-1 1 0,0 0 0,1 0 0,-1 0 0,0 1 0,0-1 0,0 1 0,0 0 0,0 0 0,3 5 0,1 0 0,-1 0 0,-1 1 0,0 0 0,0 0 0,0 0 0,5 13 0,20 63 0,-11-25 0,-19-57 0,0-1 0,0 1 0,0-1 0,1 1 0,-1-1 0,1 0 0,-1 0 0,1 1 0,0-1 0,0 0 0,0-1 0,0 1 0,0 0 0,1 0 0,-1-1 0,0 0 0,1 1 0,3 0 0,-2 0 0,1-1 0,-1 0 0,1-1 0,-1 1 0,1-1 0,-1 0 0,1 0 0,0 0 0,-1-1 0,6-1 0,7-2 0,-1-1 0,0-1 0,0 0 0,25-15 0,-33 16 0,1 0 0,-1 0 0,0-1 0,14-13 0,-19 16 0,0-1 0,0 0 0,0 0 0,0 0 0,-1 0 0,1 0 0,-1-1 0,0 1 0,-1-1 0,1 0 0,1-9 0,-1 5 0,-1-1 0,0 1 0,0-1 0,-1 1 0,-2-16 0,2 23 0,0 0 0,-1 0 0,1-1 0,-1 1 0,1 0 0,-1 0 0,0 0 0,0 0 0,0 1 0,0-1 0,0 0 0,0 0 0,0 0 0,-1 1 0,1-1 0,-1 1 0,1-1 0,-1 1 0,1 0 0,-1-1 0,0 1 0,0 0 0,0 0 0,0 0 0,0 0 0,0 1 0,0-1 0,0 0 0,0 1 0,0 0 0,-4-1 0,1 1 0,-1 1 0,1 0 0,0 0 0,-1 0 0,1 0 0,0 1 0,0 0 0,-1 0 0,1 1 0,1-1 0,-1 1 0,0 0 0,1 0 0,-1 1 0,1-1 0,0 1 0,0 0 0,1 0 0,-1 1 0,1-1 0,0 0 0,0 1 0,0 0 0,-2 6 0,4-9 0,1 0 0,-1 0 0,1 0 0,-1 0 0,1 0 0,0 0 0,0 0 0,0 0 0,0 0 0,0-1 0,0 1 0,1 0 0,-1 0 0,2 3 0,11 28 0,-5-16 0,-4-8 0,1 0 0,0-1 0,0 0 0,1 0 0,0 0 0,0 0 0,1-1 0,-1 0 0,2 0 0,-1-1 0,1 0 0,0-1 0,0 1 0,1-1 0,0-1 0,-1 0 0,2 0 0,-1-1 0,10 3 0,-9-3 0,0-1 0,0 0 0,0 0 0,1-1 0,-1-1 0,0 0 0,1 0 0,-1-1 0,0 0 0,0-1 0,1 0 0,-1 0 0,0-1 0,-1-1 0,1 0 0,-1 0 0,1-1 0,8-6 0,-7 4 0,5-4 0,0-1 0,16-16 0,-29 26 0,0-1 0,0-1 0,0 1 0,0 0 0,-1-1 0,1 0 0,-1 1 0,0-1 0,0 0 0,-1 0 0,1 0 0,-1 0 0,1 0 0,-1-1 0,0-7 0,-1 10 0,0 0 0,0-1 0,0 1 0,0-1 0,-1 1 0,1 0 0,-1-1 0,0 1 0,0 0 0,0 0 0,0 0 0,0-1 0,0 1 0,0 0 0,-1 0 0,1 0 0,-1 1 0,1-1 0,-1 0 0,0 1 0,0-1 0,0 1 0,-2-2 0,-6-5 0,7 4 0,-1 1 0,-1 0 0,1-1 0,0 2 0,-1-1 0,1 1 0,-1-1 0,0 1 0,-10-2 0,13 3 0,-1 1 0,0 0 0,0 0 0,0 0 0,0 0 0,1 0 0,-1 1 0,0-1 0,0 1 0,1 0 0,-1 0 0,0 0 0,1 0 0,-1 0 0,1 0 0,-1 1 0,1-1 0,-1 1 0,1 0 0,-3 3 0,-1 0 0,1 1 0,0 0 0,0 0 0,0 0 0,1 0 0,-1 1 0,-5 13 0,9-17 0,-1 1 0,1 0 0,0-1 0,0 1 0,1 0 0,-1 0 0,1 0 0,0-1 0,0 1 0,0 0 0,0 0 0,0 0 0,1 0 0,0-1 0,0 1 0,0 0 0,3 6 0,1-1 0,0-1 0,1 1 0,-1-1 0,2 0 0,-1-1 0,1 0 0,0 0 0,1 0 0,15 10 0,-18-14 0,1 1 0,0-1 0,-1 0 0,1 0 0,1-1 0,-1 0 0,0 0 0,1 0 0,-1-1 0,1 0 0,-1 0 0,1-1 0,-1 0 0,1 0 0,10-2 0,-1-1 0,0-1 0,-1 0 0,0-2 0,0 1 0,0-2 0,-1 0 0,0-1 0,0 0 0,-1-1 0,15-13 0,3-5 0,13-14 0,-24 25 0,-10 11 0,-10 4 0,0 1 0,0 0 0,0 0 0,1 0 0,-1 0 0,0 0 0,0 0 0,0 0 0,0 0 0,0 0 0,0 0 0,1 0 0,-1 0 0,0 0 0,0 0 0,0 0 0,0 0 0,0 0 0,0 0 0,1 0 0,-1 0 0,0 0 0,0 0 0,0 0 0,0 0 0,0 1 0,0-1 0,0 0 0,0 0 0,1 0 0,-1 0 0,0 0 0,0 0 0,0 0 0,0 0 0,0 0 0,0 1 0,0-1 0,0 0 0,0 0 0,0 0 0,0 0 0,0 0 0,0 0 0,0 0 0,0 1 0,0-1 0,0 0 0,0 0 0,6 23 0,-5-21 0,0 1 0,0-1 0,0 0 0,-1 1 0,1-1 0,-1 1 0,1 0 0,-1-1 0,0 5 0,-1 0 0,1 0 0,0 0 0,0 0 0,2 8 0,-1-6 0,-2 5 0,3-17 0,0-1 0,1 1 0,0 0 0,-1 0 0,7-5 0,2-4 0,-1 0 0,-2 3 0,-1 1 0,1-1 0,0 1 0,1 1 0,0 0 0,18-12 0,-27 19 0,1 0 0,0 1 0,-1-1 0,1 0 0,-1 0 0,1 0 0,0 0 0,-1 0 0,1 0 0,-1 1 0,1-1 0,-1 0 0,1 1 0,-1-1 0,1 0 0,-1 1 0,1-1 0,-1 0 0,1 1 0,-1-1 0,0 1 0,1-1 0,-1 1 0,0-1 0,1 1 0,-1-1 0,0 1 0,0 0 0,1 0 0,12 27 0,-6-12 0,10 14 0,-13-22 0,0 0 0,1 0 0,-1-1 0,13 14 0,-16-19 0,1 0 0,0-1 0,0 1 0,0-1 0,0 1 0,1-1 0,-1 0 0,0 0 0,0 0 0,1 0 0,-1 0 0,1-1 0,-1 1 0,1-1 0,-1 1 0,1-1 0,-1 0 0,1 0 0,-1 0 0,1 0 0,4-1 0,-1 0 0,0-1 0,0 1 0,0-1 0,0 0 0,-1-1 0,1 1 0,-1-1 0,1 0 0,-1 0 0,8-7 0,-5 2 0,0 0 0,-1-1 0,0-1 0,10-15 0,-3 4 0,-8 14 0,-2 0 0,1-1 0,-1 1 0,0-1 0,0 0 0,3-12 0,3 1 0,-6 15 0,-6 8 0,1 1 0,0 0 0,1 0 0,-1 0 0,1 0 0,0 0 0,0 1 0,0-1 0,1 0 0,0 0 0,2 6 0,-1 0 0,-2-5 0,2-1 0,-1 1 0,1-1 0,0 0 0,0 1 0,0-1 0,1 0 0,3 5 0,-5-9 0,0 1 0,-1-1 0,1 0 0,0 0 0,0 0 0,0 0 0,0 0 0,0 0 0,0 0 0,0 0 0,0-1 0,1 1 0,-1 0 0,0-1 0,0 1 0,1-1 0,-1 1 0,0-1 0,1 1 0,-1-1 0,1 0 0,-1 0 0,0 0 0,1 0 0,-1 0 0,1 0 0,-1 0 0,0 0 0,1 0 0,-1-1 0,0 1 0,1-1 0,-1 1 0,0-1 0,1 1 0,1-2 0,21-15 0,-1 0 0,28-28 0,-14 12 0,-27 23 0,9-8 0,-19 17 0,1 0 0,0 1 0,0-1 0,-1 1 0,1-1 0,0 1 0,0-1 0,0 1 0,-1 0 0,1-1 0,0 1 0,0 0 0,0 0 0,0 0 0,0 0 0,0-1 0,0 1 0,0 0 0,1 1 0,-1-1 0,0 1 0,0-1 0,0 1 0,-1 0 0,1 0 0,0-1 0,0 1 0,-1 0 0,1 0 0,-1 0 0,1-1 0,-1 1 0,1 0 0,-1 0 0,0 0 0,1 0 0,-1 0 0,0 0 0,1 2 0,2 19 0,-2 13 0,4 35 0,-6-69 0,1-1 0,0 0 0,0 1 0,0-1 0,0 0 0,0 1 0,0-1 0,0 0 0,1 1 0,-1-1 0,0 0 0,0 1 0,0-1 0,0 0 0,0 1 0,0-1 0,1 0 0,-1 1 0,0-1 0,0 0 0,0 1 0,1-1 0,-1 0 0,0 0 0,1 1 0,-1-1 0,0 0 0,0 0 0,1 0 0,-1 1 0,0-1 0,1 0 0,-1 0 0,0 0 0,1 0 0,-1 0 0,0 0 0,1 0 0,-1 0 0,1 0 0,-1 0 0,0 0 0,1 0 0,-1 0 0,0 0 0,1 0 0,-1 0 0,0 0 0,1 0 0,-1 0 0,0-1 0,1 1 0,-1 0 0,0 0 0,1 0 0,-1-1 0,0 1 0,0 0 0,1 0 0,-1-1 0,0 1 0,19-21 0,-17 18 0,102-111 0,-104 113 0,1 1 0,-1-1 0,1 1 0,-1 0 0,1-1 0,-1 1 0,1 0 0,0-1 0,-1 1 0,1 0 0,-1 0 0,1 0 0,0-1 0,-1 1 0,1 0 0,-1 0 0,1 0 0,0 0 0,-1 0 0,1 0 0,-1 0 0,1 0 0,0 1 0,-1-1 0,1 0 0,-1 0 0,1 0 0,0 1 0,-1-1 0,1 0 0,-1 1 0,1-1 0,-1 0 0,1 1 0,-1-1 0,1 1 0,-1-1 0,0 1 0,1-1 0,-1 1 0,1-1 0,-1 1 0,0-1 0,0 1 0,1-1 0,-1 2 0,17 35 0,-12-25 0,2 3 0,-6-10 0,2-1 0,-1 1 0,0-1 0,1 1 0,0-1 0,6 7 0,-7-10 0,0 1 0,0-1 0,0 0 0,0 1 0,1-1 0,-1 0 0,0-1 0,0 1 0,1 0 0,-1-1 0,1 1 0,-1-1 0,0 1 0,1-1 0,-1 0 0,1 0 0,-1-1 0,3 1 0,14-3 0,0 0 0,-1-1 0,1-1 0,-1-1 0,0-1 0,-1 0 0,19-11 0,0-3 0,-1-1 0,38-33 0,-54 38 0,-19 17 0,0 0 0,0 0 0,0-1 0,0 1 0,0 0 0,0 0 0,0 0 0,0 0 0,0 0 0,0 0 0,0 0 0,1-1 0,-1 1 0,0 0 0,0 0 0,0 0 0,0 0 0,0 0 0,0 0 0,0-1 0,0 1 0,0 0 0,0 0 0,0 0 0,-1 0 0,1 0 0,0 0 0,0-1 0,0 1 0,0 0 0,0 0 0,0 0 0,0 0 0,0 0 0,0 0 0,0 0 0,0 0 0,0-1 0,-1 1 0,1 0 0,0 0 0,0 0 0,0 0 0,0 0 0,0 0 0,0 0 0,0 0 0,-1 0 0,1 0 0,0 0 0,0 0 0,0 0 0,0 0 0,0 0 0,-1 0 0,-7-1 0,-7 7 0,0 1 0,0 1 0,1 0 0,0 1 0,1 0 0,-1 1 0,2 1 0,-20 20 0,26-25 0,1 0 0,0 1 0,0 0 0,0 0 0,1 0 0,-7 14 0,10-17 0,-1-1 0,1 1 0,-1 0 0,1 0 0,1 0 0,-1 1 0,1-1 0,-1 0 0,1 0 0,0 0 0,1 0 0,-1 0 0,1 1 0,1 6 0,-1-10 0,1 1 0,-1 0 0,0 0 0,1 0 0,-1-1 0,1 1 0,0-1 0,-1 1 0,1-1 0,0 1 0,0-1 0,0 0 0,0 0 0,0 0 0,0 0 0,0-1 0,0 1 0,0 0 0,1-1 0,-1 0 0,0 1 0,0-1 0,1 0 0,-1 0 0,4-1 0,0 1 0,1 0 0,-1 0 0,1-1 0,-1-1 0,1 1 0,-1-1 0,10-3 0,-16 5 0,1-1 0,-1 1 0,1 0 0,-1 0 0,1 0 0,-1 0 0,1 0 0,-1 0 0,1 0 0,-1 1 0,1-1 0,-1 0 0,0 0 0,1 0 0,-1 0 0,1 0 0,-1 1 0,0-1 0,1 0 0,-1 0 0,1 1 0,-1-1 0,0 0 0,1 1 0,-1-1 0,0 0 0,0 1 0,1-1 0,-1 1 0,0-1 0,0 0 0,1 1 0,-1-1 0,0 1 0,0-1 0,0 1 0,0-1 0,0 1 0,5 20 0,-4 3 0,-1 1 0,-4 30 0,1-21 0,2-23 0,0 1 0,0 0 0,-1-1 0,-1 0 0,0 0 0,-1 0 0,0 0 0,0 0 0,-1-1 0,-1 1 0,0-1 0,-8 11 0,10-16 0,0 1 0,-1-1 0,1 0 0,-1 0 0,0-1 0,0 1 0,-1-1 0,1 0 0,-1-1 0,0 1 0,0-1 0,0 0 0,0-1 0,-1 1 0,1-1 0,-1 0 0,1-1 0,-1 0 0,0 0 0,0 0 0,1-1 0,-1 0 0,0 0 0,0-1 0,0 0 0,-8-2 0,10 1 0,0 0 0,-1-1 0,1 0 0,0 0 0,1 0 0,-1-1 0,0 0 0,1 1 0,0-2 0,0 1 0,-6-9 0,3 4 0,1 1 0,1-1 0,0 0 0,0 0 0,-6-19 0,10 24 0,0 1 0,0-1 0,0 1 0,1-1 0,0 0 0,0 1 0,0-1 0,0 1 0,0-1 0,1 1 0,-1-1 0,1 0 0,0 1 0,0 0 0,0-1 0,1 1 0,-1 0 0,1-1 0,0 1 0,0 0 0,0 0 0,0 1 0,1-1 0,-1 0 0,1 1 0,-1-1 0,1 1 0,0 0 0,3-2 0,9-5 0,0 1 0,0 0 0,1 1 0,28-8 0,-23 7 0,-10 4 0,1 0 0,0-1 0,0 2 0,0-1 0,0 2 0,19-2 0,-19 0 850,-10-3-5635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09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25623,'0'0'7136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12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1237 14064,'0'0'4051,"11"-4"-3605,15-7-182,0-1 0,-1-2 0,40-28 0,13-26 376,89-100 1,-124 123-442,137-165 725,-153 171-507,-1 0-1,-2-2 1,34-78-1,-57 117-344,-1 1 1,1-1-1,-1 0 0,0 0 0,0 1 0,1-1 0,-1 0 0,0 0 0,-1 1 0,1-1 1,0 0-1,0 0 0,-1 1 0,0-3 0,1 3-51,0 1 0,0 0 0,0 0 0,-1-1 0,1 1 0,0 0 0,0 0 0,0-1-1,0 1 1,-1 0 0,1 0 0,0 0 0,0-1 0,0 1 0,-1 0 0,1 0 0,0 0 0,0 0 0,-1-1 0,1 1 0,0 0 0,0 0 0,-1 0 0,1 0 0,0 0 0,0 0-1,-1 0 1,1 0 0,0 0 0,-1 0 0,0 0 6,0 1 1,1-1-1,-1 1 0,0-1 0,0 1 1,1-1-1,-1 1 0,0 0 0,1-1 1,-1 1-1,1 0 0,-1 0 0,1-1 0,-1 1 1,0 1-1,-14 29 138,1 0 1,1 1 0,1 0-1,-7 38 1,16-54-110,0 1 1,2-1-1,0 1 1,0-1-1,2 1 1,0-1-1,1 1 1,0-1-1,7 22 1,-6-26-10,1-1 0,0 1 0,1-1 0,0 0 1,1-1-1,0 1 0,1-1 0,0 0 0,0-1 0,1 0 1,0 0-1,1-1 0,12 10 0,-18-16-24,0 0 0,0-1-1,0 1 1,0-1 0,0 0-1,1 0 1,-1 0 0,1 0-1,-1 0 1,1-1 0,-1 0-1,1 0 1,-1 0 0,1 0-1,-1 0 1,1-1 0,-1 1-1,1-1 1,-1 0 0,0 0-1,1 0 1,-1-1 0,0 1 0,0-1-1,0 0 1,5-3 0,4-4 41,1-1 0,-2 0 1,1 0-1,15-20 1,-9 7 19,-1 0 0,-2-1 0,0 0 0,-2-2 0,0 1 0,11-34 0,41-170 391,-43 143-300,-6 23 135,-3 0-1,8-115 0,-21 176-285,0-20 164,0 21-166,1 1 0,-1-1-1,0 0 1,0 1 0,0-1-1,-1 1 1,1-1 0,0 0-1,0 1 1,0-1 0,0 1-1,0-1 1,-1 1 0,1-1-1,0 1 1,-1-1-1,1 1 1,0-1 0,-1 1-1,1-1 1,0 1 0,-1-1-1,1 1 1,-1 0 0,1-1-1,-1 1 1,1 0 0,-2-1-1,1 3 14,0 0 0,-1 0 0,1 1 0,0-1 0,0 0-1,0 1 1,1-1 0,-1 1 0,1-1 0,-1 6 0,-1 2 31,-88 411 349,66-300-369,15-71-46,-48 215 0,52-234 0,5-26 0,0 0 0,-1-1 0,1 1 0,-1 0 0,0-1 0,-1 1 0,1 0 0,-1-1 0,0 0 0,0 1 0,0-1 0,-4 4 0,6-7 0,0-1 0,0 0 0,0 1 0,-1-1 0,1 0 0,0 0 0,0 1 0,0-1 0,-1 0 0,1 1 0,0-1 0,-1 0 0,1 0 0,0 0 0,0 1 0,-1-1 0,1 0 0,0 0 0,-1 0 0,1 0 0,-1 0 0,1 0 0,0 0 0,-1 1 0,1-1 0,0 0 0,-1 0 0,1 0 0,0-1 0,-1 1 0,1 0 0,-1 0 0,1 0 0,0 0 0,-1 0 0,1 0 0,0 0 0,-1-1 0,1 1 0,0 0 0,0 0 0,-1 0 0,1-1 0,0 1 0,-1 0 0,1 0 0,0-1 0,0 1 0,0 0 0,-1-1 0,1 1 0,0 0 0,0-1 0,0 1 0,0 0 0,-1-1 0,1 1 0,0 0 0,0-1 0,0 1 0,0 0 0,0-1 0,0 1 0,0-1 0,0 1 0,0 0 0,0-1 0,1 0 0,0-28 0,2 18 0,0-1 0,0-1 0,1 0 0,0 1 0,1 0 0,0 0 0,1 0 0,0 1 0,9-12 0,-14 22 0,0 0 0,0 0 0,0 0 0,0 0 0,0 1 0,0-1 0,0 0 0,0 0 0,0 1 0,0-1 0,0 0 0,1 1 0,-1-1 0,0 1 0,0 0 0,1-1 0,-1 1 0,0 0 0,1 0 0,-1 0 0,0 0 0,1 0 0,-1 0 0,1 0 0,-1 0 0,0 1 0,0-1 0,1 0 0,-1 1 0,0-1 0,2 2 0,3 1 0,1 1 0,-1 0 0,0 1 0,9 8 0,-1-1 0,32 29 0,-36-31 0,0-1 0,0 0 0,1 0 0,0-1 0,0 0 0,20 9 0,-9-7 0,-17-7 0,0-1 0,-1 1 0,1-1 0,0 0 0,0-1 0,1 1 0,-1-1 0,0 0 0,0-1 0,1 1 0,8-1 0,-6-1 0,-1 0 0,0 0 0,1-1 0,-1 0 0,0-1 0,0 1 0,0-1 0,0-1 0,0 1 0,-1-1 0,0 0 0,0-1 0,0 1 0,0-1 0,7-8 0,-10 9 0,0 0 0,1-1 0,-1 1 0,-1-1 0,1 1 0,-1-1 0,0 0 0,0 0 0,0 0 0,-1 0 0,1-1 0,-1 1 0,-1 0 0,1 0 0,-1-1 0,0 1 0,0 0 0,0-1 0,-1 1 0,0 0 0,0-1 0,-2-7 0,2 12 0,1 0 0,0-1 0,-1 1 0,1 0 0,-1-1 0,0 1 0,1 0 0,-1 0 0,0 0 0,0 0 0,1-1 0,-1 1 0,0 0 0,0 1 0,0-1 0,0 0 0,-1 0 0,1 0 0,0 0 0,0 1 0,0-1 0,-1 1 0,1-1 0,0 1 0,0-1 0,-1 1 0,1 0 0,-1 0 0,1-1 0,0 1 0,-1 0 0,1 0 0,0 0 0,-1 1 0,1-1 0,-3 1 0,0 0 0,1 0 0,-1 1 0,1-1 0,0 1 0,-1 0 0,1 0 0,0 0 0,0 1 0,0-1 0,1 1 0,-1 0 0,-3 3 0,1 2 0,0-1 0,1 1 0,0 0 0,0 0 0,1 0 0,0 0 0,0 1 0,1 0 0,0-1 0,1 1 0,0 0 0,0 0 0,0 0 0,2-1 0,-1 1 0,1 0 0,0 0 0,1 0 0,0-1 0,0 1 0,1-1 0,0 1 0,0-1 0,1 0 0,9 14 0,-10-18 0,1 1 0,-1-1 0,1 0 0,1 0 0,-1 0 0,0-1 0,1 1 0,0-1 0,0 0 0,0 0 0,0-1 0,0 0 0,1 0 0,-1 0 0,1 0 0,-1-1 0,1 0 0,-1 0 0,1 0 0,0-1 0,0 0 0,-1 0 0,1 0 0,11-3 0,-6 1 0,-1-1 0,1 1 0,-1-2 0,1 0 0,-1 0 0,0 0 0,0-2 0,-1 1 0,0-1 0,0 0 0,0-1 0,9-9 0,87-95 0,-104 109 0,4-2 0,0 0 0,-1-1 0,1 0 0,-1 0 0,0 0 0,-1-1 0,1 1 0,-1-1 0,4-10 0,-6 15 0,0 0 0,-1 0 0,1 0 0,0 0 0,0 1 0,0-1 0,0 0 0,0 0 0,0 0 0,0 1 0,1-1 0,-1 1 0,0-1 0,0 1 0,0-1 0,1 1 0,-1 0 0,2-1 0,0 1 0,0-1 0,0 0 0,0 1 0,1 0 0,-1 0 0,0 0 0,0 0 0,5 1 0,-6-1 0,0 1 0,0 0 0,-1 0 0,1 0 0,-1-1 0,1 1 0,-1 1 0,1-1 0,-1 0 0,1 0 0,-1 0 0,0 1 0,0-1 0,0 1 0,0-1 0,0 1 0,1 1 0,13 34 0,-4-8 0,1-3 0,8 12 0,-17-34 0,0 0 0,0 0 0,0 0 0,0-1 0,1 1 0,0-1 0,4 3 0,-6-5 0,0 0 0,1 0 0,-1 0 0,1 0 0,-1 0 0,1-1 0,-1 1 0,1-1 0,0 0 0,-1 0 0,1 0 0,-1 0 0,1 0 0,3-1 0,0 0 0,0-1 0,0 0 0,0 0 0,0-1 0,-1 0 0,1 0 0,-1 0 0,0 0 0,0-1 0,0 0 0,0 0 0,6-7 0,-1 0 0,-1 0 0,0-1 0,0 0 0,7-15 0,-13 21 0,0-1 0,0 0 0,0 1 0,-1-1 0,0 0 0,-1 0 0,1 0 0,-1-1 0,-1 1 0,1 0 0,-1 0 0,0 0 0,-3-13 0,3 20 0,0 0 0,0-1 0,0 1 0,0 0 0,0-1 0,-1 1 0,1 0 0,0-1 0,0 1 0,-1 0 0,1 0 0,0-1 0,0 1 0,-1 0 0,1 0 0,0 0 0,-1-1 0,1 1 0,0 0 0,-1 0 0,1 0 0,0 0 0,-1 0 0,1 0 0,0 0 0,-1 0 0,1 0 0,0 0 0,-1 0 0,1 0 0,0 0 0,-1 0 0,1 0 0,0 0 0,-1 0 0,-17 9 0,-10 14 0,24-18 0,1 0 0,-1 0 0,1 0 0,0 0 0,1 1 0,-1-1 0,1 1 0,0 0 0,0-1 0,1 1 0,0 0 0,0 0 0,0 0 0,1 9 0,0-10 0,0 0 0,1-1 0,0 1 0,0-1 0,0 1 0,1-1 0,-1 1 0,1-1 0,0 0 0,1 1 0,-1-1 0,1 0 0,-1-1 0,1 1 0,1 0 0,-1-1 0,0 0 0,7 6 0,7 3 0,0-1 0,1-1 0,0-1 0,27 11 0,-32-15 0,0-1 0,1 0 0,-1-1 0,1-1 0,0 0 0,-1-1 0,21 0 0,-30-2 0,0 1 0,-1-1 0,1-1 0,0 1 0,0 0 0,0-1 0,-1 0 0,1 0 0,-1 0 0,1 0 0,-1-1 0,0 1 0,0-1 0,0 0 0,0 0 0,2-3 0,-5-4 978,-2 5-3358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13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25623,'0'0'2152,"81"34"-1360,-13-20-280,21 3 8,14-11-392,-3 0 0,3-4-136,30-2 0,-22-8-40,-20-4 0,-15-5 16,-1 3 8,-3-6-8,-11 2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0:0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1254 4720,'0'0'5965,"8"-11"-5626,11-19-145,77-124 946,-73 108-782,-2-1-1,-2 0 0,-2-1 1,-3-1-1,15-88 0,-21 95-158,-4 21-71,0 1 1,-1-1 0,-1 0-1,-1 1 1,-1-1 0,-1 0-1,-5-28 1,5 44-80,0 1-1,0 0 1,-1 0 0,1-1-1,-1 1 1,0 0-1,0 1 1,-1-1 0,1 0-1,-1 1 1,-4-5-1,5 6-25,1 1-1,-1 0 1,1 0-1,0 1 0,-1-1 1,1 0-1,-1 0 1,0 1-1,1-1 0,-1 1 1,0-1-1,1 1 1,-1 0-1,0-1 0,1 1 1,-1 0-1,0 0 1,0 0-1,1 1 1,-1-1-1,0 0 0,1 1 1,-1-1-1,0 1 1,1-1-1,-1 1 0,1 0 1,-1 0-1,1 0 1,-1-1-1,1 2 0,-2 0 1,-9 8 32,1 0 0,0 1 0,0 0 0,1 1 1,1 0-1,0 0 0,0 1 0,1 0 0,1 1 1,0 0-1,-7 22 0,1 5 66,2 0 1,-12 82-1,19-88-37,1 0-1,1 1 1,2-1-1,2 1 1,1-1-1,2 0 1,12 49-1,-15-79-65,0 0 1,0 0-1,1 0 0,0 0 0,0 0 0,0-1 0,0 1 0,1-1 0,0 0 0,0 0 0,0 0 0,0 0 0,0-1 0,1 0 0,0 0 0,-1 0 0,1 0 0,0-1 0,1 0 0,-1 0 0,0 0 0,1 0 0,-1-1 0,1 0 0,-1-1 0,1 1 0,-1-1 1,1 0-1,-1 0 0,1 0 0,-1-1 0,1 0 0,9-3 0,13-7 38,0-2-1,-1-1 1,0-1 0,-1-2 0,-1 0 0,0-1 0,37-38-1,-51 44 17,1-2 0,-2 1 0,18-30 0,-26 28 97,-2 15-165,0 0 0,0-1 0,0 1-1,0 0 1,0 0 0,0 0 0,0-1 0,0 1 0,0 0-1,0 0 1,0 0 0,0-1 0,0 1 0,0 0-1,0 0 1,0 0 0,-1 0 0,1-1 0,0 1-1,0 0 1,0 0 0,0 0 0,0 0 0,0 0 0,-1-1-1,1 1 1,0 0 0,0 0 0,0 0 0,0 0-1,0 0 1,-1 0 0,1 0 0,0 0 0,0-1-1,0 1 1,0 0 0,-1 0 0,1 0 0,0 0 0,0 0-1,0 0 1,-1 0 0,1 0 0,0 0 0,0 0-1,0 0 1,-1 0 0,1 1 0,0-1 0,0 0 0,0 0-1,0 0 1,-1 0 0,1 0 0,0 0 0,0 0-1,0 0 1,0 0 0,0 1 0,-1-1 0,1 0-1,0 0 1,0 0 0,0 0 0,0 0 0,0 1 0,0-1-1,-13 13 66,1 0-1,1 0 1,-16 26-1,24-34-58,0 1 0,0 0 1,0 0-1,0 0 0,1 0 0,0 0 0,1 0 0,-1 1 1,1-1-1,0 1 0,1-1 0,-1 1 0,2 8 0,-1-12-1,1 0 0,0-1 0,-1 1 0,1-1 0,0 1 0,0-1 0,1 0 0,-1 1 0,0-1 0,1 0 0,-1 0 0,1 0 0,0 0 0,0 0 0,0 0 0,0-1 0,0 1 0,0 0 0,0-1 0,0 0 0,1 1 0,-1-1 0,0 0 0,1 0 0,-1-1 0,1 1 0,5 1 0,-4-2 6,0 1-1,1-1 1,-1 0 0,1 0 0,-1 0 0,1 0-1,-1-1 1,1 0 0,-1 0 0,0 0-1,1 0 1,-1-1 0,0 0 0,0 0 0,6-4-1,-5 2 3,0 0 0,-1-1-1,1 0 1,-1 0-1,0 0 1,-1 0 0,1-1-1,-1 1 1,0-1 0,0 0-1,-1 0 1,0 0-1,0 0 1,0 0 0,-1-1-1,1-6 1,-1 6 4,0 0 0,-1 1-1,0-1 1,0 0 0,-1 0 0,1 1 0,-1-1 0,-1 0-1,1 1 1,-1-1 0,0 1 0,-1 0 0,0 0 0,0 0-1,-5-8 1,7 11-1,-1 1-1,0-1 1,-1 0 0,1 0-1,0 1 1,-1-1-1,1 1 1,-1 0 0,0 0-1,0 0 1,0 0-1,0 0 1,0 1-1,0-1 1,-1 1 0,1 0-1,0 0 1,-7-1-1,0-2 62,14-1 0,17-4-63,20-5-28,-25 8 27,1 0-1,-1 1 1,1 1-1,0 0 1,21-1-1,-34 5-8,0 0-1,0 0 0,0 0 0,0 1 1,0-1-1,0 1 0,0 0 0,-1 0 1,1 1-1,0-1 0,-1 1 1,1 0-1,-1-1 0,1 2 0,-1-1 1,0 0-1,0 1 0,0-1 1,0 1-1,0 0 0,-1 0 0,1 0 1,-1 0-1,0 1 0,0-1 0,0 1 1,0-1-1,1 6 0,1 1 10,0 1 0,-2 0 0,1 0 0,-1 0 0,-1 1-1,1 14 1,-8 70 131,4-73-74,4-18 115,4-13-104,12-25-64,-8 15 11,89-146 133,-98 164-163,-1-1 0,0 1 0,0-1 0,0 1 0,1-1 0,-1 1 0,0-1 0,0 1 0,1-1-1,-1 1 1,0 0 0,1-1 0,-1 1 0,1-1 0,-1 1 0,0 0 0,1-1 0,-1 1 0,1 0 0,-1 0 0,1-1-1,-1 1 1,1 0 0,-1 0 0,1 0 0,-1 0 0,1-1 0,0 1 0,-1 0 0,2 0 0,-1 1-1,-1-1 1,1 1 0,0 0 0,0-1-1,-1 1 1,1 0 0,0 0 0,-1 0-1,1-1 1,-1 1 0,1 0 0,-1 0-1,1 0 1,-1 0 0,1 1 0,8 37 9,-6-10-6,9 54 46,-11-75-39,1-1 1,0 0-1,1 0 1,0 1 0,0-2-1,1 1 1,-1 0 0,8 8-1,-10-13-8,0-1 0,1 0 0,-1 0-1,0 0 1,1 0 0,-1 0 0,1 0 0,-1 0-1,1-1 1,0 1 0,-1 0 0,1-1-1,0 1 1,-1-1 0,1 0 0,0 0 0,0 0-1,-1 0 1,1 0 0,2 0 0,35-8 32,-33 6-25,12-4 5,-1-1 0,1-1 0,-2-1 0,1 0 0,-1-1 0,0-1 0,-1 0 0,-1-1 0,0-1 0,0 0 0,13-18 0,21-16 36,-33 33 3,22-25 1,-36 38-49,0 0 0,-1 0 1,1 0-1,-1 0 1,1 0-1,-1-1 0,1 1 1,-1 0-1,0 0 1,0 0-1,1-1 0,-1 1 1,0 0-1,0 0 1,0-1-1,0 1 1,-1 0-1,1-2 0,0 2-3,-1 1-1,1-1 1,0 1 0,0-1-1,0 1 1,-1 0-1,1-1 1,0 1-1,0-1 1,-1 1 0,1 0-1,0-1 1,-1 1-1,1 0 1,0-1-1,-1 1 1,1 0 0,-1-1-1,1 1 1,-1 0-1,1 0 1,0 0-1,-1 0 1,1-1 0,-1 1-1,1 0 1,-1 0-1,1 0 1,-1 0-1,1 0 1,-1 0-1,1 0 1,-1 0 0,1 0-1,-1 0 1,1 0-1,-1 1 1,1-1-1,0 0 1,-1 0 0,1 0-1,-1 1 1,1-1-1,-1 0 1,1 0-1,0 1 1,-1-1 0,-15 11 20,1-1 1,1 2-1,0 0 1,1 1-1,0 0 1,-21 28-1,14-12 12,2 1 0,-25 54-1,42-82-33,0 0-1,0-1 1,0 1-1,0 0 1,1 0 0,-1 0-1,1 0 1,-1 0-1,1 0 1,0 0-1,0 0 1,0 0 0,0 0-1,0 0 1,0 0-1,1 0 1,-1-1-1,1 1 1,-1 0 0,1 0-1,0 0 1,1 3-1,-1-4 0,-1-1 0,1 1 0,0-1 0,-1 1 0,1-1 0,0 1 0,-1-1 0,1 1 0,0-1 0,-1 0-1,1 1 1,0-1 0,0 0 0,0 0 0,-1 0 0,1 0 0,0 0 0,0 0 0,0 0 0,1 0 0,0 0 0,0-1-1,0 1 1,1-1 0,-1 0 0,0 0-1,0 0 1,0 0 0,0 0 0,-1 0-1,4-3 1,13-13-21,-1 0-1,-1-1 0,24-35 1,-24 31 8,21-40-23,-37 62 35,1 0 0,-1-1 0,0 1 0,1 0 0,-1 0-1,0-1 1,0 1 0,1 0 0,-1 0 0,1 0 0,-1-1 0,0 1 0,1 0 0,-1 0 0,0 0 0,1 0 0,-1 0-1,1 0 1,-1 0 0,1 0 0,-1 0 0,0 0 0,1 0 0,-1 0 0,1 0 0,-1 0 0,0 0 0,1 0 0,-1 0 0,0 1-1,1-1 1,-1 0 0,1 0 0,-1 0 0,0 1 0,0-1 0,1 0 0,-1 0 0,0 1 0,1-1 0,-1 0 0,0 1 0,0-1-1,1 0 1,-1 1 0,0-1 0,0 1 0,0-1 0,0 0 0,0 1 0,1-1 0,-1 0 0,0 1 0,0-1 0,0 1 0,8 25-3,-3 6 3,-1-1 0,-1 1 0,-1 0 0,-2 0 0,-1 0 0,-2 0 0,-11 50 0,9-63 3,0-1-1,-2 0 0,0 0 1,-1-1-1,-17 28 0,21-38 0,0-1-1,-1 0 1,0 0-1,0 0 0,0 0 1,-1-1-1,1 0 1,-1 0-1,-1-1 1,1 1-1,-1-1 1,1-1-1,-1 1 0,0-1 1,-1 0-1,1-1 1,-8 2-1,10-3 4,0-1 0,0 1-1,0-1 1,1 0 0,-1-1-1,0 1 1,0-1 0,0 0 0,0 0-1,1 0 1,-1-1 0,0 0-1,-7-4 1,5 2 9,0-1 0,0 0-1,1-1 1,0 1 0,0-1 0,0-1-1,-5-7 1,2 3-2,6 8-7,0 0 0,1 0 0,-1 0 0,1-1 0,0 1-1,0-1 1,-1-3 0,2 5-4,1 1 0,0 0 0,0-1-1,-1 1 1,1 0 0,0-1 0,1 1-1,-1 0 1,0-1 0,0 1 0,0 0 0,1-1-1,-1 1 1,1 0 0,-1-1 0,1 1-1,0 0 1,-1 0 0,1 0 0,0-1 0,0 1-1,0 0 1,0 0 0,0 0 0,0 1-1,1-2 1,14-12-14,1 0 0,1 2 1,0 0-1,26-12 0,82-30-84,-92 40 85,76-42-63,-73 36 65,-27 14 24,1-1 1,-2-1 0,1 0 0,-1 0 0,13-15-1,9-8 26,-26 27-20,-1 0 1,0 0 0,0 0 0,0 0 0,-1-1-1,1 1 1,-1-1 0,0 0 0,-1 0 0,1 0 0,-1 0-1,3-10 1,5-22 183,-11 38-192,0 0 0,0 0 1,1 0-1,-1 0 0,0 0 0,1 0 0,-1 0 0,1 0 0,-1 0 0,1 0 0,0 1 1,-1-1-1,1 0 0,0 0 0,0 0 0,0 1 0,0 1 0,-4 35-42,3-30 49,0 13-18,0-1 1,1 0-1,1 0 0,1 0 1,1 0-1,8 32 0,-10-50-1,-1 0 0,1-1 0,0 1 0,-1 0 0,1 0 0,0 0 0,0-1 0,0 1 0,0 0 0,1-1 0,-1 1 0,0-1 0,1 1 0,-1-1 0,1 0 0,-1 0 0,1 0 0,-1 0 0,1 0 0,0 0 0,0 0 0,0 0 0,-1 0 0,1-1 0,0 1 0,0-1 0,0 0 0,0 1 0,0-1 0,0 0 0,0 0 0,0 0 0,0 0 0,4-2 0,1 1 0,0-1 0,-1 1 0,1-2 0,0 1 0,-1-1 0,0 0 0,1 0 0,6-6 0,10-8 0,-2 0 0,0-2 0,-1 0 0,-1-1 0,-1-1 0,-1-1 0,0 0 0,-2-1 0,-1-1 0,-1-1 0,-1 0 0,-1 0 0,9-29 0,40-176-64,-50 179 43,-3 0 0,2-84-1,-8 89 43,1 32-8,-2 1 0,0-1 0,0 0 0,-1 0 0,-1 0 0,-4-16 0,-11-19-85,18 49 68,-1-1 0,0 1 0,0-1 0,0 1 0,0 0 0,-1-1 0,1 1 0,0-1 0,0 1 0,0 0 0,0-1 0,0 1 0,0-1 0,-1 1 0,1 0 0,0-1 0,0 1-1,-1 0 1,1-1 0,0 1 0,0 0 0,-1-1 0,1 1 0,0 0 0,-1 0 0,1-1 0,-1 1 0,1 0 0,-9 7-81,-5 20 19,14-27 66,-9 23-37,2 1 0,0 0-1,1 0 1,-4 44-1,2 105-130,4-46 86,3-22 38,3-48-13,-2-27 31,1-12 2,-3 33 0,0-36 6,2 0 0,0 1-1,4 21 1,-2-22-5,-1-8 20,0 1 1,1-1-1,0 1 0,1-1 0,-1 0 0,6 10 0,-7-15 0,0 0 0,0 0 0,0 0 0,0-1 0,0 1 0,0 0 0,1 0 0,-1-1 0,1 1 0,-1 0 1,1-1-1,0 0 0,-1 1 0,1-1 0,0 0 0,0 0 0,0 0 0,0 0 0,0 0 0,0-1 0,0 1 0,0 0 0,0-1 0,0 0 0,0 1 0,1-1 0,-1 0 0,0 0 0,0 0 0,0 0 0,0-1 0,1 1 0,-1-1 0,0 1 0,0-1 0,0 0 0,0 0 0,0 1 0,0-1 0,0-1 0,-1 1 0,3-1 0,6-5 9,1 1 0,-1-2 0,-1 1 0,0-1 0,0-1 0,0 1-1,-1-2 1,0 1 0,-1-1 0,0 0 0,7-14 0,-6 5 6,2-3 31,-1-1 0,9-36 0,-17 41-43,-1 16 0,0 0 0,-1 0 0,1 0 0,1 0 0,-1 0 0,0 1 0,0-1 0,1 0 0,-1 0 0,1-2 0,0-2 6,-1 6-5,0 0-1,0 0 0,0 0 0,0 1 1,0-1-1,0 0 0,0 0 0,0 0 1,0 0-1,0 0 0,-1 0 0,1 0 1,0 0-1,0 0 0,0 0 1,0 1-1,0-1 0,0 0 0,0 0 1,0 0-1,0 0 0,0 0 0,0 0 1,0 0-1,0 0 0,0 1 1,0-1-1,0 0 0,0 0 0,0 0 1,1 0-1,-1 0 0,0 0 0,0 0 1,0 0-1,0 0 0,0 1 0,0-1 1,0 0-1,0 0 0,0 0 1,0 0-1,0 0 0,0 0 0,0 0 1,1 0-1,-1 0 0,0 0 0,0 0 1,0 0-1,0 0 0,0 0 1,0 0-1,0 0 0,0 0 0,0 0 1,1 0-1,-1 0 0,0 0 0,0 0 1,0 0-1,0 0 0,0 0 0,0 0 1,0 0-1,1 0 0,-2 1 3,0-1 0,0 1 0,0-1 0,0 1-1,0 0 1,1-1 0,-1 1 0,0 0 0,0 0 0,1 0 0,-1 0-1,1-1 1,-1 1 0,1 0 0,-1 0 0,1 0 0,0 0-1,-1 0 1,1 0 0,0 2 0,-8 27-26,7-26 25,-7 33-7,-15 79-26,21-103 29,1 1-1,1 0 0,0 0 0,1 0 1,0 0-1,4 18 0,-4-30 1,-1 0 0,0 0 0,1 0 0,0 0 0,-1 0 1,1 0-1,0 0 0,0 0 0,0 0 0,0 0 0,0-1 0,0 1 0,0 0 0,1-1 0,-1 1 0,1-1 0,-1 0 0,1 1 0,0-1 0,-1 0 0,1 0 0,0 0 0,0 0 0,0 0 0,0 0 0,0-1 1,0 1-1,0-1 0,0 1 0,0-1 0,0 0 0,0 0 0,0 0 0,0 0 0,3 0 0,1-1-5,0-1 1,0 0-1,0 0 1,-1 0-1,1-1 0,-1 1 1,1-1-1,-1-1 1,0 1-1,7-7 1,-4 2 5,-1 0 1,0 0 0,-1-1 0,0 0-1,-1 0 1,8-17 0,17-25 0,-26 44 7,0 0 0,0 0 0,-1-1 0,1 1-1,-2-1 1,1 0 0,-1 0 0,0 0 0,-1 0 0,0 0 0,0 0-1,-1-1 1,0 1 0,-2-14 0,-10-6 26,11 29-33,1-1 0,-1 1 0,0-1 0,1 1 0,-1 0 0,1-1 0,-1 1 0,1 0 0,-1 0 0,1-1 0,-1 1 0,1 0 0,0 0 0,-1 1 0,-2 12 1,0 0-1,1 1 1,0-1 0,1 1-1,1-1 1,0 1 0,1-1-1,0 0 1,2 1-1,-1-1 1,2 0 0,0 0-1,0 0 1,9 15 0,-12-27-1,0 1 0,1-1-1,-1 0 1,1 1 0,0-1 0,0 0 0,0 0 0,0 0 0,0 0 0,0-1 0,0 1 0,0-1 0,1 1 0,-1-1 0,1 0 0,-1 0 0,1 0 0,0 0 0,-1 0 0,1 0 0,0-1 0,0 0 0,-1 1 0,1-1 0,0 0 0,0 0 0,-1 0 0,1-1 0,0 1 0,0-1 0,-1 0 0,1 1-1,0-1 1,-1 0 0,1 0 0,-1-1 0,1 1 0,-1-1 0,3-1 0,5-7 13,-1 0-1,0 0 1,-1 0-1,0-1 1,0-1-1,-1 1 1,-1-1-1,11-25 0,0-1 6,-11 26-16,-2 1 0,7-23 0,-11 31-2,1 3 0,-1-1 0,0 0 0,0 0 0,0 0 0,0 1 0,1-1 0,-1 0 0,0 0 0,1 1 0,-1-1 0,0 0 0,1 1 0,-1-1 0,1 0 0,-1 1 0,1-1 0,0 1 0,-1-1 0,1 1 0,1-2 0,6-4-12,-8 5 8,1 1-1,0-1 1,-1 1 0,1-1-1,0 1 1,-1-1-1,1 1 1,0 0 0,0-1-1,0 1 1,-1 0-1,1 0 1,0-1 0,0 1-1,0 0 1,0 0-1,-1 0 1,1 0 0,0 0-1,0 0 1,1 1-1,1-1 4,-2-1 0,0 1 0,0 0 0,0 0 0,0 0 0,0 0 1,0 0-1,0 0 0,0 0 0,0 0 0,0 0 1,0 1-1,0-1 0,0 0 0,0 1 0,0-1 1,0 1-1,0-1 0,0 1 0,0-1 0,-1 1 0,1 0 1,0-1-1,0 1 0,-1 0 0,1 0 0,0-1 1,-1 1-1,1 0 0,-1 0 0,1 1 0,1 0 4,-1-1 1,0 1-1,1-1 0,-1 0 0,1 1 1,0-1-1,-1 0 0,1 0 0,0 0 1,0 0-1,-1-1 0,1 1 0,0 0 1,0-1-1,0 1 0,0-1 0,0 0 1,0 0-1,0 0 0,3 0 0,41-5 65,-37 1-88,-11 0-26,-18-1-22,12 6 73,0 0 1,0 1 0,1 0 0,-1 0 0,0 1 0,1 0 0,0 0 0,0 1 0,0 0 0,0 0 0,0 1-1,1 0 1,0 0 0,0 0 0,0 1 0,1 0 0,0 0 0,0 0 0,0 1 0,-5 11 0,8-15-6,1 1 0,0-1 0,1 1 0,-1 0 0,1-1 0,-1 1 0,1-1 0,0 1 1,1 0-1,-1-1 0,1 1 0,-1-1 0,1 1 0,0-1 0,0 1 0,1-1 0,-1 1 1,1-1-1,-1 0 0,1 0 0,0 0 0,0 0 0,1 0 0,-1 0 0,0-1 0,1 1 1,0-1-1,0 1 0,-1-1 0,1 0 0,1 0 0,-1-1 0,0 1 0,0-1 0,1 1 1,-1-1-1,1 0 0,-1 0 0,1 0 0,-1-1 0,1 1 0,-1-1 0,1 0 0,0 0 0,-1 0 1,1-1-1,0 1 0,5-2 0,-1-1-8,-1 1 1,1-1-1,-1 0 1,0 0-1,0-1 0,0 1 1,0-2-1,-1 1 1,0-1-1,0 0 1,9-9-1,-7 4 0,0 0-1,-1 0 1,0 0 0,0-1 0,-1 0-1,7-21 1,-5 10 16,-1-2-1,-1 1 1,-1-1 0,-2 0-1,0 0 1,-1 0-1,-2-27 1,-4 12 24,-17-75 0,3 23-67,4 44 4,11 40 16,0-1 0,1 0 0,0 0 0,0 0 0,-1-15 0,-3-19-189,3 36 43,-2 12 24,-4 13 24,2 12 68,0-1 0,2 1 0,1 0-1,1 38 1,12 125-114,-7-168 122,2-1 1,1 0-1,1 0 1,17 45-1,7-12-25,-29-56 64,0 0 1,0 0 0,1 0-1,-1 0 1,1 0 0,0-1 0,-1 1-1,1 0 1,0-1 0,0 1-1,0-1 1,0 1 0,0-1-1,0 0 1,1 0 0,-1 0 0,0 0-1,1-1 1,-1 1 0,0-1-1,1 1 1,-1-1 0,1 0 0,-1 0-1,4 0 1,-2 0 2,1 0 0,-1 0 0,1 0 1,-1-1-1,1 0 0,-1 0 0,1 0 0,-1-1 0,0 1 1,0-1-1,0 0 0,0 0 0,4-3 0,0-1-18,0-1 0,-1 0 0,1 0 0,-2-1 0,1 0 0,-1 0 0,0-1 1,-1 0-1,0 1 0,5-13 0,-6 10 32,-1 1 0,-1-1 1,2-16-1,-4 23-12,1-1 0,0 0 0,0 0 0,0 1 0,0-1 0,1 1 0,2-6 0,-7 1-6,-4 60 3,7-11 18,5 47 0,-5-82-19,1-1 0,0 0-1,0 1 1,0-1 0,0 0-1,1 1 1,-1-1-1,4 5 1,-4-8-5,-1 0 1,1 0-1,0 0 0,-1 0 1,1 0-1,0 0 0,0 0 1,-1-1-1,1 1 0,0 0 1,0-1-1,0 1 0,0 0 0,0-1 1,0 1-1,0-1 0,0 0 1,0 1-1,0-1 0,0 0 1,1 0-1,-1 1 0,0-1 1,0 0-1,0 0 0,0 0 1,0 0-1,0-1 0,1 1 0,-1 0 1,0 0-1,0-1 0,0 1 1,0-1-1,0 1 0,1-1 1,8-4 0,-6 4 3,0-1-1,0 0 0,-1 0 1,1 0-1,-1-1 1,1 1-1,-1-1 0,0 0 1,1 0-1,-1 0 0,-1 0 1,5-7-1,2-3 21,0 1 0,0-1 0,1 2 0,1-1-1,0 2 1,23-19 0,-10 4 21,-22 22-40,0 0 1,0 0-1,1 0 0,-1 1 1,1-1-1,-1 1 0,1-1 0,0 1 1,0 0-1,0 0 0,0 0 1,0 1-1,1-1 0,-1 1 0,0-1 1,7 0-1,-8 2-1,0 0 1,0 1-1,0-1 1,-1 1-1,1 0 1,0-1-1,0 1 1,-1 0-1,1 0 1,-1 0-1,1 0 0,0 0 1,-1 1-1,0-1 1,1 0-1,-1 1 1,0-1-1,0 1 1,0-1-1,0 1 1,0 0-1,0-1 0,0 1 1,0 0-1,-1 0 1,1-1-1,-1 1 1,1 2-1,1 4 15,0 0 0,-1 0 0,0 0-1,0 0 1,-1 11 0,-12 55 279,12-74-217,13-13 25,16-19-22,28-39 0,-32 37-62,-23 32-22,1-1 0,-1 0 1,1 1-1,-1-1 0,1 1 1,0 0-1,0 0 0,0 0 1,0 0-1,0 1 0,0-1 1,1 1-1,-1 0 0,0 0 1,6-1-1,-9 2 3,1 1 1,-1-1-1,1 1 0,0-1 1,-1 1-1,1 0 1,-1-1-1,0 1 0,1 0 1,-1-1-1,0 1 0,1 0 1,-1-1-1,0 1 1,0 0-1,1 0 0,-1-1 1,0 1-1,0 0 0,0 0 1,0 0-1,0-1 1,0 2-1,0 22 31,-1 1 1,-1-11-9,1 1 0,1 0 0,1-1-1,3 25 1,-4-38-20,0 0-1,1 1 1,-1-1 0,0 0-1,1 0 1,-1 0-1,1 0 1,-1 1-1,1-1 1,0 0 0,-1 0-1,1 0 1,0 0-1,0 0 1,0 0 0,0 0-1,0-1 1,0 1-1,0 0 1,0 0-1,0-1 1,0 1 0,0-1-1,2 1 1,-1 0 1,0-1-1,0 0 1,0 0 0,0 0 0,1 0 0,-1 0 0,0 0-1,0-1 1,0 1 0,0-1 0,0 1 0,4-3-1,2-1 13,0 0-1,0-1 1,-1 0-1,0 0 1,12-11-1,-13 8-6,-1 1 1,1-1-1,-2 0 0,1 0 1,-1-1-1,0 1 0,-1-1 1,0 0-1,-1 1 1,3-15-1,-3 13-4,1-1 0,0 1 0,0-1 0,1 1 0,1 0-1,-1 0 1,8-9 0,-11 18-4,0 0 0,0 0 0,0 0 0,1 0 0,-1 0 0,1 0 1,-1 0-1,1 1 0,-1-1 0,1 0 0,-1 1 0,1-1 0,0 1 0,-1 0 0,1-1 0,-1 1 0,1 0 0,0 0 0,-1 0 0,1 0 0,2 1 0,37 8-20,-36-7 21,12 4-5,-1 0 0,0 1 0,-1 0 0,0 1 0,0 1 0,-1 1 0,0 0 0,16 15 0,-29-25 53,2-12 106,-5 7-142,-1 1 0,0 0 0,0-1 0,0 1 0,0 1 0,-1-1 0,0 0 0,0 1 0,0 0 0,-5-4 0,7 6-9,-1 0-1,1 0 1,0 1-1,-1-1 0,0 0 1,1 1-1,-1-1 0,1 1 1,-1 0-1,0 0 0,1 0 1,-1 0-1,1 1 0,-1-1 1,0 1-1,1-1 0,-1 1 1,1 0-1,-1 0 0,1 0 1,0 0-1,-3 2 0,-7 4 11,0 1 0,0 0 0,1 0 0,1 1 1,-1 1-1,1-1 0,-16 22 0,22-26-12,1 0 0,-1 1 0,1-1 0,0 1 0,1-1 0,-1 1 0,1 0 0,1 0-1,-1 0 1,1 0 0,0 0 0,0 0 0,0 1 0,1-1 0,0 0 0,0 0 0,1 0 0,0 1 0,0-1 0,2 7 0,-2-11 0,-1 0-1,1 0 1,0 0-1,0 0 1,-1 0-1,1 0 1,1 0-1,-1 0 1,0 0 0,0-1-1,1 1 1,-1 0-1,1-1 1,-1 1-1,1-1 1,0 0-1,-1 1 1,1-1-1,0 0 1,0 0-1,0 0 1,0 0 0,0-1-1,0 1 1,0 0-1,0-1 1,0 1-1,1-1 1,-1 0-1,0 0 1,0 0-1,0 0 1,0 0-1,1-1 1,-1 1-1,0 0 1,0-1 0,0 0-1,0 1 1,0-1-1,3-2 1,2 0 6,0-1 0,0 1 0,-1-2 0,1 1 0,-1-1 0,0 0 1,0 0-1,-1-1 0,0 0 0,8-9 0,-5 0 25,1 0-1,-2 0 1,0 0-1,-1-1 1,-1 0-1,5-21 1,-10 37-33,0-1 0,1 0 1,-1 1-1,0-1 1,0 0-1,0 1 1,0-1-1,0 0 0,0 0 1,0 1-1,0-1 1,0 0-1,0 1 1,0-1-1,0 0 1,0 1-1,0-1 0,-1 0 1,1 1-1,0-1 1,-1 0-1,1 1 1,0-1-1,-1 1 1,1-1-1,-1 1 0,1-1 1,-1 1-1,1-1 1,-1 1-1,1-1 1,-1 1-1,1-1 1,-1 1-1,0 0 0,0-1 1,0 1 3,0 0-1,0 1 1,0-1 0,0 0 0,0 0-1,0 1 1,0-1 0,0 1 0,0-1-1,0 0 1,1 1 0,-1 0 0,0-1-1,0 1 1,1 0 0,-1-1 0,0 1-1,1 0 1,-1 0 0,0-1 0,1 1-1,-1 0 1,1 0 0,-1 0 0,1 2 0,-3 3-1,0 1 0,1 0 0,0 1 1,0-1-1,1 0 0,0 1 1,0-1-1,0 0 0,1 1 1,1-1-1,-1 1 0,1-1 1,2 11-1,-1-14-3,-1 0 0,0 0 0,1 1 1,0-1-1,0 0 0,0-1 0,0 1 0,1 0 0,0-1 1,-1 1-1,1-1 0,0 0 0,1 0 0,-1 0 1,1 0-1,-1 0 0,1-1 0,0 0 0,0 1 0,0-2 1,0 1-1,0 0 0,7 1 0,1-1-2,1 0 0,-1-1 0,1 0 0,0-1 0,-1 0 0,1-1 0,-1-1 0,1 0 0,14-5 0,-9 2 0,0-1 0,-1-1 0,0 0 0,-1-2 0,25-15 0,-22 11 0,72-54 0,-81 58 0,-1 0 0,-1 0 0,1 0 0,-2-1 0,1-1 0,-1 1 0,5-13 0,5-17 0,-2-2 0,-1 0 0,-3-1 0,-1 0 0,-3-1 0,3-48 0,-7 45 0,-1-1 0,-9-73 0,4 94 0,-2 1 0,-1-1 0,-1 1 0,-1 1 0,-22-48 0,29 72 1,1-1 1,-1 1-1,1-1 0,-1 1 0,0 0 0,0-1 1,0 1-1,0 0 0,0 0 0,0 0 1,0-1-1,0 1 0,0 0 0,-1 0 0,1 0 1,0 1-1,-1-1 0,1 0 0,-1 0 0,1 1 1,0-1-1,-1 1 0,0 0 0,1-1 1,-1 1-1,1 0 0,-1 0 0,1 0 0,-1 0 1,0 0-1,1 0 0,-1 0 0,1 0 0,-1 1 1,1-1-1,-1 1 0,1-1 0,-1 1 1,1-1-1,-1 1 0,1 0 0,0 0 0,-1 0 1,-1 1-1,-3 3 7,0 0 0,0 1-1,1-1 1,-1 1 0,1 0 0,1 1 0,-8 11-1,-3 12-11,0 1 0,2 0-1,2 1 1,1 1 0,1 0 0,2 0-1,1 1 1,2-1 0,1 1-1,2 0 1,5 58 0,-2-62 11,19 137 19,-16-147-15,0-1 1,1 1-1,0-1 0,2 0 1,0 0-1,13 20 1,-17-34 4,0 1 1,0-1 0,1 0-1,0 0 1,-1 0-1,2 0 1,-1-1 0,0 0-1,1 0 1,0-1-1,0 0 1,0 1-1,0-2 1,0 1 0,1-1-1,-1 0 1,1 0-1,0-1 1,-1 0 0,10 0-1,-7 0-9,0-2-1,0 1 0,0-1 1,0 0-1,0-1 0,0 0 1,-1 0-1,1-1 1,-1 0-1,1-1 0,-1 0 1,0 0-1,-1-1 0,15-10 1,17-24-432,-26 24-2881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16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180 674 15072,'0'0'6273,"-9"11"-6020,-2 1-166,-6 7 163,-25 36 0,23-28 4,3-5 151,1 2-1,-16 31 1,28-48-272,0 0 0,0 1 1,0 0-1,1-1 0,1 1 1,-1 0-1,1 0 0,0 0 1,1 0-1,0 0 0,0 0 1,2 12-1,-1-18-84,-1 0 0,0 0 0,1 0 0,-1 0 0,1 0 0,0 0 0,-1 0 0,1 0 0,0-1 0,0 1 0,0 0 0,1-1 0,-1 1 0,0-1 0,1 1 0,-1-1 0,1 1 0,-1-1-1,1 0 1,-1 0 0,1 0 0,0 0 0,0 0 0,-1 0 0,4 1 0,-2-2 12,0 0 0,0 0 0,0 0-1,0 0 1,-1 0 0,1 0-1,0-1 1,0 0 0,0 1 0,0-1-1,-1 0 1,1 0 0,0-1 0,-1 1-1,1 0 1,-1-1 0,3-2-1,13-10 156,-1-2-1,-1 0 0,-1 0 0,0-2 0,-2 0 0,0 0 0,0-1 0,-2-1 0,10-23 0,-20 43-42,12 34 843,-7-17-898,2-1-1,0 0 0,1 0 0,0 0 0,1-1 0,24 27 0,-30-39-95,-1 0 0,1 0 0,0-1 0,0 1-1,1-1 1,-1 0 0,0 0 0,1 0 0,-1-1 0,1 0-1,-1 0 1,1 0 0,0 0 0,0 0 0,-1-1 0,1 0-1,0 0 1,0-1 0,0 1 0,8-3 0,-7 1 1,0 1-1,-1-1 1,0-1 0,1 1 0,-1-1 0,0 0 0,0 0-1,0-1 1,-1 1 0,1-1 0,-1 0 0,0 0 0,0-1-1,0 1 1,0-1 0,3-7 0,-1 1-23,-1-1 0,-1 1 0,0-1 0,0 0 0,-1 0 0,-1 0 0,0 0 0,0 0 0,-2-1 0,1 1 0,-1 0 0,-1-1 0,0 1 0,-6-24 0,4 30 0,1 1 0,-1-1 0,0 1 0,0 0 0,0 0 0,-1 0 0,-8-9 0,-8-12 0,19 24 0,-1 1 0,1-1 0,0 1 0,-1-1 0,1 1 0,-1 0 0,0 0 0,1 0 0,-3-1 0,-7-6 0,35 12 0,20 8 0,0-1 0,49 4 0,93 2 0,-169-16 0,-8 0 0,-1-1 0,1 1 0,-1-1 0,1-1 0,10-1 0,-19 1 0,0 1 0,0 0 0,0 0 0,1 0 0,-1 0 0,0 0 0,0 0 0,0 0 0,0 0 0,1 0 0,-1 0 0,0 0 0,0 0 0,0 0 0,0 0 0,0 0 0,1 0 0,-1 0 0,0 0 0,0 0 0,0 1 0,0-1 0,0 0 0,1 0 0,-1 0 0,0 0 0,0 0 0,0 0 0,0 0 0,0 0 0,0 1 0,0-1 0,1 0 0,-1 0 0,0 0 0,0 0 0,0 0 0,0 1 0,0-1 0,0 0 0,0 0 0,0 0 0,0 0 0,0 1 0,0-1 0,0 0 0,0 0 0,0 0 0,-3 13 0,-14 19 0,14-26 0,-59 95 0,60-99 0,1 1 0,-1-1 0,1 1 0,0 0 0,0 0 0,0-1 0,0 1 0,1 0 0,-1 0 0,1 0 0,0 0 0,0 0 0,0 0 0,0 0 0,0 0 0,0-1 0,1 1 0,0 0 0,-1 0 0,1 0 0,0 0 0,0-1 0,3 4 0,-2-2 0,0-1 0,1-1 0,0 1 0,-1 0 0,1-1 0,0 1 0,1-1 0,-1 0 0,0 0 0,1 0 0,-1 0 0,1-1 0,-1 1 0,1-1 0,0 0 0,6 1 0,-8-2 0,0 0 0,0 0 0,-1-1 0,1 1 0,0-1 0,-1 1 0,1-1 0,-1 0 0,1 0 0,-1 1 0,1-1 0,-1 0 0,1 0 0,-1 0 0,0-1 0,1 1 0,-1 0 0,0 0 0,0-1 0,0 1 0,0-1 0,0 1 0,0-1 0,-1 1 0,1-1 0,0 0 0,0-1 0,2-5 0,0 0 0,0 0 0,0-1 0,0-8 0,-2 10 0,0-1 0,0 0 0,-1 0 0,-1 1 0,1-1 0,-1 0 0,-1 1 0,1-1 0,-1 1 0,0-1 0,-1 1 0,0 0 0,0 0 0,-1 0 0,1 0 0,-2 1 0,1-1 0,-1 1 0,0 0 0,0 0 0,0 1 0,-1 0 0,0-1 0,0 2 0,0-1 0,-1 1 0,1 0 0,-1 1 0,0-1 0,-8-2 0,11 5 0,-7-1 0,164 8 0,-85-6 0,0-2 0,81-14 0,-133 13 0,5-1 0,0 1 0,28-1 0,-49 4 0,0 0 0,0 0 0,1 0 0,-1 0 0,0 0 0,1 0 0,-1 0 0,0 1 0,0-1 0,1 0 0,-1 0 0,0 0 0,0 1 0,1-1 0,-1 0 0,0 0 0,0 1 0,0-1 0,0 0 0,1 1 0,-1-1 0,0 0 0,0 0 0,0 1 0,0-1 0,0 0 0,0 1 0,0-1 0,0 0 0,0 1 0,0-1 0,0 0 0,0 1 0,0-1 0,0 0 0,0 1 0,0-1 0,0 0 0,0 1 0,0-1 0,-1 0 0,1 1 0,-6 17 0,4-14 0,-43 98 0,29-71 0,2 0 0,-12 40 0,26-59 0,6-10 0,15-11 0,-17 6 0,8-4 0,0-2 0,-1 0 0,0 0 0,0 0 0,17-21 0,-17 16 0,1 2 0,1 0 0,20-16 0,-32 28 0,-1 0 0,0 0 0,0 0 0,0-1 0,1 1 0,-1 0 0,0 0 0,0 0 0,0 0 0,1 0 0,-1 0 0,0 0 0,0 0 0,1 0 0,-1 0 0,0-1 0,0 1 0,1 0 0,-1 0 0,0 1 0,0-1 0,1 0 0,-1 0 0,0 0 0,0 0 0,1 0 0,-1 0 0,0 0 0,0 0 0,0 0 0,1 0 0,-1 1 0,0-1 0,0 0 0,0 0 0,1 0 0,-1 0 0,0 1 0,0-1 0,0 0 0,0 0 0,0 0 0,1 1 0,-1-1 0,0 0 0,0 0 0,0 1 0,0-1 0,0 0 0,0 0 0,0 0 0,0 1 0,0-1 0,0 0 0,0 0 0,0 1 0,0 18 0,0-14 0,0 9 0,0 1 0,1 0 0,0-1 0,2 1 0,4 17 0,-6-29 0,0 0 0,0 0 0,0 0 0,0 0 0,1 0 0,-1-1 0,1 1 0,0-1 0,-1 1 0,1-1 0,1 1 0,-1-1 0,0 0 0,0 0 0,1 0 0,-1 0 0,1-1 0,0 1 0,-1-1 0,1 1 0,0-1 0,0 0 0,0 0 0,0 0 0,0-1 0,0 1 0,0-1 0,0 1 0,0-1 0,1 0 0,-1 0 0,4-1 0,2-1 0,1 0 0,0 0 0,-1-1 0,1 0 0,-1-1 0,0 0 0,0 0 0,0-1 0,0 0 0,-1 0 0,0-1 0,0-1 0,-1 1 0,10-12 0,3-5 0,-1 0 0,-2-2 0,25-43 0,-15 17 0,-2-2 0,-3 0 0,-1-2 0,-4 0 0,-1-1 0,-3-1 0,-3 0 0,-2-1 0,-2 1 0,-4-82 0,-6 88 0,3 47 0,0 0 0,0 0 0,0 0 0,0 1 0,-1-1 0,1 0 0,-1 1 0,0-1 0,0 1 0,0 0 0,-3-4 0,5 7 0,-1 0 0,1 0 0,0 0 0,0 0 0,-1 0 0,1 0 0,0 0 0,-1 0 0,1 0 0,0 0 0,0 0 0,-1 0 0,1 1 0,0-1 0,0 0 0,0 0 0,-1 0 0,1 0 0,0 0 0,0 0 0,-1 1 0,1-1 0,0 0 0,0 0 0,0 0 0,0 1 0,-1-1 0,1 0 0,0 0 0,0 0 0,0 1 0,0-1 0,0 0 0,0 0 0,0 1 0,0-1 0,0 0 0,0 0 0,-1 1 0,1-1 0,0 0 0,0 0 0,1 1 0,-1-1 0,0 0 0,0 0 0,0 1 0,0-1 0,0 1 0,0 0 0,-16 65 0,3-22 0,3 0 0,2 1 0,1 0 0,0 62 0,13-40 0,21 104 0,-15-108 0,-10-49 0,2 1 0,0-1 0,1 0 0,0 0 0,1 0 0,1-1 0,0 1 0,15 20 0,-18-29 0,0 0 0,0 0 0,1 0 0,0 0 0,0-1 0,0 0 0,0 0 0,1 0 0,-1-1 0,1 1 0,0-1 0,0-1 0,0 1 0,0-1 0,1 0 0,-1-1 0,0 1 0,1-1 0,0 0 0,-1-1 0,13 0 0,-4-2 0,1-1 0,-1-1 0,0 0 0,-1-1 0,1 0 0,-1-2 0,0 1 0,16-12 0,13-10 0,43-39 0,-66 52 0,-4-1 0,-9 7 0,-7 9 0,0 0 0,0 0 0,0 0 0,0 0 0,0 0 0,0 0 0,0 0 0,0 0 0,0 0 0,0-1 0,0 1 0,0 0 0,1 0 0,-1 0 0,0 0 0,0 0 0,0 0 0,0 0 0,0 0 0,0 0 0,0 0 0,0-1 0,0 1 0,0 0 0,0 0 0,0 0 0,0 0 0,0 0 0,0 0 0,0 0 0,-1 0 0,1 0 0,0 0 0,0-1 0,0 1 0,0 0 0,0 0 0,0 0 0,0 0 0,0 0 0,0 0 0,0 0 0,0 0 0,0 0 0,0 0 0,0 0 0,0 0 0,-1 0 0,1 0 0,0 0 0,0 0 0,0 0 0,0 0 0,0 0 0,0-1 0,0 1 0,0 0 0,-2 1 0,0 0 0,0 0 0,1 0 0,-1 0 0,1 0 0,-1 0 0,1 0 0,-1 0 0,1 1 0,-2 0 0,-4 5 0,-17 12 0,2 0 0,0 2 0,1 1 0,1 0 0,-27 41 0,41-54 0,0 1 0,1 0 0,0 0 0,0 0 0,1 1 0,1-1 0,-1 1 0,2 0 0,-1 0 0,0 23 0,3-32 0,0 1 0,1-1 0,-1 1 0,1-1 0,0 1 0,-1-1 0,1 1 0,0-1 0,1 1 0,-1-1 0,0 0 0,1 0 0,-1 0 0,1 0 0,0 0 0,-1 0 0,1 0 0,0 0 0,0-1 0,0 1 0,1-1 0,-1 1 0,0-1 0,1 0 0,-1 0 0,0 0 0,1 0 0,-1 0 0,1-1 0,-1 1 0,1-1 0,0 0 0,4 1 0,-1-1 0,0 0 0,-1 0 0,1-1 0,-1 1 0,1-1 0,-1-1 0,1 1 0,-1-1 0,1 0 0,-1 0 0,0 0 0,0-1 0,0 1 0,0-1 0,5-5 0,-4 1 0,1 0 0,-1 0 0,0-1 0,-1 0 0,0 0 0,0 0 0,4-11 0,22-66 0,-24 63 0,12-42 0,-3-2 0,-2 0 0,7-117 0,-16 74 0,-17-167 0,12 272 0,-6-31 0,6 35 0,0-1 0,0 1 0,0-1 0,0 1 0,0-1 0,-1 1 0,1-1 0,0 1 0,0-1 0,-1 1 0,1-1 0,0 1 0,-1 0 0,1-1 0,0 1 0,-1 0 0,1-1 0,-1 1 0,1 0 0,0-1 0,-1 1 0,1 0 0,-1 0 0,1 0 0,-1-1 0,1 1 0,-1 0 0,1 0 0,-1 0 0,1 0 0,-1 0 0,1 0 0,-1 0 0,1 0 0,-1 0 0,1 0 0,-1 0 0,1 0 0,-1 0 0,1 1 0,-1-1 0,1 0 0,-1 0 0,1 0 0,-1 1 0,1-1 0,-1 0 0,1 1 0,0-1 0,-1 0 0,1 1 0,0-1 0,-1 0 0,1 1 0,-1 0 0,-2 2 0,0 1 0,0-1 0,1 1 0,-1 0 0,1 0 0,0 0 0,0 0 0,0 0 0,-2 8 0,-8 44 0,9-39 0,-5 38 0,3 0 0,2 0 0,2 1 0,3-1 0,2 0 0,3 1 0,2-2 0,22 76 0,5-31 0,-30-85 0,-6-12 22,0-1 1,1 0-1,-1 0 0,0 0 1,1 0-1,-1 0 0,1 0 1,-1 0-1,1 0 0,0 0 1,-1 0-1,1 0 0,0 0 0,0-1 1,-1 1-1,1 0 0,0 0 1,0-1-1,0 1 0,0-1 1,0 1-1,0-1 0,0 1 1,0-1-1,0 1 0,0-1 1,1 0-1,-1 0 0,0 0 1,0 1-1,0-1 0,0 0 1,0 0-1,0-1 0,1 1 1,-1 0-1,0 0 0,0 0 0,0-1 1,0 1-1,0-1 0,2 0 1,2-2-522,1-1 1,-1 0-1,0 0 1,0 0-1,7-9 1,-8 9-1406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17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1 772 19295,'0'0'4076,"14"1"-4129,-6-1 73,-4 1-10,-1 0 0,0-1-1,1 1 1,-1-1 0,1 0-1,-1 0 1,1 0 0,-1-1 0,1 1-1,-1-1 1,1 0 0,-1 0 0,0 0-1,0 0 1,1-1 0,-1 1-1,0-1 1,0 0 0,0 0 0,-1 0-1,1 0 1,0 0 0,-1-1-1,1 1 1,-1-1 0,3-4 0,28-52 344,-3-1 0,39-111 0,-53 123-90,-2 0 0,-2-1 0,-2 0 0,5-78 0,-16 67 143,1 55-332,0 0 0,-1-1 0,0 1-1,0 0 1,-1 0 0,1 0 0,-1 0-1,-5-8 1,7 12-49,-1 0-1,1 0 0,-1 0 0,1 1 1,-1-1-1,1 0 0,-1 0 1,1 1-1,-1-1 0,0 0 1,0 1-1,1-1 0,-1 1 1,0-1-1,0 1 0,0-1 1,1 1-1,-1-1 0,0 1 1,0 0-1,0 0 0,0-1 1,0 1-1,0 0 0,0 0 1,0 0-1,0 0 0,0 0 1,0 0-1,0 0 0,0 0 0,0 0 1,1 1-1,-1-1 0,0 0 1,0 1-1,0-1 0,0 1 1,0-1-1,1 1 0,-1-1 1,0 1-1,0-1 0,1 1 1,-1 0-1,0-1 0,0 2 1,-4 4 56,0 0 0,0 1 0,1-1-1,-6 12 1,9-15-68,-10 19 84,2 0 0,1 0 0,1 1 0,0 0 0,-3 32 0,-9 123 366,17-145-374,-6 209 595,9-209-489,1-1 0,2 1 0,2-1 0,1 0 1,15 44-1,-21-73-157,0 0 0,0 0 1,0 0-1,1 0 1,-1 0-1,1-1 0,0 1 1,0 0-1,0-1 0,0 1 1,0-1-1,0 0 1,1 0-1,3 3 0,-3-4-13,-1 0 0,1 0-1,-1-1 1,1 1 0,0-1 0,0 1-1,-1-1 1,1 0 0,0 0-1,-1 0 1,1-1 0,0 1-1,-1-1 1,1 1 0,0-1 0,-1 0-1,5-2 1,3-1-26,0-1 0,0-1 0,0 0 0,-1 0 0,1-1 0,-2 0 0,1-1 0,-1 0 0,0 0 0,-1-1 0,11-15 0,5-12 0,32-65 0,-50 91 0,-1 1 0,5-11 0,-9 20 0,0-1 0,1 1 0,-1-1 0,0 1 0,0-1 0,0 1 0,1-1 0,-1 1 0,0-1 0,1 1 0,-1 0 0,0-1 0,1 1 0,-1 0 0,1-1 0,-1 1 0,0 0 0,1-1 0,-1 1 0,1 0 0,-1 0 0,1 0 0,-1-1 0,1 1 0,0 1 0,0 0 0,0-1 0,0 1 0,0 0 0,0 0 0,-1 0 0,1 0 0,0 0 0,-1 0 0,1 0 0,-1 0 0,1 0 0,0 2 0,4 7 0,5 3 0,1 0 0,-1-1 0,2 0 0,0-1 0,0-1 0,1 1 0,17 9 0,-24-16 0,0-1 0,1 1 0,-1-2 0,1 1 0,-1-1 0,1 0 0,0 0 0,0 0 0,0-1 0,0-1 0,0 1 0,0-1 0,0 0 0,0 0 0,0-1 0,0 0 0,0 0 0,0-1 0,9-3 0,-10 2 0,-1 1 0,0-1 0,0 1 0,0-2 0,0 1 0,0 0 0,0-1 0,-1 0 0,0 0 0,0 0 0,0-1 0,0 1 0,-1-1 0,5-7 0,-5 5 0,0 1 0,-1-1 0,0 0 0,0 0 0,0 0 0,-1-1 0,0 1 0,-1 0 0,1 0 0,-1-1 0,-2-9 0,2 11 0,-2 0 0,1 0 0,-1 0 0,1 0 0,-2 0 0,1 1 0,-1-1 0,0 1 0,-6-11 0,8 15 0,0 0 0,0-1 0,0 1 0,0 0 0,0 0 0,-1 0 0,1 0 0,0 0 0,0 0 0,-1 0 0,1 0 0,-1 1 0,1-1 0,-1 0 0,1 1 0,-1-1 0,1 1 0,-1-1 0,1 1 0,-1 0 0,1 0 0,-1 0 0,0 0 0,1 0 0,-1 0 0,1 0 0,-1 1 0,0-1 0,1 0 0,-1 1 0,1-1 0,-1 1 0,1 0 0,-1-1 0,1 1 0,0 0 0,-1 0 0,1 0 0,0 0 0,0 0 0,0 0 0,-1 0 0,0 3 0,-5 3 0,1 0 0,0 1 0,1 0 0,-1 0 0,1 0 0,1 1 0,0-1 0,0 1 0,1 0 0,0 1 0,0-1 0,1 0 0,0 1 0,1 0 0,0-1 0,0 1 0,2 15 0,0-16 0,0-1 0,0 1 0,1 0 0,1 0 0,-1-1 0,1 1 0,1-1 0,-1 0 0,1 0 0,1 0 0,-1-1 0,2 1 0,-1-1 0,1 0 0,0-1 0,0 1 0,0-1 0,1 0 0,11 6 0,-9-5 0,0-1 0,1-1 0,0 0 0,0 0 0,0-1 0,1 0 0,-1-1 0,1 0 0,0-1 0,0 0 0,0-1 0,0 0 0,0-1 0,0 0 0,0-1 0,1 0 0,-1 0 0,-1-1 0,1-1 0,0 0 0,0 0 0,18-10 0,-2-1 0,-1-1 0,0-2 0,-1 0 0,-1-2 0,-1-1 0,-1 0 0,-1-2 0,22-28 0,-4-6-3935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1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1161 19703,'0'0'2438,"11"3"-1940,-8-2-461,4 1 8,1 0 0,0 0 0,-1 0 1,1-1-1,0 0 0,0-1 0,0 1 0,-1-2 1,1 1-1,0-1 0,0 0 0,-1-1 1,1 1-1,11-6 0,-10 2-5,-1 0 0,0-1 0,0 0 0,-1 0 0,0-1 0,0 0 0,0 0 0,-1-1-1,0 0 1,0 0 0,-1 0 0,0-1 0,5-12 0,2-8 227,-1-1-1,12-55 1,-15 40 474,4-59 1,-8 64 97,-2 31 647,1 13-902,2 18-387,-4-19-83,20 99 532,24 137 392,-39-195-662,-2 1 0,-2 0 0,-6 62 0,4-106-373,0 0 0,0 0 0,0 0 0,0 0 0,0 0 0,0 0 0,0-1 0,0 1 0,0 0 0,-1 0 0,1 0 0,0 0 0,0 0 0,-1-1 0,1 1 0,-1 0 0,1 0 0,-1-1 0,1 1 0,-1 0 0,1-1 0,-1 1-1,0 0 1,1-1 0,-1 1 0,0-1 0,0 1 0,1-1 0,-1 1 0,0-1 0,0 0 0,0 1 0,0-1 0,1 0 0,-1 0 0,0 1 0,0-1 0,0 0 0,0 0 0,0 0 0,0 0 0,1 0 0,-1 0 0,-1-1 0,-2 0-1,0-1 0,0 1 1,1-1-1,-1 0 1,1 0-1,-1 0 0,1-1 1,-5-3-1,-4-5-2,1 1 0,0-2 0,0 0 0,1 0 0,1 0 0,0-1 0,0-1 0,2 0 0,0 0 0,0 0 0,1-1 0,1 1 0,-6-28 0,11 40 0,0 0 0,0 0 0,-1 0 0,2 0 0,-1 0 0,0 0 0,0 0 0,1 0 0,-1 0 0,1 0 0,-1 0 0,1 0 0,0 0 0,0 0 0,0 1 0,0-1 0,0 0 0,0 1 0,0-1 0,1 1 0,-1-1 0,1 1 0,-1-1 0,1 1 0,-1 0 0,1 0 0,0 0 0,-1 0 0,1 0 0,0 0 0,4-1 0,4-1 0,1 0 0,-1 1 0,1 0 0,16-1 0,-21 2 0,99-6 0,-49 5 0,69-13 0,-98 10 0,-1-2 0,-1-1 0,1-1 0,41-20 0,-50 19 0,0 0 0,0-1 0,-1 0 0,-1-2 0,0 1 0,0-2 0,14-18 0,-11 10 0,-1-2 0,-1 0 0,-1 0 0,-1-2 0,-1 1 0,-1-2 0,-2 0 0,0 0 0,-2-1 0,-1 0 0,-2 0 0,4-47 0,-7 32 0,-1 0 0,-3 0 0,-10-58 0,7 76 0,-1 0 0,-1 0 0,-1 0 0,-1 1 0,-1 1 0,-26-43 0,35 64 0,0 0 0,-1 0 0,1 0 0,-1 0 0,0 0 0,1 0 0,-1 0 0,0 1 0,0-1 0,0 1 0,-4-3 0,5 4 0,0 0 0,0 0 0,0-1 0,0 1 0,0 0 0,0 0 0,0 0 0,0 0 0,0 0 0,0 1 0,0-1 0,0 0 0,0 0 0,0 1 0,0-1 0,0 0 0,1 1 0,-1-1 0,0 1 0,0-1 0,0 1 0,0 0 0,1-1 0,-1 1 0,0 0 0,1 0 0,-1-1 0,0 1 0,1 0 0,-1 0 0,1 0 0,-1 1 0,-7 13 0,1 1 0,0 0 0,1 1 0,1-1 0,1 1 0,0 0 0,-2 23 0,6-40 0,-7 55 0,2 1 0,3 0 0,5 58 0,5-23 0,22 99 0,-26-169 0,1 0 0,0-1 0,2 0 0,0 0 0,2 0 0,0-1 0,1 0 0,0-1 0,2 0 0,0-1 0,22 24 0,-31-38 0,0 0 0,0 0 0,1 0 0,-1 0 0,0-1 0,1 1 0,0-1 0,0 0 0,0 0 0,0-1 0,0 1 0,0-1 0,0 0 0,0 0 0,0 0 0,1 0 0,-1-1 0,0 0 0,1 1 0,5-2 0,-4 0 0,0-1 0,0 0 0,0 0 0,0 0 0,0-1 0,-1 1 0,1-1 0,-1-1 0,0 1 0,0-1 0,0 0 0,0 0 0,6-7 0,2-6 0,-1 1 0,-1-2 0,0 1 0,-1-2 0,-1 1 0,-1-1 0,0-1 0,-2 1 0,0-1 0,-1 0 0,2-22 0,-5 24 0,-2-32 0,-1 20 0,4 30 0,-1 0 0,1 0 0,0 0 0,-1 1 0,1-1 0,0 1 0,-1 0 0,1 0 0,0 0 0,-1 0 0,4 2 0,0 1 0,1 1 0,-1 0 0,0 0 0,0 0 0,-1 1 0,1 0 0,-1 0 0,-1 0 0,1 0 0,-1 1 0,0 0 0,5 13 0,2 8 0,-2 0 0,7 31 0,-8-25 0,-6-26 0,15 42 0,-16-46 0,1-1 0,0 1 0,1-1 0,-1 1 0,0-1 0,1 0 0,0 0 0,0 0 0,0 0 0,6 4 0,-7-7 0,0 1 0,-1-1 0,1 1 0,0-1 0,0 1 0,0-1 0,0 0 0,0 0 0,0 0 0,0 0 0,0-1 0,0 1 0,0 0 0,0-1 0,0 0 0,0 1 0,0-1 0,0 0 0,2-1 0,36-20 0,-38 20 0,18-12 0,-1-1 0,0-1 0,-1-1 0,-1-1 0,0 0 0,-2-1 0,0-1 0,14-24 0,-23 31 0,7-6 0,-15 23 0,0-1 0,0 1 0,0 0 0,1 0 0,0 1 0,-1-1 0,2 0 0,-2 7 0,-5 40 0,7-45 0,-1-1 0,1 1 0,0-1 0,0 1 0,0-1 0,1 1 0,0-1 0,0 0 0,0 1 0,1-1 0,0 0 0,0 0 0,0 0 0,1 0 0,-1 0 0,1-1 0,0 1 0,1-1 0,-1 1 0,1-1 0,0 0 0,0-1 0,0 1 0,0-1 0,1 1 0,-1-2 0,9 6 0,-10-8 0,-1 1 0,0-1 0,1 1 0,-1-1 0,0 0 0,1 0 0,-1 0 0,0 0 0,0 0 0,1-1 0,-1 1 0,0-1 0,1 1 0,-1-1 0,0 0 0,0 0 0,0 0 0,0 0 0,0 0 0,3-3 0,4-2 0,0-1 0,14-13 0,-19 16 0,0-1 0,0 0 0,0 0 0,-1 0 0,0-1 0,0 1 0,0-1 0,0 0 0,-1 1 0,0-1 0,0 0 0,-1-1 0,0 1 0,0 0 0,0 0 0,-1-12 0,0 10 0,0-1 0,-1 1 0,-1-1 0,1 1 0,-1 0 0,-1 0 0,0 0 0,0 0 0,0 0 0,-1 0 0,-8-11 0,9 15 0,0 0 0,-1 1 0,1-1 0,-1 1 0,0 0 0,0 0 0,0 0 0,-1 1 0,1 0 0,-1-1 0,-4 0 0,-14-9 0,21 11 0,1 1 0,0-1 0,-1 1 0,1-1 0,0 1 0,-1-1 0,1 1 0,-1 0 0,1 0 0,0-1 0,-1 1 0,1 0 0,-1 0 0,1 1 0,-1-1 0,1 0 0,0 0 0,-1 1 0,1-1 0,-1 1 0,1-1 0,-2 2 0,18 1 0,42 4 0,107 7 0,-149-13 0,1-1 0,0 2 0,-1 0 0,0 1 0,20 6 0,-30-7 0,0 0 0,-1-1 0,1 2 0,-1-1 0,0 0 0,0 1 0,1 0 0,-2 0 0,1 0 0,0 1 0,-1-1 0,0 1 0,1 0 0,-1 0 0,-1 0 0,1 0 0,-1 0 0,1 1 0,-1-1 0,0 1 0,1 4 0,-2 0 0,1 0 0,-1 0 0,0-1 0,-1 1 0,0 0 0,-1 0 0,0 0 0,0 0 0,0-1 0,-1 1 0,-1-1 0,0 1 0,0-1 0,-5 11 0,8-19 0,0 0 0,0 1 0,-1-1 0,1 1 0,0 0 0,0-1 0,0 1 0,-1-1 0,1 1 0,0-1 0,0 1 0,-1-1 0,1 1 0,-1-1 0,1 0 0,0 1 0,-1-1 0,1 1 0,-1-1 0,1 0 0,-1 1 0,1-1 0,-1 0 0,1 0 0,-1 1 0,1-1 0,-1 0 0,0 0 0,10-19 0,9-34 0,-15 40 0,1 1 0,0 0 0,1 0 0,0 0 0,1 1 0,0 0 0,0 0 0,13-16 0,-16 25 0,-1 0 0,1 0 0,-1 0 0,1 0 0,0 0 0,0 0 0,0 0 0,0 1 0,0 0 0,0-1 0,0 1 0,6-1 0,-8 2 0,1 0 0,-1 0 0,1 0 0,-1 0 0,0 0 0,1 1 0,-1-1 0,1 0 0,-1 1 0,0-1 0,1 1 0,-1-1 0,0 1 0,1 0 0,-1-1 0,0 1 0,0 0 0,0 0 0,0 0 0,1 0 0,-1 0 0,-1 0 0,1 0 0,0 0 0,0 1 0,0-1 0,-1 0 0,1 0 0,0 1 0,0 1 0,14 40 0,-11-28 0,2-1 0,-1 1 0,2-1 0,0 0 0,12 19 0,-17-30 0,1 0 0,0 0 0,0 0 0,0 0 0,0 0 0,0-1 0,0 0 0,1 1 0,0-1 0,-1 0 0,1-1 0,0 1 0,0-1 0,0 1 0,0-1 0,0 0 0,0-1 0,0 1 0,0-1 0,0 1 0,0-1 0,0-1 0,0 1 0,0 0 0,7-2 0,7-3 0,0 1 0,0-2 0,0 0 0,-1-2 0,0 0 0,31-19 0,-26 12 0,0-2 0,-1 0 0,-1-2 0,20-23 0,39-39 0,-99 100 0,2-2 0,0 2 0,-23 30 0,29-31 0,0 1 0,2 0 0,0 0 0,2 1 0,-8 21 0,16-38 0,-1 0 0,1 0 0,0 0 0,0 0 0,0 0 0,1 0 0,-1 0 0,1 0 0,-1 0 0,1 0 0,0 0 0,0 0 0,0-1 0,0 1 0,1 0 0,2 3 0,-3-4 0,0 0 0,1 0 0,-1 0 0,0-1 0,1 1 0,-1 0 0,1-1 0,-1 0 0,1 1 0,0-1 0,0 0 0,0 0 0,0 0 0,-1 0 0,1 0 0,0 0 0,1 0 0,-1-1 0,0 1 0,0-1 0,0 0 0,0 1 0,3-1 0,-2-1 0,1 1 0,-1-1 0,1 0 0,-1 0 0,0 0 0,1 0 0,-1 0 0,0-1 0,0 0 0,0 0 0,0 1 0,3-4 0,0 0 0,-1-1 0,0 0 0,0-1 0,4-6 0,-4 6 0,25-32 0,-30 39 0,0 0 0,0 0 0,0 1 0,0-1 0,0 0 0,0 0 0,0 0 0,0 0 0,0 0 0,0 0 0,0 0 0,0 0 0,0 0 0,0 0 0,0 0 0,0 0 0,0 1 0,0-1 0,1 0 0,-1 0 0,0 0 0,0 0 0,0 0 0,0 0 0,0 0 0,0 0 0,0 0 0,0 0 0,0 0 0,0 0 0,0 0 0,0 0 0,0 0 0,0 0 0,0 0 0,0 0 0,1 0 0,-1 0 0,0 0 0,0 0 0,0 0 0,0 0 0,0 0 0,0 0 0,0 0 0,0 0 0,0 0 0,0 0 0,0 0 0,0 0 0,1 0 0,-1 0 0,0 0 0,0 0 0,0 0 0,0 0 0,0 0 0,0 0 0,0 0 0,0 0 0,0 0 0,0 0 0,0 0 0,0 6 0,-10 73 0,3-10 0,-3-2 0,-31 108 0,36-161 0,-11 36 0,-40 85 0,49-121 0,0-1 0,-2 1 0,1-1 0,-2-1 0,0 0 0,0 0 0,-1-1 0,0 0 0,-1-1 0,-21 15 0,27-22 0,1 0 0,0 0 0,-1-1 0,0 0 0,1 0 0,-1 0 0,0-1 0,0 1 0,0-1 0,0-1 0,-8 1 0,10-2 0,1 1 0,0 0 0,-1-1 0,1 0 0,-1 0 0,1 0 0,0 0 0,0 0 0,0-1 0,0 0 0,0 1 0,0-1 0,0 0 0,0 0 0,1-1 0,-1 1 0,1 0 0,-1-1 0,1 0 0,0 1 0,0-1 0,-2-4 0,-1-1 0,0-1 0,1 0 0,0 0 0,0-1 0,1 1 0,0-1 0,1 0 0,0 1 0,1-1 0,0 0 0,0 0 0,1 0 0,0 0 0,1 0 0,0 0 0,0 0 0,1 0 0,1 0 0,0 1 0,0-1 0,1 1 0,0 0 0,0 0 0,1 0 0,7-9 0,-5 9 0,2 0 0,-1 0 0,1 1 0,0 1 0,1 0 0,0 0 0,0 0 0,0 2 0,1-1 0,0 1 0,14-4 0,16-4 0,75-13 0,-83 20 0,144-22 0,-176 28 0,2 0 0,0 0 0,0-1 0,0 1 0,0-1 0,0 0 0,0 0 0,4-2 0,-6 3 0,-1-1 0,0 1 0,1 0 0,-1 0 0,0-1 0,1 1 0,-1 0 0,0-1 0,0 1 0,1 0 0,-1-1 0,0 1 0,0-1 0,0 1 0,0 0 0,1-1 0,-1 1 0,0-1 0,0 1 0,0 0 0,0-1 0,0 0 0,-8-15 0,-7 1-3935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1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23519,'0'0'3462,"17"0"-3434,94-2-167,246-11-354,-325 10 276,199-25 788,-200 22-1290,1-1-1,-1-1 0,-1-2 0,51-23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9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45 738 19495,'0'0'4176,"12"-11"-3842,-8 8-309,19-17 159,-1-1 0,36-45 0,36-92 461,-68 109-449,-7 12 51,-1-1 0,-3-1 0,-1-1 0,14-67 0,-7 40 266,-6 23 51,-13 16 481,-2 18 31,-20 48 594,-138 377-658,94-230-791,-21 73-221,16-43 0,64-202 0,2-6 0,1 0 0,-1 1 0,2-1 0,-1 0 0,-1 15 0,3-22 0,0 0 0,0 0 0,0 1 0,1-1 0,-1 0 0,0 0 0,0 0 0,0 0 0,0 1 0,1-1 0,-1 0 0,0 0 0,0 0 0,0 0 0,1 0 0,-1 0 0,0 0 0,0 0 0,1 0 0,-1 0 0,0 0 0,0 0 0,0 0 0,1 0 0,-1 0 0,0 0 0,0 0 0,1 0 0,-1 0 0,0 0 0,0 0 0,0 0 0,1 0 0,-1 0 0,0 0 0,0 0 0,0 0 0,1-1 0,-1 1 0,0 0 0,0 0 0,0 0 0,0 0 0,1-1 0,-1 1 0,0 0 0,0 0 0,0 0 0,0-1 0,0 1 0,14-11 0,-13 10 0,17-16 0,0-2 0,-1 0 0,14-22 0,3-3 0,17-19 0,2 3 0,98-85 0,-79 87 0,152-93 0,-192 135 0,-21 11 0,-1-1 0,17-10 0,-27 16 0,3-2 0,-6 5 0,0 0 0,-13 14 0,-35 29 0,-4 4 0,-36 65 0,88-111 0,0 0 0,0 0 0,1 1 0,0-1 0,0 0 0,0 1 0,1-1 0,-1 1 0,1 0 0,0-1 0,0 1 0,0 7 0,1-10 0,1 0 0,-1 0 0,0 0 0,1-1 0,-1 1 0,1 0 0,-1 0 0,1 0 0,0-1 0,0 1 0,0 0 0,0-1 0,0 1 0,0-1 0,0 1 0,0-1 0,1 0 0,-1 0 0,1 1 0,-1-1 0,1 0 0,-1 0 0,1 0 0,-1 0 0,1-1 0,0 1 0,0 0 0,-1-1 0,1 1 0,0-1 0,0 1 0,0-1 0,3 0 0,2 1 0,1-1 0,-1 0 0,1-1 0,-1 0 0,0 0 0,1 0 0,-1-1 0,0 0 0,0 0 0,0-1 0,0 0 0,-1 0 0,1-1 0,-1 1 0,0-2 0,0 1 0,0-1 0,9-9 0,-11 10 0,0 0 0,-1 0 0,1 0 0,-1-1 0,0 1 0,0-1 0,0 0 0,-1 0 0,0 0 0,0-1 0,0 1 0,-1 0 0,0-1 0,0 1 0,0-1 0,0 1 0,-1-1 0,0 1 0,0-1 0,-1 1 0,1-1 0,-1 1 0,0-1 0,-1 1 0,-2-7 0,-2-1 0,0 1 0,-1 0 0,0 1 0,-14-17 0,12 21 0,8 7 0,1 0 0,-1-1 0,1 1 0,-1 0 0,1 0 0,-1-1 0,1 1 0,-1 0 0,1-1 0,0 1 0,-1 0 0,1-1 0,-1 1 0,1 0 0,0-1 0,-1 1 0,1-1 0,0 1 0,-1-1 0,1 1 0,0-1 0,0 1 0,0-1 0,-1 1 0,1-1 0,0 1 0,0-1 0,0 0 0,0 1 0,0-1 0,0 1 0,0-1 0,0 1 0,0-1 0,0 1 0,1-1 0,-1 1 0,0-1 0,0 0 0,0 1 0,1-1 0,-1 1 0,0 0 0,0-1 0,1 1 0,-1-1 0,0 1 0,1-1 0,-1 1 0,1 0 0,-1-1 0,1 1 0,-1 0 0,1-1 0,-1 1 0,1 0 0,-1 0 0,1-1 0,0 1 0,13-9 0,0 1 0,0 0 0,1 1 0,0 1 0,0 0 0,1 1 0,30-6 0,117-7 0,-140 16 0,-7 2 0,-1-1 0,1 2 0,-1 0 0,1 0 0,-1 2 0,0 0 0,23 8 0,-37-11 0,-1 1 0,1-1 0,0 1 0,0-1 0,-1 1 0,1-1 0,0 1 0,-1 0 0,1 0 0,0-1 0,-1 1 0,1 0 0,-1 0 0,0-1 0,1 1 0,-1 0 0,0 0 0,1 0 0,-1 0 0,0 0 0,0 0 0,0 0 0,0 0 0,1-1 0,-2 1 0,1 0 0,0 0 0,0 0 0,0 0 0,0 0 0,0 0 0,-1 0 0,1 0 0,0 0 0,-1-1 0,0 3 0,-17 31 0,0-7 0,7-12 0,0 0 0,1 1 0,1 0 0,1 1 0,-8 20 0,15-33 0,0 0 0,1-1 0,-1 1 0,1 0 0,0-1 0,0 1 0,0 0 0,0 0 0,1-1 0,0 1 0,0 0 0,0-1 0,0 1 0,0-1 0,1 1 0,-1-1 0,1 1 0,0-1 0,0 0 0,0 0 0,1 0 0,3 3 0,-2-2 0,0 0 0,0 0 0,0-1 0,1 0 0,-1 0 0,1 0 0,0-1 0,0 1 0,0-1 0,0 0 0,0-1 0,1 1 0,-1-1 0,9 1 0,0-2 0,0 0 0,0-1 0,0 0 0,0-1 0,0-1 0,-1 0 0,1-1 0,19-8 0,7-7 0,51-31 0,-76 41 0,11-8 0,36-31 0,-8 6 0,-51 39 0,1 0 0,-1 0 0,0 0 0,-1 0 0,1 0 0,3-6 0,-5 8 0,0 0 0,-1 0 0,1 1 0,-1-1 0,1 0 0,-1 0 0,1 0 0,-1 0 0,0 0 0,1 0 0,-1-1 0,0 1 0,0 0 0,0 0 0,0 0 0,0 0 0,0 0 0,0 0 0,0 0 0,0 0 0,-1 0 0,1 0 0,0 0 0,-1 0 0,1 0 0,0 0 0,-1 0 0,0 0 0,0-2 0,-5-4 0,6 6 0,0 1 0,-1-1 0,1 0 0,-1 1 0,1-1 0,-1 1 0,1-1 0,-1 1 0,1-1 0,-1 1 0,1 0 0,-1-1 0,1 1 0,-1 0 0,0-1 0,1 1 0,-1 0 0,0 0 0,1-1 0,-1 1 0,0 0 0,1 0 0,-1 0 0,0 0 0,1 0 0,-1 0 0,0 0 0,1 0 0,-2 1 0,-11 1 0,9-1 0,6 0 0,-1-1 0,34-4 0,-11 2 0,-18 1 0,-1 1 0,0-1 0,1 1 0,-1 0 0,10 2 0,-15-2 0,1 0 0,-1 0 0,0 0 0,0 0 0,0 0 0,1-1 0,-1 1 0,0 0 0,0 0 0,0 0 0,1 0 0,-1 0 0,0 0 0,0 0 0,0 1 0,1-1 0,-1 0 0,0 0 0,0 0 0,0 0 0,0 0 0,1 0 0,-1 0 0,0 0 0,0 0 0,0 1 0,0-1 0,1 0 0,-1 0 0,0 0 0,0 0 0,0 0 0,0 1 0,0-1 0,0 0 0,1 0 0,-1 0 0,0 0 0,0 1 0,0-1 0,0 0 0,0 0 0,0 0 0,0 1 0,0-1 0,0 0 0,0 0 0,0 0 0,0 1 0,0-1 0,0 0 0,0 0 0,0 0 0,0 1 0,0-1 0,0 0 0,-1 0 0,1 0 0,0 1 0,0-1 0,0 0 0,0 0 0,0 0 0,-15 9 0,8-6 0,-21 22 0,21-18 0,-1 0 0,0 0 0,-12 7 0,16-12 0,1 0 0,-1 0 0,1 1 0,-1 0 0,1 0 0,0 0 0,0 0 0,0 0 0,1 0 0,-5 7 0,4-4 0,1 1 0,-1 0 0,1-1 0,1 1 0,-3 11 0,4-12 0,-1 0 0,0 1 0,1-1 0,0 1 0,1-1 0,0 1 0,0-1 0,0 0 0,1 1 0,-1-1 0,1 0 0,1 0 0,-1 0 0,1 0 0,0-1 0,1 1 0,-1-1 0,1 1 0,0-1 0,1-1 0,9 10 0,-10-11 0,1 0 0,1 0 0,-1-1 0,0 1 0,1-1 0,-1 0 0,1-1 0,-1 1 0,1-1 0,0 0 0,0-1 0,8 1 0,10-1 0,38-5 0,-57 4 0,20-3 0,0-1 0,-1-2 0,0 0 0,0-2 0,-1 0 0,0-2 0,-1 0 0,0-2 0,-1 0 0,29-24 0,-42 30 0,0 0 0,-1 0 0,0-1 0,0 0 0,-1 0 0,0 0 0,0-1 0,-1 0 0,0 0 0,6-17 0,-10 22 0,1-1 0,-1 1 0,0-1 0,0 0 0,0 0 0,-1 0 0,1 1 0,-1-1 0,-1 0 0,1 0 0,-1 0 0,1 0 0,-1 1 0,-1-1 0,1 0 0,-1 1 0,1-1 0,-1 1 0,-1-1 0,1 1 0,-1 0 0,1 0 0,-1 0 0,-6-6 0,7 8 0,-1 0 0,0 0 0,1 1 0,-1-1 0,0 1 0,0-1 0,0 1 0,0 0 0,0 0 0,0 0 0,-1 0 0,1 1 0,0-1 0,0 1 0,0 0 0,-1 0 0,1 0 0,0 0 0,0 1 0,-1-1 0,1 1 0,0 0 0,0 0 0,0 0 0,0 0 0,0 1 0,0-1 0,-4 3 0,1 0 0,0-1 0,1 1 0,-1 0 0,1 1 0,0-1 0,0 1 0,0 0 0,0 0 0,1 0 0,0 1 0,0 0 0,-5 9 0,7-9 0,0-1 0,1 0 0,-1 1 0,1 0 0,0-1 0,1 1 0,-1 0 0,1-1 0,0 1 0,1 0 0,-1-1 0,1 1 0,0 0 0,3 8 0,-1-7 0,0 1 0,1-1 0,0 1 0,0-1 0,0-1 0,1 1 0,0 0 0,1-1 0,8 8 0,-5-6 0,0-1 0,0 0 0,1 0 0,0-1 0,0 0 0,0-1 0,1 0 0,0-1 0,0 0 0,0 0 0,1-1 0,-1-1 0,1 0 0,12 0 0,-17-2 0,1 0 0,-1-1 0,0 0 0,0-1 0,0 0 0,0 0 0,-1 0 0,1-1 0,0 0 0,-1 0 0,0-1 0,0 0 0,0 0 0,0 0 0,0-1 0,-1 1 0,0-1 0,9-12 0,2-4 0,-1-2 0,-2 1 0,20-43 0,-17 31 0,-11 21 0,-4 10 0,-1 1 0,1-1 0,0 1 0,1-1 0,-1 1 0,0-1 0,4-3 0,-4 7 0,1 1 0,0-1 0,-1 1 0,1 0 0,-1 0 0,0-1 0,0 1 0,1 0 0,-1 0 0,0 0 0,1 4 0,0-2 0,40 82 0,-38-76 0,-1 0 0,1 0 0,-2 0 0,0 0 0,0 1 0,0-1 0,-1 15 0,-2-19 0,0 0 0,0 0 0,-1-1 0,0 1 0,0-1 0,0 1 0,0-1 0,-1 0 0,0 0 0,0 0 0,-6 7 0,4-5 0,-1-1 0,0 0 0,0 0 0,0 0 0,0-1 0,-1 0 0,-12 7 0,16-11 0,0-1 0,0 1 0,1 0 0,-1-1 0,0 0 0,-1 1 0,1-1 0,0-1 0,0 1 0,0 0 0,0-1 0,0 1 0,1-1 0,-1 0 0,0 0 0,0 0 0,-4-2 0,-4-3 0,1 1 0,0-2 0,-10-6 0,20 13 0,0 0 0,0 0 0,1 0 0,-1 0 0,0 0 0,0 0 0,0 0 0,0 0 0,0 0 0,1 0 0,-1 0 0,0 0 0,0 0 0,0 0 0,0 0 0,0 0 0,0 0 0,1 0 0,-1 0 0,0-1 0,0 1 0,0 0 0,0 0 0,0 0 0,0 0 0,0 0 0,1 0 0,-1 0 0,0 0 0,0 0 0,0-1 0,0 1 0,0 0 0,0 0 0,0 0 0,0 0 0,0 0 0,0 0 0,0-1 0,0 1 0,0 0 0,0 0 0,0 0 0,0 0 0,0 0 0,0-1 0,0 1 0,0 0 0,0 0 0,0 0 0,0 0 0,0 0 0,0 0 0,0-1 0,0 1 0,0 0 0,0 0 0,0 0 0,0 0 0,16 2 0,40 21 0,97 35 0,-152-58 0,0 1 0,0-1 0,0 0 0,0 1 0,1-1 0,-1 0 0,0 0 0,0 0 0,0 0 0,0 0 0,0 0 0,0 0 0,0 0 0,0 0 0,0-1 0,0 1 0,0 0 0,0-1 0,0 1 0,0-1 0,0 1 0,1-1 0,0-2 0,0 1 0,-1 0 0,1-1 0,-1 1 0,1-1 0,-1 1 0,1-5 0,0 2 0,23-69 850,-14 33-5635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5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1042 13264,'0'0'6681,"5"12"-6391,18 35-15,-21-44-223,0 1 0,1 0 1,0-1-1,0 1 0,0-1 0,0 0 0,1 0 1,-1 0-1,1 0 0,0-1 0,0 0 0,-1 1 1,9 2-1,-5-3 55,0 1 1,0-1 0,0-1-1,0 1 1,1-1-1,10 0 1,-14-1-37,0-1 0,0 1 0,0-1 0,0 0 0,0 0-1,0 0 1,0 0 0,0-1 0,-1 0 0,1 1 0,-1-2 0,1 1 0,-1 0 0,1-1 0,-1 1 0,0-1-1,0 0 1,-1 0 0,1 0 0,-1 0 0,1-1 0,-1 1 0,0 0 0,0-1 0,0 0 0,-1 0-1,3-7 1,-2 4 26,0 1 0,-1-1 0,0 0-1,0 0 1,0 1 0,-1-1 0,0 0-1,0 0 1,0 0 0,-1 0 0,0 0-1,-1 1 1,1-1 0,-2 0-1,-3-8 1,5 13-54,0 0 1,0 0-1,-1 0 0,1 0 0,-1 0 0,0 1 0,1-1 0,-1 1 1,0-1-1,0 1 0,0 0 0,0-1 0,0 1 0,0 0 0,0 0 1,0 1-1,-1-1 0,1 0 0,0 1 0,-1-1 0,1 1 1,0 0-1,-1 0 0,1 0 0,0 0 0,-1 0 0,1 0 0,0 1 1,0-1-1,-5 2 0,1 0 44,0 0 1,0 0-1,0 1 0,1 0 1,-1 0-1,1 0 0,0 1 1,0-1-1,0 1 0,-6 7 1,6-6-22,1 0-1,-1 1 1,2 0 0,-1 0 0,1 0 0,-1 0-1,2 1 1,-1-1 0,1 1 0,0 0 0,0-1-1,1 1 1,0 0 0,0 0 0,0 0 0,1 0-1,0 0 1,1 0 0,0 0 0,2 13 0,1-9-4,-1 1 1,1-1 0,1 0 0,0 0-1,1-1 1,0 0 0,1 0 0,0 0-1,0 0 1,1-1 0,13 12-1,-13-14-25,0 1-1,0-1 0,1-1 0,-1 0 1,1 0-1,1-1 0,-1 0 0,1 0 1,0-1-1,0-1 0,0 1 0,0-2 0,1 1 1,-1-1-1,1-1 0,13 0 0,-9-1 6,0-2-1,1 0 1,-1 0 0,-1-2-1,1 0 1,0-1-1,-1 0 1,0-1-1,0 0 1,-1-1-1,0-1 1,15-11-1,-1-2 37,0-1 0,-2-1-1,-1-2 1,29-36-1,-34 35 3,0-1 0,-2-1 1,-1 0-1,-2-1 0,0-1 0,-2 0 0,15-59 0,-18 50 19,-2-1 1,-2 0-1,-1 0 1,-3 0-1,-6-77 1,-4 35-95,-4 0 1,-26-85 0,37 162-6,1-1 0,-1 1 0,-1 0 0,1 0 0,-1 0 0,0 0 0,0 0 0,0 0 0,-6-6 0,8 10 0,0 0 0,-1 0 0,1 0 0,0 1 0,-1-1 0,1 0 0,0 0 0,-1 1 0,1-1 0,-1 1 0,1-1 0,-1 1 0,1 0 0,-1 0 0,0 0 0,1-1 0,-1 1 0,1 1 0,-1-1 0,1 0 0,-1 0 0,1 0 0,-1 1 0,1-1 0,-1 1 0,1 0 0,-1-1 0,1 1 0,-1 0 0,1 0 0,0-1 0,0 1 0,-1 0 0,1 0 0,0 1 0,0-1 0,-1 2 0,-11 11 0,1 2 0,1-1 0,0 2 0,2-1 0,0 1 0,0 1 0,2 0 0,-7 21 0,6-11 0,1 2 0,1-1 0,-2 33 0,1 91 0,6-115 0,1-5 0,2 1 0,1 0 0,1 0 0,2-1 0,2 0 0,1 0 0,1 0 0,20 40 0,-20-52 0,0 0 0,2-1 0,1 0 0,0-1 0,1-1 0,1 0 0,1-1 0,32 27 0,-43-41 0,0 0 0,1 0 0,-1 0 0,1-1 0,-1 0 0,1 0 0,0 0 0,0 0 0,0-1 0,0 0 0,0-1 0,0 1 0,0-1 0,0 0 0,0-1 0,0 1 0,0-1 0,0 0 0,6-2 0,2-1 0,-2-1 0,1 1 0,0-2 0,-1 0 0,0 0 0,-1-1 0,17-13 0,-17 11 0,-1-1 0,0 1 0,-1-1 0,0-1 0,0 0 0,-1 0 0,-1-1 0,0 0 0,-1 0 0,0 0 0,7-22 0,-12 32 0,-1 0 0,1-1 0,-1 1 0,1-1 0,-1 1 0,0-1 0,0 0 0,0 1 0,0-1 0,0 1 0,0-1 0,-1 1 0,0-1 0,1 1 0,-1-1 0,0 1 0,0 0 0,0-1 0,0 1 0,-1 0 0,1 0 0,-1 0 0,1 0 0,-1 0 0,0 0 0,1 0 0,-1 1 0,0-1 0,0 1 0,-1-1 0,1 1 0,-4-2 0,4 2 0,1 1 0,-1 0 0,0 0 0,1 0 0,-1 1 0,1-1 0,-1 0 0,0 1 0,1-1 0,-1 1 0,1-1 0,-1 1 0,1 0 0,-1-1 0,1 1 0,-2 1 0,-24 19 0,24-19 0,-6 5 0,1 0 0,0 1 0,1 0 0,0 0 0,0 1 0,0 0 0,1 0 0,-8 16 0,12-20 0,0-1 0,1 1 0,-1 0 0,1 0 0,0 1 0,0-1 0,1 0 0,-1 0 0,1 0 0,0 0 0,1 1 0,-1-1 0,1 0 0,0 0 0,0 0 0,0 0 0,1 0 0,0 0 0,0 0 0,4 5 0,-3-5 0,0-1 0,1 1 0,0-1 0,0 0 0,1 0 0,-1-1 0,1 1 0,-1-1 0,1 0 0,0 0 0,10 4 0,-2-2 0,-1-1 0,1 0 0,26 5 0,-26-8 0,1-1 0,0 0 0,-1 0 0,1-1 0,-1-1 0,0 0 0,1-1 0,12-5 0,104-44 0,-89 33 0,5-3 0,81-56 0,-84 50 0,-23 18 0,-27 22 0,-2-2 0,1 1 0,-1-1 0,-13 11 0,-3 5 0,18-18 0,-25 31 0,30-35 0,0 0 0,1 0 0,0 1 0,0-1 0,0 1 0,1-1 0,-1 1 0,1 0 0,0-1 0,1 8 0,-1 3 0,2-12 0,0-1 0,0 1 0,0-1 0,0 0 0,1 0 0,-1 0 0,0 0 0,1 0 0,-1 0 0,1-1 0,0 1 0,0-1 0,3 2 0,10 2 0,-11-3 0,0 1 0,1-2 0,-1 1 0,1-1 0,-1 1 0,1-2 0,-1 1 0,1 0 0,0-1 0,-1 0 0,1-1 0,0 1 0,-1-1 0,7-2 0,3-1 0,-1-2 0,1 0 0,-1 0 0,-1-2 0,1 1 0,-1-2 0,-1 0 0,0 0 0,0-1 0,16-17 0,5-12 0,53-77 0,-72 94 0,6-10 0,-2-1 0,-1-1 0,-2 0 0,-2-1 0,0-1 0,-3 0 0,-1 0 0,5-48 0,-7 26 0,-3 0 0,-5-79 0,-22-118 0,21 233 0,-2-23 0,3 43 0,1 0 0,-1 0 0,1 0 0,-1 0 0,0-1 0,0 1 0,0 0 0,0 0 0,0 1 0,0-1 0,0 0 0,-1 0 0,1 0 0,-1 1 0,-2-3 0,4 4 0,-1 0 0,1-1 0,-1 1 0,1 0 0,-1-1 0,0 1 0,1 0 0,-1 0 0,1 0 0,-1-1 0,0 1 0,1 0 0,-1 0 0,0 0 0,1 0 0,-1 0 0,0 0 0,1 0 0,-1 1 0,0-1 0,1 0 0,-1 0 0,1 0 0,-1 1 0,0-1 0,1 0 0,-1 0 0,1 1 0,-1-1 0,1 1 0,-1-1 0,1 1 0,-1-1 0,1 0 0,-1 1 0,1 0 0,-1 0 0,-10 25 0,-2 27 0,4 0 0,-7 103 0,16-73 0,18 132 0,-6-93 0,-9-83 0,2-1 0,1 1 0,2-1 0,2 0 0,1-1 0,17 37 0,-24-67 0,3 7 0,-1-1 0,0 1 0,-1 0 0,0 0 0,-1 0 0,-1 1 0,2 17 0,-5-32 0,0 0 0,0 0 0,0 0 0,0 0 0,0 0 0,0 0 0,0 1 0,-1-1 0,1 0 0,0 0 0,0 0 0,0 0 0,0 0 0,0 0 0,0 0 0,0 0 0,0 0 0,0 0 0,-1 0 0,1 1 0,0-1 0,0 0 0,0 0 0,0 0 0,0 0 0,0 0 0,-1 0 0,1 0 0,0 0 0,0 0 0,0 0 0,0 0 0,0 0 0,0 0 0,-1 0 0,1 0 0,0-1 0,0 1 0,0 0 0,0 0 0,0 0 0,0 0 0,0 0 0,-1 0 0,1 0 0,0 0 0,0 0 0,0 0 0,0 0 0,0-1 0,0 1 0,0 0 0,0 0 0,0 0 0,0 0 0,0 0 0,0 0 0,0 0 0,0-1 0,-1 1 0,1 0 0,0 0 0,0 0 0,0 0 0,0 0 0,0-1 0,-7-9 0,-2-10-3935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5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25623,'0'0'5057,"12"6"-4327,34 15-506,1-2 0,1-1 0,0-3 0,1-2 0,52 6 0,-48-18-218,-27-2-7,-4 5 248,-14-2-4774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6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0 392 20399,'0'0'2794,"13"-4"-1829,21-10-322,-1-1 1,51-31 0,-65 33-505,1-1 0,-2-1 1,0 0-1,-1-1 0,0-1 1,-1-1-1,18-25 0,-25 27 185,1-1-1,-2 1 1,11-29 0,-17 41-225,0 0 0,0 1 0,1-1 0,0 1 1,-1-1-1,1 1 0,1 0 0,-1 0 0,0 0 0,1 1 1,-1-1-1,1 1 0,0 0 0,0 0 0,0 0 0,0 0 1,5-1-1,2 0 27,0 0 0,0 0 0,0 1 0,0 0 0,18 0 0,-26 2-90,0 0 0,1 0-1,-1 0 1,0 0 0,0 1 0,0-1-1,1 1 1,-1 0 0,0 0 0,0 0 0,0 1-1,0-1 1,0 1 0,0-1 0,-1 1-1,1 0 1,-1 0 0,1 0 0,-1 0 0,1 1-1,-1-1 1,0 1 0,0-1 0,0 1-1,-1 0 1,1 0 0,-1 0 0,1 0 0,-1 0-1,0 0 1,0 0 0,0 0 0,-1 0-1,1 1 1,-1 4 0,4 44 133,-4-37-116,1-1-1,1 1 1,0-1-1,8 28 1,-9-40-53,0 0 0,0-1 0,0 1 0,0 0 0,1-1 0,-1 1 0,0-1 0,1 0 0,-1 0 0,1 1 0,0-1 0,-1 0 0,1 0 0,0 0 0,0-1 0,0 1 0,-1 0 0,1-1 0,0 1 0,0-1 0,0 0 0,0 1 0,0-1 0,0 0 0,0 0 0,0 0 0,3-1 0,2 1 0,-1-1 0,1 0 0,0-1 0,0 1 0,-1-1 0,13-6 0,-8 2 0,0-1 0,0 0 0,-1 0 0,0-1 0,18-19 0,35-50 0,-57 69 0,-3 5 0,-1 1 0,0 0 0,0-1 0,1 1 0,-1 0 0,6-3 0,7-6 0,-15 34 0,-4 0 0,2 0 0,-1 25 0,4-41 0,-1 1 0,1 0 0,0 0 0,0-1 0,1 1 0,0 0 0,0-1 0,1 0 0,0 1 0,5 7 0,-6-12 0,0 0 0,1-1 0,-1 1 0,1-1 0,-1 0 0,1 1 0,0-1 0,0 0 0,0-1 0,0 1 0,0 0 0,0-1 0,0 0 0,0 0 0,1 0 0,-1 0 0,1 0 0,-1-1 0,0 1 0,1-1 0,-1 0 0,1 0 0,-1 0 0,1-1 0,5 0 0,8-3 0,0 0 0,-1 0 0,28-13 0,-38 15 0,19-10 0,29-16 0,-30 14 0,31-13 0,-53 27 0,0-1 0,0 0 0,0-1 0,0 1 0,0 0 0,0 0 0,0-1 0,-1 1 0,1-1 0,0 0 0,-1 1 0,1-1 0,0-2 0,0 2 0,10-7 0,-12 9 0,0-1 0,0 1 0,0 0 0,0 0 0,1 0 0,-1 0 0,0-1 0,0 1 0,0 0 0,0 0 0,0 0 0,0-1 0,0 1 0,0 0 0,0 0 0,0 0 0,0-1 0,0 1 0,-1 0 0,1 0 0,0 0 0,0 0 0,0-1 0,0 1 0,0 0 0,0 0 0,0 0 0,0 0 0,-1-1 0,1 1 0,0 0 0,0 0 0,0 0 0,0 0 0,0 0 0,-1 0 0,1-1 0,0 1 0,0 0 0,0 0 0,-1 0 0,1 0 0,0 0 0,0 0 0,0 0 0,-1 0 0,1 0 0,0 0 0,0 0 0,0 0 0,-1 0 0,1 0 0,0 0 0,0 0 0,0 0 0,0 0 0,-1 0 0,1 1 0,-13 0 0,0 9 0,0 0 0,1 0 0,-12 14 0,22-22 0,0 0 0,0 0 0,0 0 0,0 0 0,1 0 0,-1 1 0,1-1 0,-1 1 0,1-1 0,0 1 0,0-1 0,0 1 0,0 0 0,1-1 0,-1 1 0,1 0 0,-1 0 0,1 0 0,0-1 0,0 1 0,0 0 0,1 0 0,-1 0 0,1-1 0,-1 1 0,1 0 0,0 0 0,0-1 0,0 1 0,0-1 0,1 1 0,-1-1 0,1 1 0,0-1 0,-1 0 0,1 0 0,0 0 0,0 0 0,0 0 0,0 0 0,1-1 0,-1 1 0,1-1 0,-1 1 0,1-1 0,-1 0 0,1 0 0,4 1 0,18 7 0,-1-2 0,2-1 0,46 6 0,-60-11 0,0 0 0,-1-1 0,1 0 0,0-1 0,-1 0 0,1-1 0,-1 0 0,0-1 0,1 0 0,-1-1 0,12-6 0,-22 9 0,1 0 0,-1 0 0,1 0 0,-1 0 0,0 0 0,0-1 0,0 1 0,0-1 0,0 1 0,0-1 0,0 1 0,0-1 0,0 1 0,-1-1 0,1 0 0,-1 0 0,1 1 0,-1-1 0,0 0 0,0 0 0,1 1 0,-1-1 0,0 0 0,-1-2 0,0-5 0,0 1 0,-1 0 0,1 0 0,-5-9 0,-11-23-3935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26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25623,'0'0'5608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3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1179 10344,'0'0'4792,"10"-3"-4024,1-1-578,1 0 1,-1-1-1,0 0 1,0 0-1,0-2 1,-1 1-1,0-1 1,17-16-1,11-19 480,-3-1 0,30-49 0,-56 79-545,19-31 390,-1-1 0,-3-2 0,33-88 0,27-160 1249,-77 257-1463,-2-1 0,-2 0-1,-1 0 1,-2 0 0,-1 0 0,-9-45 0,10 82-242,0 0 1,-1-1-1,1 1 0,-1 0 0,0-1 1,0 1-1,0 0 0,0 0 0,0 0 0,0 0 1,0 0-1,-1 0 0,-2-3 0,4 4-30,-1 1 1,1 0-1,-1-1 0,1 1 0,-1 0 0,1 0 0,-1 0 0,1-1 0,-1 1 0,1 0 0,-1 0 0,1 0 1,-1 0-1,1 0 0,-1 0 0,1 0 0,-1 0 0,1 0 0,-1 0 0,1 0 0,-1 0 0,1 0 1,-1 1-1,0-1 0,0 1 4,-1 0 1,1 0-1,0 0 0,0 0 1,-1 0-1,1 0 0,0 0 1,0 1-1,0-1 1,0 0-1,-1 3 0,-8 17 85,0 0-1,1 0 0,1 1 0,1 1 0,-5 27 0,-11 120 347,14-71-206,5 1 0,4 0 0,15 121 0,-10-193-156,0 0 0,13 37 1,-14-54-55,0-1 1,0 1-1,1-1 0,1 0 1,0 0-1,0-1 1,1 0-1,13 14 1,-17-20-26,-1-1 1,1 0-1,1 0 0,-1 0 1,0 0-1,1 0 1,-1-1-1,0 0 1,1 1-1,0-1 1,-1-1-1,1 1 0,0 0 1,-1-1-1,1 0 1,0 0-1,0 0 1,5-1-1,5-1 46,0-1 0,-1-1 0,21-8 0,-11 3-10,-2-2-1,0-1 1,0 0-1,-1-1 1,-1-2-1,0 0 1,-1-1 0,0 0-1,-2-2 1,0 0-1,-1-1 1,0 0-1,15-29 1,-27 43-20,-1 0 0,0-1 0,0 1 0,0-1 0,-1 1 0,1-1 0,-1 1 0,0-7 0,-1 10-29,0 0 0,0 0 1,0 0-1,0 0 0,0 0 0,-1 1 0,1-1 0,-1 0 1,1 0-1,-1 0 0,0 1 0,1-1 0,-1 0 0,0 1 1,0-1-1,0 0 0,0 1 0,-1-1 0,1 1 1,0 0-1,-1-1 0,1 1 0,-1 0 0,1 0 0,-1 0 1,1 0-1,-4-1 0,-14-7-10,15 7 0,0 0 0,0 0 0,-1 0 0,1 0 0,0 1 0,-1 0 0,1 0 0,-1 0 0,-6 0 0,10 1 0,0 0 0,1 0 0,-1 0 0,0 0 0,1 0 0,-1 0 0,0-1 0,1 1 0,-1 0 0,0 0 0,1-1 0,-1 1 0,1 0 0,-1-1 0,1 1 0,-1 0 0,1-1 0,-1 1 0,0-2 0,-8-4 0,44-15 0,-17 16 0,0 1 0,31-2 0,-22 2 0,-25 4 0,0 0 0,0-1 0,1 1 0,-1 0 0,0 0 0,0 0 0,0 0 0,1 0 0,-1 1 0,0-1 0,0 1 0,0 0 0,0-1 0,0 1 0,0 0 0,4 2 0,-4-1 0,0 1 0,0-1 0,0 1 0,0-1 0,-1 1 0,1 0 0,-1-1 0,0 1 0,1 0 0,-1 0 0,1 5 0,4 14 0,0 0 0,2 24 0,-5-27 0,9 35 0,-10-47 0,0 0 0,1 0 0,-1 0 0,2 0 0,-1-1 0,1 0 0,9 12 0,-9-13 0,0 0 0,1-1 0,-1 1 0,1-1 0,0 0 0,11 6 0,-13-9 0,-1 0 0,1 0 0,-1-1 0,1 1 0,-1-1 0,1 0 0,0 0 0,-1 0 0,1 0 0,-1 0 0,1 0 0,0-1 0,-1 1 0,1-1 0,-1 0 0,1 0 0,-1 0 0,0 0 0,1 0 0,2-2 0,2-1 0,0-1 0,-1 1 0,1-1 0,-1-1 0,0 1 0,-1-1 0,1 0 0,4-8 0,4-6 0,14-29 0,-18 30 0,1 0 0,15-21 0,-25 40 0,-1-1 0,0 1 0,0-1 0,0 1 0,1-1 0,-1 1 0,0-1 0,0 1 0,1-1 0,-1 1 0,0 0 0,1-1 0,-1 1 0,1-1 0,-1 1 0,1 0 0,-1-1 0,1 1 0,-1 0 0,0 0 0,1 0 0,0-1 0,-1 1 0,1 0 0,-1 0 0,1 0 0,-1 0 0,2 0 0,-1 19 0,-2-17 0,-2 51 0,0-29 0,2-1 0,0 0 0,4 34 0,-3-56 0,0 0 0,0 1 0,0-1 0,1 0 0,-1 0 0,0 1 0,1-1 0,-1 0 0,1 0 0,-1 1 0,1-1 0,0 0 0,-1 0 0,1 0 0,0 0 0,0 0 0,0 0 0,0 0 0,0 0 0,1 1 0,0-2 0,-1 1 0,0-1 0,0 0 0,0 0 0,0 0 0,0 0 0,0 0 0,0 0 0,0 0 0,0 0 0,0-1 0,0 1 0,0 0 0,1-1 0,-1 1 0,0 0 0,-1-1 0,1 1 0,2-2 0,4-3 0,0-1 0,0 0 0,0 0 0,8-11 0,6-10 0,33-53 0,3-6 0,-39 58 0,-36 93 0,1-8 0,-131 372 0,123-368 0,-33 69 0,50-115 0,-1 0 0,0-1 0,-1 0 0,0-1 0,-1 0 0,-15 13 0,23-23 0,-1 0 0,1-1 0,0 1 0,-1-1 0,1 0 0,-5 2 0,8-4 0,-1 0 0,0 0 0,1 1 0,-1-1 0,0 0 0,1 0 0,-1 0 0,0 0 0,0 0 0,1 0 0,-1 0 0,0 0 0,1 0 0,-1 0 0,0-1 0,1 1 0,-1 0 0,0 0 0,1-1 0,-1 1 0,0 0 0,1-1 0,-1 1 0,1-1 0,-1 1 0,0-1 0,1 1 0,-1-1 0,1 1 0,0-1 0,-1 1 0,1-1 0,-1 0 0,1 1 0,0-1 0,0 1 0,-1-1 0,1 0 0,0 0 0,0 1 0,0-1 0,-1-1 0,1-2 0,-1 0 0,1 0 0,0-1 0,0 1 0,0 0 0,1 0 0,-1 0 0,1 0 0,0 0 0,2-6 0,17-40 0,-19 48 0,10-18 0,0 1 0,1 0 0,1 0 0,1 1 0,0 1 0,20-19 0,10-4 0,53-38 0,22-3 0,9-7 0,-76 51 0,-28 20 0,-1 0 0,30-29 0,-22 14 0,0-2 0,51-73 0,-79 103 0,-2 2 0,0 1 0,0-1 0,0 1 0,0-1 0,0 0 0,0 0 0,-1 1 0,1-1 0,-1 0 0,1 0 0,-1 0 0,1-2 0,-12 35 0,0-2 0,5-2 0,1 0 0,-3 33 0,8-50 0,-1 1 0,1-1 0,1 1 0,0-1 0,1 0 0,0 1 0,0-1 0,1 0 0,4 10 0,-7-19 0,1 0 0,-1 0 0,0 0 0,1 0 0,-1-1 0,1 1 0,-1 0 0,1 0 0,-1-1 0,1 1 0,0 0 0,-1-1 0,1 1 0,0-1 0,0 1 0,-1 0 0,1-1 0,0 0 0,0 1 0,0-1 0,0 0 0,0 1 0,0-1 0,-1 0 0,1 0 0,0 0 0,0 0 0,0 0 0,0 0 0,0 0 0,0 0 0,0 0 0,0 0 0,1-1 0,3 0 0,-1-1 0,1-1 0,-1 1 0,1-1 0,5-4 0,2-1 0,1-1 0,0-1 0,0 0 0,-1-1 0,19-20 0,36-56 0,-22 27 0,-44 59 0,-1 0 0,1 0 0,0 0 0,-1 0 0,1 1 0,0-1 0,0 0 0,0 0 0,-1 1 0,1-1 0,0 1 0,0-1 0,0 1 0,0-1 0,0 1 0,0-1 0,0 1 0,2-1 0,-2 1 0,-1 1 0,1-1 0,-1 0 0,0 0 0,1 1 0,-1-1 0,1 0 0,-1 1 0,1-1 0,-1 0 0,0 1 0,1-1 0,-1 0 0,1 1 0,-1-1 0,0 1 0,0-1 0,1 1 0,-1-1 0,0 1 0,0-1 0,0 1 0,1-1 0,-1 1 0,0 0 0,1 4 0,-1-1 0,1 1 0,-1 0 0,0 0 0,0 0 0,-1 6 0,-1-1 0,1-8 0,0 0 0,1 1 0,-1-1 0,1 1 0,-1-1 0,1 0 0,0 1 0,0-1 0,0 1 0,0-1 0,0 1 0,1-1 0,-1 0 0,1 1 0,0 2 0,1-4 0,-1-1 0,1 0 0,-1 0 0,1 0 0,-1 0 0,0 0 0,1 0 0,-1 0 0,1 0 0,-1 0 0,0-1 0,1 1 0,-1-1 0,0 1 0,1-1 0,-1 1 0,0-1 0,0 0 0,1 0 0,-1 0 0,1-1 0,1 1 0,10-8 0,0 0 0,-1-1 0,14-14 0,-14 13 0,0 0 0,25-17 0,-36 28 0,0-1 0,0 0 0,0 1 0,0-1 0,0 1 0,0-1 0,0 1 0,1-1 0,-1 1 0,0 0 0,0 0 0,0-1 0,1 1 0,-1 0 0,0 0 0,0 0 0,0 0 0,1 0 0,-1 1 0,0-1 0,0 0 0,0 1 0,0-1 0,1 0 0,-1 1 0,0 0 0,0-1 0,0 1 0,0-1 0,0 1 0,0 0 0,0 0 0,0 0 0,-1-1 0,1 1 0,0 0 0,0 0 0,-1 0 0,1 0 0,0 2 0,3 4 0,-1 0 0,0 1 0,-1-1 0,4 17 0,-5-17 0,6 27 0,-6-24 0,0 0 0,1 0 0,1 0 0,0 0 0,0 0 0,6 10 0,-8-18 0,0 0 0,1 1 0,0-1 0,0 0 0,0 0 0,0 0 0,0 0 0,0 0 0,0-1 0,0 1 0,1 0 0,-1-1 0,1 0 0,-1 0 0,1 0 0,0 0 0,-1 0 0,1 0 0,0 0 0,0-1 0,-1 0 0,1 1 0,0-1 0,0 0 0,0 0 0,0-1 0,4 0 0,7-2 0,1 0 0,0-1 0,-1 0 0,0-2 0,0 1 0,0-2 0,23-14 0,-11 3 0,0-1 0,38-37 0,-58 51 0,0-1 0,0 0 0,-1 0 0,0 0 0,0-1 0,-1 1 0,0-1 0,0 0 0,4-10 0,-8 17 0,0-1 0,0 1 0,0 0 0,0 0 0,0-1 0,0 1 0,0 0 0,0-1 0,0 1 0,0 0 0,0-1 0,0 1 0,-1 0 0,1-1 0,0 1 0,0 0 0,0 0 0,0-1 0,0 1 0,-1 0 0,1 0 0,0-1 0,0 1 0,-1 0 0,1 0 0,0 0 0,0-1 0,-1 1 0,1 0 0,0 0 0,0 0 0,-1 0 0,1 0 0,0 0 0,-1-1 0,1 1 0,0 0 0,-1 0 0,1 0 0,0 0 0,-1 0 0,1 0 0,0 0 0,-1 0 0,1 1 0,0-1 0,0 0 0,-1 0 0,1 0 0,0 0 0,-1 0 0,-16 5 0,7 0 0,0 1 0,1 1 0,0 0 0,0 0 0,1 1 0,0 0 0,-11 13 0,5-6 0,3-2 0,0 0 0,-11 16 0,19-25 0,0 1 0,1 0 0,-1 0 0,1 0 0,0 0 0,0 0 0,0 0 0,1 1 0,0-1 0,-1 10 0,2-14 0,0-1 0,0 1 0,0-1 0,0 0 0,0 1 0,0-1 0,0 1 0,0-1 0,0 1 0,0-1 0,0 1 0,0-1 0,1 0 0,-1 1 0,0-1 0,0 1 0,0-1 0,1 0 0,-1 1 0,0-1 0,1 0 0,-1 1 0,0-1 0,1 0 0,-1 1 0,0-1 0,1 0 0,-1 0 0,0 1 0,1-1 0,-1 0 0,1 0 0,-1 0 0,0 0 0,1 0 0,-1 1 0,1-1 0,-1 0 0,1 0 0,-1 0 0,0 0 0,1 0 0,-1 0 0,1 0 0,-1-1 0,1 1 0,-1 0 0,1 0 0,-1 0 0,0 0 0,1 0 0,-1-1 0,1 1 0,-1 0 0,0 0 0,1-1 0,-1 1 0,23-17 0,-21 24 0,-4 8 0,2-15 0,-6 45 0,-3 0 0,-1-1 0,-29 78 0,30-100 0,-1 0 0,-1-1 0,-1 0 0,-1-1 0,0 0 0,-2-1 0,0 0 0,-35 32 0,45-47 0,0 0 0,-1 0 0,1 0 0,-1 0 0,-10 4 0,15-7 0,0-1 0,-1 1 0,1-1 0,0 0 0,-1 1 0,1-1 0,-1 0 0,1 0 0,0 0 0,-1 0 0,1 0 0,0 0 0,-1 0 0,1-1 0,-1 1 0,1 0 0,0-1 0,-1 1 0,1-1 0,0 1 0,0-1 0,0 0 0,-1 0 0,1 1 0,0-1 0,0 0 0,0 0 0,0 0 0,0 0 0,0 0 0,1 0 0,-1 0 0,0-1 0,0-1 0,-2-3 0,0-1 0,1 0 0,0 0 0,0 0 0,1 0 0,0 0 0,0 0 0,1-1 0,0 1 0,1-12 0,2-3 0,0 0 0,8-27 0,-2 23 0,2-1 0,0 2 0,2 0 0,1 0 0,22-28 0,13-25 0,-36 55 345,17-30-179,-18 21-4612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0:0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13168,'0'0'8631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3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25623,'0'0'5312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35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1 292 21807,'0'0'0,"68"-6"920,9-6 0,52-6 160,12-2 8,8 8-288,-6-2 0,0-2-384,-20 4 16,-30 6-168,-14-11-8,-7-7-112,-3-12 8,-5-16-136,-34 5-8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40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39 840 10656,'0'0'4576,"-6"11"-3650,-18 33-130,22-42-691,1 0 0,1 0 0,-1-1 0,0 1 0,0 0 0,1 0 0,-1 0 0,1 0 1,-1 0-1,1 0 0,0 0 0,0 0 0,0 0 0,0 0 0,0 0 0,1 2 0,-1-3-51,1 1 0,-1-1 0,1 0 1,0 0-1,-1 1 0,1-1 0,0 0 0,0 0 0,0 0 0,0 0 1,0 0-1,0 0 0,0 0 0,0 0 0,0-1 0,1 1 1,1 1-1,1-1 16,-1 0 0,1 1 0,0-1 0,0 0 0,0-1 0,1 1 0,-1-1 0,0 0 0,0 0 0,0 0 0,0-1 0,6 0 0,4-4 59,-1 0 1,0 0 0,0-1 0,0-1-1,21-15 1,57-50 538,-53 33-145,-1-2 0,61-87 0,-74 94-257,-10 14-43,-1-1 0,-1-1 0,-1 0-1,15-46 1,19-100 1018,-19-10 580,-21 129-929,-3 40-359,3-13 119,-5 22-630,0-1 0,0 1 0,0 0 0,0-1 0,0 1 0,1 0 0,-1-1 0,0 1 0,0-1 0,0 1 0,0 0 0,0-1 0,0 1 0,-1-1 0,1 1 0,0 0-1,0-1 1,0 1 0,0 0 0,0-1 0,0 1 0,-1 0 0,1-1 0,0 1 0,0 0 0,0-1 0,-1 1 0,1 0 0,0 0 0,-1-1 0,1 1 0,0 0 0,0 0 0,-1 0 0,0-1 0,0 3 87,-1 0 0,1 0 1,-1 0-1,1 0 0,0 0 1,0 0-1,0 1 0,0-1 1,0 0-1,0 5 0,-4 4 62,-16 36-31,3-9 8,-26 78 0,29-55-148,1 1 0,4 0 0,-3 65 0,13-111 0,0 1 0,2-1 0,-1 0 0,2 1 0,0-1 0,1 0 0,7 18 0,-8-27 0,0 1 0,0-1 0,0 0 0,1 0 0,0 0 0,1-1 0,0 0 0,0 1 0,0-2 0,0 1 0,1-1 0,0 1 0,0-2 0,1 1 0,0-1 0,13 7 0,-17-10 0,1 0 0,-1-1 0,1 1 0,0-1 0,-1 0 0,1 0 0,0 0 0,-1 0 0,1-1 0,-1 1 0,1-1 0,0 0 0,-1 0 0,0 0 0,5-3 0,8-3 0,27-18 0,-34 19 0,9-5 0,-1-2 0,-1 0 0,0 0 0,-1-2 0,20-25 0,58-90 0,-79 101 0,-13 28 0,-1 1 0,0 0 0,1-1 0,-1 1 0,0-1 0,0 1 0,0-1 0,0 1 0,0-1 0,0 1 0,0-1 0,1 1 0,-1-1 0,0 1 0,-1-1 0,1 0 0,0 1 0,0-1 0,0 1 0,0-1 0,0 1 0,0 0 0,-1-1 0,1 1 0,0-1 0,0 1 0,-1-1 0,1 1 0,0-1 0,-1 1 0,1 0 0,0-1 0,-1 1 0,1 0 0,-1-1 0,1 1 0,-1 0 0,1 0 0,0-1 0,-1 1 0,1 0 0,-1 0 0,1 0 0,-1 0 0,1 0 0,-1-1 0,1 1 0,-1 0 0,0 0 0,1 0 0,-1 0 0,1 1 0,-1-1 0,1 0 0,-1 0 0,-1 0 0,0 1 0,0 0 0,1-1 0,-1 1 0,0 0 0,0 0 0,1 0 0,-1 0 0,1 0 0,-1 0 0,1 1 0,-1-1 0,1 0 0,-2 3 0,-17 24 0,15-20 0,-2 3 0,-1 0 0,2 1 0,0 0 0,0 1 0,1-1 0,1 1 0,-4 16 0,7-26 0,0 1 0,1 0 0,-1-1 0,1 1 0,0 0 0,0 0 0,1-1 0,-1 1 0,1 0 0,0 0 0,0-1 0,0 1 0,0-1 0,0 1 0,1-1 0,0 0 0,0 1 0,0-1 0,0 0 0,0 0 0,1 0 0,-1 0 0,1-1 0,-1 1 0,1-1 0,0 1 0,0-1 0,1 0 0,-1 0 0,6 2 0,-3-1 0,0-1 0,0 0 0,0 0 0,0 0 0,0-1 0,1 0 0,-1 0 0,0 0 0,1-1 0,-1 0 0,0 0 0,1-1 0,10-2 0,-12 2 0,-1 0 0,0-1 0,1 0 0,-1 0 0,0 0 0,0 0 0,-1-1 0,1 1 0,0-1 0,-1 0 0,1 0 0,-1 0 0,0-1 0,0 1 0,-1-1 0,1 1 0,-1-1 0,1 0 0,-1 0 0,1-5 0,1 1 0,-1 0 0,0-1 0,0 1 0,-1-1 0,-1 1 0,1-1 0,-1 0 0,-1 0 0,0 0 0,0 1 0,0-1 0,-1 0 0,-1 0 0,1 1 0,-1-1 0,-1 1 0,0-1 0,-7-14 0,8 20 0,1 1 0,-1 0 0,0 0 0,0 0 0,0 0 0,0 0 0,0 0 0,-1 0 0,1 1 0,0-1 0,-1 1 0,1 0 0,-1 0 0,0 0 0,1 0 0,-1 0 0,-3 0 0,11 5 0,10 0 0,53 7 0,86 3 0,-144-13 0,0-1 0,0-1 0,0 0 0,0 0 0,0-1 0,0 0 0,-1-1 0,1 0 0,-1-1 0,1 0 0,10-6 0,-16 7 0,1 0 0,-1 0 0,0 0 0,1 0 0,-2-1 0,1 0 0,0 0 0,-1 0 0,0 0 0,0-1 0,0 1 0,0-1 0,-1 1 0,0-1 0,0 0 0,0 0 0,0 0 0,-1-1 0,0 1 0,0 0 0,0 0 0,-1-8 0,0 11-74,0-1-1,0 1 1,-1 0 0,1 0 0,-1-1-1,0 1 1,1 0 0,-1 0 0,0 0-1,0 0 1,-2-2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40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24223,'0'0'2776,"87"-24"-1744,-11 6-288,11-4 16,4 4-520,-7 6 8,7 6-160,-10 2 8,-3 4-72,1-7 0,2-7-40,-7-2 8,3 0-112,-11-2 16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43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1041 16280,'0'0'3537,"13"-8"-2803,15-9-423,0-2-1,-2-1 1,-1-1-1,25-25 0,-16 4 311,34-57 1,24-29 553,-78 109-816,0 0 1,-1-1 0,14-27-1,-26 46-329,-1 1 0,0 0-1,0-1 1,0 1 0,0-1 0,0 1-1,1 0 1,-1-1 0,0 1-1,0 0 1,1-1 0,-1 1 0,0 0-1,1-1 1,-1 1 0,0 0-1,1 0 1,-1-1 0,0 1 0,1 0-1,-1 0 1,1 0 0,-1 0-1,0-1 1,1 1 0,-1 0 0,1 0-1,-1 0 1,0 0 0,1 0 0,-1 0-1,1 0 1,-1 0 0,1 0-1,-1 0 1,0 0 0,1 0 0,-1 1-1,1-1 1,-1 0 0,0 0-1,1 0 1,-1 0 0,1 1 0,-1-1-1,0 0 1,1 0 0,-1 1-1,0-1 1,0 0 0,1 1 0,-1-1-1,0 0 1,0 1 0,1-1 0,-1 1-1,0 0 1,19 32 214,-11-18-92,18 35 125,-18-33-139,1 0 0,0 0-1,1-1 1,1 0-1,23 25 1,-19-27 104,1 0 1,30 21-1,-40-31-172,0-1 1,1 1-1,-1-1 0,1-1 0,0 1 0,0-1 0,0 0 0,0 0 1,0-1-1,0 0 0,12 0 0,-15-2-20,0 1 0,0-1 0,0 0 0,0 0 0,0-1-1,0 1 1,0-1 0,0 0 0,0 0 0,-1 0 0,7-6 0,34-33 430,-38 35-424,0-1-15,0-1 1,0 1-1,0-1 1,-1-1 0,0 1-1,-1-1 1,1 1-1,-2-1 1,1-1 0,-2 1-1,1 0 1,-1-1-1,0 1 1,-1-1-1,0 0 1,-1 1 0,0-1-1,0 0 1,-1 0-1,-3-12 1,3 19-42,0 0 0,0 0 0,0 0 0,0 0 0,-1 1 0,1-1 0,-1 1 0,0-1 0,0 1 0,0-1 0,0 1 0,0 0 0,0 0 0,-1 0 0,1 0 0,-5-2 0,5 3 0,0 0 0,0 1 0,0-1 0,0 1 0,0-1 0,0 1 0,0-1 0,0 1 0,0 0 0,0 0 0,0 0 0,0 0 0,0 1 0,0-1 0,0 0 0,0 1 0,0-1 0,0 1 0,0 0 0,1 0 0,-1 0 0,0 0 0,0 0 0,0 0 0,-2 2 0,-2 3 0,0 0 0,0 0 0,0 1 0,1 0 0,-1 0 0,2 0 0,-1 0 0,1 1 0,0-1 0,1 1 0,0 0 0,0 1 0,0-1 0,1 0 0,1 1 0,-1-1 0,2 1 0,-1 0 0,1-1 0,0 1 0,1 0 0,0-1 0,3 14 0,-3-14 0,2 0 0,-1 1 0,1-1 0,0 0 0,1-1 0,0 1 0,0 0 0,1-1 0,0 0 0,0 0 0,1-1 0,-1 1 0,2-1 0,-1 0 0,0-1 0,1 0 0,0 0 0,1 0 0,-1-1 0,1 0 0,0 0 0,-1-1 0,16 5 0,-14-6 0,0 0 0,0-1 0,1 0 0,-1-1 0,0 1 0,1-2 0,-1 1 0,0-1 0,0-1 0,0 0 0,0 0 0,17-7 0,-15 4 0,-1 0 0,0-1 0,0 0 0,-1-1 0,1 0 0,-2-1 0,1 0 0,-1 0 0,14-18 0,-6 5 0,-1-1 0,-2 0 0,0-1 0,-1 0 0,-1-1 0,-1 0 0,-1-1 0,10-45 0,-14 36 0,1 41 0,1 9 0,10 39 0,-2 0 0,8 62 0,-21-106 0,-1-1 0,-1 1 0,0 0 0,0-1 0,-1 1 0,-3 17 0,3-26 0,1 1 0,-1 0 0,0-1 0,0 1 0,0 0 0,0-1 0,0 1 0,0-1 0,-1 1 0,1-1 0,-1 0 0,1 0 0,-1 0 0,0 0 0,0 0 0,0 0 0,0 0 0,-1 0 0,1-1 0,0 1 0,-1-1 0,1 0 0,-1 1 0,1-1 0,-1 0 0,1-1 0,-1 1 0,0 0 0,0-1 0,-4 1 0,-5-2 0,0-1 0,0 0 0,0 0 0,0-1 0,-18-7 0,17 5 0,-1 0 0,-29-4 0,35 6 0,17-1 0,16-2 0,16 2 0,0-2 0,-1-2 0,44-14 0,-35 6 0,86-32 0,-115 40 0,-1-1 0,0-1 0,0-1 0,26-20 0,-22 11 0,0-1 0,-1 0 0,-1-2 0,23-32 0,-32 38 0,-1-1 0,0-1 0,-2 0 0,0 0 0,-1-1 0,-1 0 0,4-23 0,-4 7 0,-2 0 0,-2-1 0,-1 1 0,-2 0 0,-7-59 0,6 89 0,0 1 0,0-1 0,-1 1 0,1 0 0,-1 0 0,0 0 0,0 0 0,-1 0 0,0 0 0,0 1 0,0-1 0,0 1 0,-1 0 0,1 0 0,-5-4 0,7 7 0,0 0 0,0 0 0,0 1 0,0-1 0,1 0 0,-1 1 0,0-1 0,0 1 0,-1-1 0,1 1 0,0-1 0,0 1 0,0 0 0,0-1 0,0 1 0,0 0 0,0 0 0,-1 0 0,1 0 0,0 0 0,0 0 0,0 0 0,0 0 0,-1 0 0,1 1 0,0-1 0,0 0 0,0 1 0,0-1 0,0 1 0,0-1 0,0 1 0,0 0 0,0-1 0,-1 2 0,-1 1 0,0 0 0,-1 1 0,2-1 0,-1 1 0,0-1 0,1 1 0,-1 0 0,-2 6 0,-5 13 0,2 1 0,0-1 0,1 2 0,2-1 0,0 1 0,2 0 0,-1 31 0,4-14 0,2 0 0,2 0 0,14 65 0,-14-93 0,0 1 0,0-1 0,2 0 0,0 0 0,0-1 0,1 1 0,1-1 0,0-1 0,1 1 0,0-2 0,14 15 0,-17-20 0,0-1 0,0 0 0,0 0 0,1-1 0,-1 0 0,1 0 0,0 0 0,1-1 0,-1 0 0,1 0 0,-1-1 0,1 0 0,0 0 0,0-1 0,-1 0 0,1 0 0,0-1 0,0 0 0,0 0 0,0-1 0,0 0 0,14-4 0,-4-1 0,0-1 0,0-1 0,-1-1 0,0 0 0,22-16 0,-13 6 0,-1-2 0,33-33 0,-57 53 0,28-34 0,-27 34 0,-1-1 0,0 0 0,0 0 0,1 0 0,-2 1 0,1-1 0,0 0 0,0 0 0,-1-1 0,1 1 0,-1 0 0,1 0 0,-1 0 0,0 0 0,0 0 0,0 0 0,0-1 0,0-1 0,-1 3 0,1 0 0,-1 0 0,0 0 0,1 0 0,-1 0 0,0 0 0,1 0 0,-1 0 0,0 0 0,0 0 0,0 0 0,0 1 0,0-1 0,0 0 0,0 1 0,0-1 0,0 1 0,0-1 0,0 1 0,0 0 0,-1-1 0,1 1 0,0 0 0,0 0 0,0 0 0,0 0 0,-1 0 0,1 0 0,0 0 0,0 0 0,0 0 0,-1 0 0,1 1 0,-2 0 0,-4 1 0,1 0 0,-1 0 0,1 1 0,-10 6 0,7-4 0,0 0 0,0 2 0,1-1 0,0 1 0,0 0 0,1 0 0,0 1 0,0 0 0,1 0 0,-10 17 0,14-20 0,-1 0 0,2-1 0,-1 1 0,0 0 0,1 0 0,0 0 0,0 0 0,1 0 0,-1 1 0,1-1 0,0 0 0,0 0 0,1 0 0,-1 0 0,1 0 0,1 0 0,-1 0 0,1 0 0,-1 0 0,1 0 0,1-1 0,-1 1 0,6 7 0,-4-7 0,0-1 0,0 1 0,1-1 0,-1 0 0,1-1 0,0 1 0,0-1 0,0 0 0,1 0 0,-1 0 0,1-1 0,0 0 0,-1 0 0,10 2 0,-8-3 0,-1 0 0,1 0 0,0 0 0,-1-1 0,1 1 0,0-2 0,-1 1 0,1-1 0,-1 0 0,1 0 0,-1-1 0,13-4 0,-15 3 0,0 1 0,1-1 0,-1 0 0,-1-1 0,1 1 0,0-1 0,-1 1 0,0-1 0,0 0 0,0 0 0,0-1 0,0 1 0,-1-1 0,0 1 0,0-1 0,0 0 0,-1 1 0,1-1 0,-1 0 0,0 0 0,-1 0 0,1-5 0,-1 6 0,0 0 0,0 1 0,0-1 0,0 0 0,-1 1 0,0-1 0,0 0 0,0 1 0,0-1 0,0 1 0,-1 0 0,1-1 0,-1 1 0,0 0 0,0 0 0,0 0 0,0 0 0,-1 0 0,1 1 0,-1-1 0,0 1 0,0-1 0,0 1 0,0 0 0,0 0 0,0 0 0,0 1 0,-1-1 0,1 1 0,-6-2 0,-4 1 0,-1 0 0,1 1 0,-20 0 0,23 4 0,1-1 0,40-12 0,50-14 0,-52 15 0,0 1 0,53-8 0,-49 12 0,37-3 0,-64 7 0,-1 0 0,0 0 0,1 1 0,-1 0 0,0 0 0,0 0 0,0 0 0,1 1 0,-1 0 0,5 3 0,-6-3 0,-1 1 0,0-1 0,1 1 0,-1 0 0,0 0 0,0 0 0,-1 0 0,1 0 0,-1 1 0,0-1 0,0 1 0,0 0 0,0-1 0,0 1 0,1 5 0,0 4 0,0 1 0,-1 1 0,1 15 0,-2-18 0,0 0 0,1 0 0,0 0 0,6 16 0,-5-19 0,1-1 0,-1 0 0,2 0 0,-1-1 0,1 1 0,1-1 0,-1 0 0,1 0 0,0-1 0,1 1 0,0-1 0,0-1 0,0 1 0,0-1 0,12 5 0,-11-6 0,-1-2 0,1 1 0,-1-1 0,1 0 0,0-1 0,-1 0 0,1 0 0,0 0 0,0-1 0,0-1 0,0 1 0,0-1 0,-1 0 0,1-1 0,0 0 0,-1 0 0,13-6 0,6-5 0,-1-1 0,43-33 0,-39 27 0,-26 18 0,0-1 0,0 0 0,0 0 0,0 0 0,-1 0 0,1 0 0,-1 0 0,0-1 0,0 1 0,2-6 0,-1 4 0,0-1 0,0 1 0,0 0 0,6-7 0,-5 8 0,-1 0 0,0-1 0,0 0 0,-1 0 0,1 0 0,-1 0 0,0 0 0,0 0 0,-1 0 0,1-1 0,-1 1 0,0-1 0,-1 1 0,1-1 0,-1 1 0,-1-1 0,1 1 0,-1-1 0,-1-5 0,2 6 0,-1 0 0,-1 1 0,1-1 0,-1 1 0,0-1 0,0 1 0,0 0 0,-1 0 0,1-1 0,-1 2 0,0-1 0,0 0 0,-1 1 0,1-1 0,-1 1 0,1 0 0,-1 0 0,0 0 0,0 1 0,0-1 0,-1 1 0,-5-2 0,7 3 0,0 1 0,-1-1 0,1 1 0,-1 0 0,1 0 0,-1 0 0,1 0 0,0 1 0,-1-1 0,1 1 0,-1 0 0,1 0 0,0 0 0,0 1 0,0-1 0,0 1 0,0-1 0,0 1 0,0 0 0,0 0 0,0 1 0,-2 1 0,1 1 0,-1-1 0,1 1 0,0 0 0,0 0 0,0 0 0,1 0 0,-1 1 0,1 0 0,1-1 0,-1 1 0,-1 7 0,3-7 0,0 0 0,0-1 0,0 1 0,1 1 0,0-1 0,0 0 0,1 0 0,0 0 0,0-1 0,0 1 0,1 0 0,-1 0 0,2 0 0,-1-1 0,0 1 0,1-1 0,0 0 0,0 0 0,1 0 0,0 0 0,0-1 0,0 1 0,8 7 0,9 4 0,-1-1 0,2-1 0,0 0 0,30 12 0,-39-19 0,1 0 0,0-1 0,0 0 0,0-2 0,21 5 0,-28-7 0,0-1 0,1 0 0,-1-1 0,0 1 0,0-1 0,1-1 0,-1 0 0,0 0 0,0 0 0,1-1 0,7-3 0,-12 4 0,0-1 0,0 0 0,0 0 0,0 0 0,0-1 0,-1 1 0,1 0 0,-1-1 0,0 0 0,0 0 0,0 0 0,0 0 0,0 0 0,0 0 0,-1 0 0,0 0 0,1-1 0,0-5 0,1-4 0,0 0 0,-1-1 0,0-18 0,-2 9 142,-1 1-1,-2-1 1,0 1 0,-1 0-1,-8-24 1,-18-39-4927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44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25623,'0'0'1376,"56"-2"0,17-2 48,20 4 8,13 4-584,3-2-168,2-2-680,0-6 0,-2-6 0,-7-11-8,-9-7-336,-4-12-8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49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0 885 13360,'0'0'2313,"10"6"-1692,-3-2-504,-1 0-28,0 0 1,1-1 0,0 1 0,-1-1 0,1-1 0,0 1-1,1-1 1,-1-1 0,9 2 0,1-1 155,1-2 0,0 0 0,-1-1 0,1-1 0,-1 0-1,31-9 1,-43 10-152,1-1-1,0 0 1,0-1-1,-1 1 0,1-1 1,-1 0-1,0-1 0,0 1 1,0-1-1,0 0 1,-1 0-1,0-1 0,1 1 1,-1-1-1,-1 0 1,1 0-1,-1 0 0,0 0 1,0-1-1,-1 1 1,1-1-1,-1 0 0,1-6 1,-2 9-51,-1 0 1,0 0-1,0 0 1,0 0-1,0 0 0,0 0 1,-1 1-1,1-1 1,-1 0-1,0 0 1,0 0-1,0 0 1,0 1-1,0-1 1,-1 1-1,1-1 1,-1 1-1,0-1 0,0 1 1,0 0-1,0 0 1,0 0-1,0 0 1,0 0-1,-1 0 1,1 1-1,0-1 1,-1 1-1,0-1 1,1 1-1,-1 0 0,0 0 1,0 0-1,0 1 1,1-1-1,-1 1 1,0-1-1,0 1 1,0 0-1,0 0 1,0 0-1,0 1 1,0-1-1,0 1 0,-4 1 1,-2 1 28,0 0 1,0 1-1,0 1 0,0 0 1,1 0-1,0 0 0,0 1 1,0 0-1,0 1 1,1-1-1,-6 9 0,9-10-24,1-1 0,0 1 0,0-1 0,1 1 0,-1 0 0,1 0 0,0 0-1,0 1 1,1-1 0,0 0 0,0 1 0,0-1 0,0 1 0,1-1 0,0 1 0,0-1-1,0 1 1,1-1 0,0 1 0,0-1 0,3 9 0,-1-7-4,0 0 1,1 0-1,0 0 1,0-1-1,0 1 1,1-1 0,0 0-1,0-1 1,1 1-1,-1-1 1,1 0-1,0 0 1,1-1-1,-1 0 1,1 0-1,12 5 1,0-1 44,0-1 1,1 0 0,0-2-1,1 0 1,23 2 0,-27-6-28,0 0 1,1-2 0,-1 0-1,0-1 1,0 0-1,0-1 1,0-1-1,0-1 1,-1-1 0,1 0-1,-1-1 1,19-11-1,17-14 234,-1-2-1,52-45 1,-73 55-135,-14 12-55,36-31 255,-48 39-314,0 1 1,0-1 0,-1 0-1,0 0 1,0-1-1,0 1 1,0-1-1,-1 1 1,4-9-1,-6 12-27,1 0 0,-1-1 0,1 1 0,-1-1-1,0 1 1,0 0 0,0-1 0,0 1 0,0-1 0,0 1-1,0-1 1,0 1 0,0-1 0,-1 1 0,1 0-1,0-1 1,-1 1 0,1 0 0,-1-1 0,0 1-1,1 0 1,-1 0 0,-1-2 0,0 2 5,1-1 0,-1 1 0,0 0 0,1 0 0,-1 0 0,0 1 0,0-1 0,0 0 0,0 1 0,0-1 0,0 1 0,0 0 0,0-1 0,-3 1 0,-1 0 16,-1 0 0,1 1 0,0 0 1,0 0-1,1 0 0,-1 1 0,0 0 0,0 0 0,1 0 1,-9 5-1,-6 9 55,2 0 1,0 1-1,0 2 1,2-1-1,0 2 1,2 0-1,0 1 1,1 0-1,1 1 1,-11 26-1,22-44-84,-3 3 63,2-1-1,-1 1 0,1 0 1,0 0-1,-2 12 1,4-17-53,0-1-1,0 0 1,0 1 0,0-1-1,1 0 1,-1 1 0,0-1-1,0 0 1,1 1 0,-1-1 0,1 0-1,-1 0 1,1 1 0,0-1-1,0 0 1,-1 0 0,1 0-1,0 0 1,0 0 0,0 0 0,0 0-1,0 0 1,0 0 0,0 0-1,0-1 1,1 1 0,-1 0-1,0-1 1,0 1 0,1-1-1,-1 1 1,0-1 0,1 0 0,-1 0-1,0 1 1,3-1 0,2 0-16,0 0-1,0 0 1,0-1 0,0 0 0,0 0 0,0 0 0,-1 0 0,1-1 0,0 0-1,-1 0 1,0-1 0,1 0 0,-1 1 0,0-2 0,0 1 0,-1-1 0,1 1-1,5-7 1,5-5-1,-1 0 1,-1-1-1,22-34 0,-26 34-4,-1 1 0,6-19 0,12-23 0,-21 49 0,-7 9 0,-8 19 0,-97 204 0,14-36 0,58-110 0,-86 139 0,102-191 0,57-55 0,93-96 0,61-58 0,-32 39 0,-96 89 0,92-99 0,-135 131 0,-13 15 0,-1 0 0,0 0 0,0 0 0,-1-1 0,10-17 0,-11 12 0,-5 14 0,0 0 0,0 0 0,0 0 0,0 0 0,0 0 0,0 0 0,0 0 0,0 0 0,0 0 0,0 0 0,0 0 0,0 0 0,-12 24 0,0 1 0,-7 13 0,-16 44 0,30-66 0,0 1 0,0-1 0,2 1 0,0 0 0,-1 32 0,4-45 0,1 1 0,-1-1 0,1 1 0,0-1 0,0 0 0,0 0 0,0 1 0,4 6 0,-4-9 0,-1-1 0,1 0 0,0 1 0,0-1 0,0 0 0,0 1 0,0-1 0,1 0 0,-1 0 0,0 0 0,0 0 0,1 0 0,-1 0 0,1 0 0,-1-1 0,1 1 0,-1 0 0,1-1 0,-1 1 0,1-1 0,-1 0 0,1 1 0,0-1 0,-1 0 0,1 0 0,0 0 0,-1 0 0,3-1 0,7-1 0,-1-1 0,1 0 0,-1 0 0,0-2 0,0 1 0,-1-1 0,1 0 0,-1-1 0,0 0 0,-1-1 0,10-8 0,11-14 0,42-51 0,-51 56 0,-3 4 0,-1-1 0,-1-1 0,21-38 0,-28 48 0,-10 27 0,-1-1 0,-1 17 0,0 44 0,4-64 0,1 0 0,0 0 0,0 0 0,1 0 0,1-1 0,-1 1 0,8 16 0,-8-24 0,-1 0 0,1 0 0,0-1 0,0 1 0,0-1 0,0 1 0,0-1 0,0 0 0,1 0 0,-1 0 0,1 0 0,0 0 0,-1-1 0,1 1 0,0-1 0,0 0 0,0 0 0,0 0 0,0 0 0,0 0 0,0 0 0,0-1 0,1 0 0,-1 0 0,0 0 0,0 0 0,4 0 0,3-2 0,1 1 0,-1-1 0,0-1 0,0 0 0,0-1 0,18-8 0,-17 6 0,-1 0 0,0-1 0,0 0 0,0-1 0,15-16 0,38-52 0,-27 32 0,-20 22 0,-13 16 0,1 1 0,0 0 0,0-1 0,1 2 0,0-1 0,5-4 0,-29 78 0,18-63 0,0 0 0,1 0 0,0 0 0,0 1 0,0-1 0,1 0 0,2 7 0,-3-11 0,1 0 0,-1 0 0,1 0 0,0 1 0,0-1 0,0 0 0,0-1 0,0 1 0,0 0 0,1 0 0,-1 0 0,0-1 0,1 1 0,0-1 0,-1 1 0,1-1 0,0 1 0,0-1 0,-1 0 0,1 0 0,0 0 0,3 1 0,4 0 0,0-1 0,-1 0 0,1 0 0,0-1 0,-1 0 0,1-1 0,0 1 0,-1-2 0,1 1 0,-1-1 0,1-1 0,-1 1 0,0-2 0,0 1 0,0-1 0,11-7 0,4-4 0,0-1 0,-1-2 0,37-36 0,-41 34 0,0-1 0,-1-1 0,-1-1 0,-2 0 0,0-1 0,-1 0 0,10-28 0,0-12 0,25-109 0,-37 113 0,-3 0 0,-2 0 0,-3-85 0,-7 130 0,1 10 0,-7 23 0,-15 44 0,-30 125 0,35-107 0,6-26 0,2 1 0,3 1 0,2-1 0,2 2 0,4 60 0,2-106 0,0 0 0,1 0 0,0 0 0,1 0 0,0 0 0,0 0 0,2-1 0,-1 1 0,11 17 0,-13-26 0,0 0 0,-1 1 0,1-1 0,0 0 0,0 0 0,0-1 0,1 1 0,-1 0 0,0-1 0,1 1 0,-1-1 0,0 0 0,1 0 0,0 0 0,-1 0 0,1 0 0,0 0 0,-1-1 0,1 1 0,0-1 0,5 0 0,4 0 0,0-1 0,0 0 0,19-5 0,-23 4 0,5-2 0,0 0 0,0 0 0,0-2 0,-1 0 0,0 0 0,0-1 0,0 0 0,-1-1 0,12-11 0,13-14 0,37-43 0,-57 58 0,27-32 0,-48 58 0,1 1 0,0 0 0,1 0 0,0 1 0,1-1 0,-3 18 0,-2 1 0,3-13 0,1-1 0,0 1 0,-1 21 0,4-30 0,1 0 0,-1 1 0,1-1 0,0 0 0,1 0 0,0 0 0,0 0 0,0 0 0,0 0 0,6 8 0,-5-8 0,1 0 0,0 0 0,-1-1 0,2 0 0,-1 0 0,1 0 0,-1 0 0,1-1 0,1 0 0,-1 0 0,9 5 0,-10-7 0,1 0 0,-1-1 0,0 0 0,1 1 0,-1-1 0,1-1 0,-1 1 0,1-1 0,0 1 0,-1-1 0,1-1 0,-1 1 0,1-1 0,0 1 0,-1-1 0,1-1 0,7-2 0,4-3 0,0-1 0,0-1 0,0-1 0,-1 0 0,-1-1 0,0 0 0,13-14 0,2-4 0,-2-2 0,25-37 0,-36 45 0,-2-1 0,0 0 0,-2-1 0,15-44 0,-13 26 0,-2-2 0,6-49 0,7-57 0,14-93 0,-36 216 0,-4 30 0,0-1 0,0 0 0,0 0 0,0 1 0,1-1 0,-1 0 0,0 1 0,1-1 0,-1 1 0,1-1 0,0 1 0,-1-1 0,1 1 0,0-1 0,0 1 0,0-1 0,0 2 0,0 3 0,-15 191 0,12 200 0,3-386 0,1 0 0,0 0 0,0 0 0,1 0 0,0-1 0,1 1 0,0 0 0,1-1 0,0 0 0,7 13 0,-10-22 0,0 0 0,0 0 0,-1 0 0,1 1 0,0-1 0,0 0 0,0 0 0,0 0 0,0 0 0,1 0 0,-1-1 0,0 1 0,0 0 0,0 0 0,1-1 0,-1 1 0,1-1 0,-1 1 0,0-1 0,1 0 0,-1 1 0,1-1 0,-1 0 0,0 0 0,1 0 0,-1 0 0,1 0 0,-1 0 0,1-1 0,-1 1 0,1 0 0,-1-1 0,0 1 0,1-1 0,-1 0 0,0 1 0,0-1 0,1 0 0,1-1 0,4-4 0,1 1 0,-1-1 0,-1 0 0,12-14 0,14-23 0,35-59 0,-34 50 0,-30 47 0,1 0 0,0 1 0,1 0 0,-1 0 0,1 0 0,-1 0 0,1 0 0,0 1 0,7-3 0,53-23 0,-60 28 0,270-92 0,-261 87 0,-14 6 0,0 0 0,0 0 0,0 0 0,0-1 0,0 1 0,0 0 0,0 0 0,1 0 0,-1 0 0,0-1 0,0 1 0,0 0 0,0 0 0,0 0 0,0 0 0,0-1 0,0 1 0,0 0 0,0 0 0,0 0 0,0 0 0,0-1 0,-1 1 0,1 0 0,0 0 0,0 0 0,0 0 0,0 0 0,0-1 0,0 1 0,0 0 0,0 0 0,0 0 0,-1 0 0,1 0 0,0 0 0,0-1 0,0 1 0,0 0 0,-2-1 0,0 0 0,1 0 0,-1 1 0,0-1 0,0 1 0,0-1 0,1 1 0,-1-1 0,0 1 0,0 0 0,-2 0 0,-21 0 0,1 1 0,0 2 0,0 0 0,-37 12 0,60-15 0,1 0 0,0 0 0,-1 0 0,1 0 0,0 0 0,0 0 0,-1 0 0,1 0 0,0 0 0,-1 0 0,1 0 0,0 0 0,-1 1 0,1-1 0,0 0 0,0 0 0,-1 0 0,1 1 0,0-1 0,0 0 0,-1 0 0,1 1 0,0-1 0,0 0 0,0 0 0,0 1 0,-1-1 0,1 0 0,0 1 0,0-1 0,0 1 0,8 3 0,16 1 0,14-2 0,-12-1 0,-1 0 0,1 2 0,-1 1 0,34 11 0,-55-15 0,-1 1 0,1 0 0,-1 0 0,1 0 0,-1 0 0,0 0 0,0 1 0,0 0 0,0 0 0,0 0 0,0 0 0,-1 0 0,1 0 0,-1 1 0,0-1 0,0 1 0,-1-1 0,1 1 0,-1 0 0,1 0 0,-1-1 0,0 1 0,0 8 0,1 5 0,-2 1 0,0-1 0,-1 1 0,-4 21 0,0 7 0,5-35 0,0-1 0,0 1 0,1-1 0,0 1 0,6 20 0,-6-28 0,0 0 0,0 0 0,0 0 0,1 0 0,-1 0 0,1 0 0,-1-1 0,1 1 0,0 0 0,0-1 0,0 0 0,1 1 0,-1-1 0,1 0 0,-1 0 0,1 0 0,-1 0 0,1-1 0,0 1 0,0-1 0,0 0 0,6 2 0,-3-2 0,1 0 0,0 0 0,-1-1 0,1-1 0,-1 1 0,1-1 0,-1 0 0,1 0 0,-1-1 0,0 1 0,1-2 0,-1 1 0,0-1 0,0 0 0,-1 0 0,1 0 0,0-1 0,-1 0 0,0 0 0,9-9 0,6-9 0,-1 0 0,-1 0 0,22-38 0,-21 32 0,-8 11 0,-7 12 0,0 0 0,0 0 0,-1-1 0,1 1 0,-1-1 0,-1 0 0,1 0 0,1-8 0,-3 7 0,-1 5 0,0 0 0,0 0 0,1 0 0,-1 1 0,0-1 0,1 0 0,0 0 0,-1 0 0,1 0 0,0 1 0,0-1 0,0 0 0,0 1 0,2-4 0,-4 8 0,-1 0 0,1 0 0,0 0 0,0 0 0,0 1 0,0-1 0,0 0 0,1 0 0,-1 1 0,1 2 0,-1 5 0,-3 6 0,0 8 0,0 0 0,1 0 0,1 46 0,2-64 0,1 0 0,0 0 0,1 0 0,0-1 0,0 1 0,0 0 0,7 12 0,-7-15 0,0-1 0,1 1 0,0-1 0,0 1 0,0-1 0,0 0 0,0 0 0,1 0 0,-1-1 0,1 1 0,0-1 0,-1 0 0,9 3 0,-9-4 0,0 0 0,1-1 0,-1 1 0,1-1 0,-1 0 0,1 0 0,-1 0 0,1-1 0,-1 1 0,1-1 0,-1 0 0,0 0 0,1 0 0,-1-1 0,0 1 0,0-1 0,0 1 0,0-1 0,4-3 0,3-2 0,0-1 0,0 0 0,-1 0 0,8-11 0,11-14 0,-3-2 0,0 0 0,20-43 0,-43 73 0,0 1 0,0-1 0,-1 0 0,2-10 0,2-4 0,-5 19 0,-1 0 0,1 0 0,0 0 0,0 0 0,0 0 0,0 0 0,0 0 0,-1 0 0,1 1 0,0-2 0,0 1 0,0 0 0,0 0 0,0 0 0,0 0 0,-1 0 0,1 0 0,0 0 0,0 0 0,0 0 0,0 0 0,0 0 0,0 0 0,-1 0 0,1 0 0,0 0 0,0 0 0,0-1 0,0 1 0,0 0 0,0 0 0,0 0 0,0 0 0,0 0 0,0 0 0,-1 0 0,1-1 0,0 1 0,0 0 0,0 0 0,0 0 0,0 0 0,0 0 0,0 0 0,0-1 0,0 1 0,0 0 0,-10 10 0,7-5 0,-1 0 0,1 0 0,0 0 0,0 1 0,0-1 0,1 1 0,0-1 0,-2 10 0,-8 49 0,10-48 0,0-2 0,0 1 0,2 0 0,0-1 0,2 26 0,-1-34 0,0-1 0,0 0 0,0 1 0,1-1 0,0 0 0,0 0 0,0 0 0,0 0 0,1-1 0,0 1 0,0-1 0,0 1 0,0-1 0,1 0 0,6 6 0,-7-8 0,0-1 0,0 0 0,0 0 0,0 0 0,0 0 0,0 0 0,0 0 0,0-1 0,0 1 0,0-1 0,1 0 0,-1 0 0,0 0 0,0-1 0,0 1 0,0-1 0,0 0 0,0 0 0,0 0 0,0 0 0,0 0 0,5-3 0,2-1 0,-1 0 0,0-1 0,0 0 0,-1 0 0,11-11 0,30-38 0,-30 32 0,30-28 0,-35 30 0,-3 2 0,-7 18 0,-4 1 0,0 0 0,0 0 0,0 0 0,0 0 0,0 0 0,1 0 0,-1 0 0,0 0 0,0 0 0,0 0 0,0 0 0,0 0 0,1 0 0,-1 0 0,0 0 0,0 0 0,0 0 0,0 0 0,0 0 0,1 0 0,-1 0 0,0 0 0,0-1 0,0 1 0,0 0 0,0 0 0,0 0 0,0 0 0,1 0 0,-1 0 0,0 0 0,0-1 0,0 1 0,0 0 0,0 0 0,0 0 0,0 0 0,0 0 0,0-1 0,0 1 0,0 0 0,0 0 0,0 0 0,0 0 0,0 0 0,0-1 0,0 1 0,0 0 0,0 0 0,0 0 0,-6 6 0,-2 7 0,-1 8 0,1 1 0,1-1 0,1 1 0,-5 37 0,10-55 0,1 0 0,0 1 0,0-1 0,0 0 0,0 1 0,1-1 0,0 0 0,0 0 0,0 0 0,0 0 0,1 0 0,3 8 0,-4-10 0,0-1 0,1 1 0,-1-1 0,0 1 0,1-1 0,-1 0 0,1 1 0,-1-1 0,1 0 0,-1 0 0,1 0 0,0 0 0,-1 0 0,1-1 0,0 1 0,0 0 0,0-1 0,0 1 0,0-1 0,0 0 0,0 0 0,0 0 0,-1 0 0,1 0 0,0 0 0,0 0 0,0 0 0,0-1 0,0 1 0,2-2 0,6-1 0,0-1 0,-1-1 0,0 0 0,0 0 0,0 0 0,-1-1 0,1-1 0,12-12 0,6-10 0,24-31 0,-6 5 0,-8 7 0,-36 48 0,-1 0 0,0 0 0,0 0 0,0 0 0,0 0 0,0 0 0,0 0 0,1 0 0,-1 0 0,0 0 0,0 0 0,0 0 0,0 0 0,0 0 0,1 0 0,-1 0 0,0 0 0,0 0 0,0 0 0,0 0 0,0 0 0,0 0 0,1 0 0,-1 0 0,0 0 0,0 0 0,0 1 0,0-1 0,0 0 0,0 0 0,0 0 0,1 0 0,-1 0 0,0 0 0,0 0 0,0 0 0,0 1 0,0-1 0,0 0 0,0 0 0,0 0 0,0 0 0,0 0 0,0 1 0,0-1 0,0 0 0,0 0 0,0 0 0,0 0 0,6 15 0,2 17 0,-8 21 0,0-38 0,0 0 0,1 0 0,4 23 0,1-21 0,-5-17 0,0 0 0,-1 0 0,1 0 0,0 0 0,-1 0 0,1 0 0,-1 0 0,1 0 0,0 0 0,-1 0 0,1-1 0,0 1 0,-1 0 0,1 0 0,-1-1 0,1 1 0,-1 0 0,2-2 0,5-1 0,4-4 0,1 0 0,-2-1 0,1 0 0,-1-1 0,0 0 0,10-13 0,-6 8 0,27-23 0,-29 27 0,-6 5 0,0 0 0,0 1 0,0 0 0,1 0 0,-1 0 0,12-3 0,-18 7 0,1 0 0,0 0 0,0 0 0,-1 0 0,1 1 0,0-1 0,-1 0 0,1 0 0,-1 1 0,1-1 0,0 1 0,-1-1 0,1 1 0,-1-1 0,1 1 0,-1-1 0,1 1 0,-1-1 0,1 1 0,-1-1 0,0 1 0,1 0 0,-1-1 0,0 1 0,1 0 0,-1-1 0,0 1 0,0 0 0,0-1 0,0 2 0,6 26 0,-7 4 0,0-25 0,1 1 0,0-1 0,0 0 0,0 0 0,1 0 0,0 1 0,3 8 0,-4-16 0,0 1 0,0-1 0,0 0 0,0 0 0,1 0 0,-1 1 0,0-1 0,0 0 0,0 0 0,0 0 0,1 0 0,-1 0 0,0 0 0,0 1 0,0-1 0,1 0 0,-1 0 0,0 0 0,0 0 0,0 0 0,1 0 0,-1 0 0,0 0 0,0 0 0,1 0 0,-1 0 0,0 0 0,0 0 0,0 0 0,1 0 0,-1 0 0,0 0 0,0 0 0,0 0 0,1 0 0,-1-1 0,0 1 0,0 0 0,0 0 0,1 0 0,-1 0 0,0-1 0,8-5 0,45-56 0,-35 38 0,24-22 0,-28 31 0,-6 7 0,0-1 0,1 1 0,0 0 0,14-8 0,-21 14 0,0 1 0,0 0 0,0 0 0,0 0 0,1 0 0,-1 0 0,0 1 0,1-1 0,-1 1 0,0-1 0,1 1 0,-1 0 0,1 0 0,-1 0 0,0 0 0,1 0 0,-1 0 0,1 1 0,-1-1 0,0 1 0,1 0 0,-1 0 0,0 0 0,0 0 0,0 0 0,0 0 0,4 3 0,3 5 0,1 0 0,-1 1 0,-1 0 0,11 16 0,2 2 0,10 16 0,-20-28 0,0 0 0,0-2 0,15 15 0,-25-28 0,-1-1 0,1 1 0,-1 0 0,1-1 0,0 1 0,-1 0 0,1-1 0,0 1 0,-1-1 0,1 1 0,0-1 0,0 0 0,0 1 0,-1-1 0,1 0 0,0 1 0,0-1 0,0 0 0,0 0 0,0 0 0,-1 0 0,1 0 0,0 0 0,2 0 0,-3-1 0,1 1 0,0-1 0,-1 0 0,1 1 0,-1-1 0,1 0 0,-1 0 0,1 0 0,-1 1 0,0-1 0,1 0 0,-1 0 0,0 0 0,0 0 0,0 0 0,1 1 0,-1-1 0,0 0 0,0-1 0,0-9 0,-1 1 0,-3-20 0,4 30 0,-4-22 425,-11-28 0,2 12-5210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0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25623,'0'0'7136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20999,'0'0'8264,"66"-16"-7944,-52 4 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2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12664,'0'0'8626,"4"10"-8194,1 2-285,-2-7-68,-1 0-1,0 0 1,0-1-1,0 1 0,-1 1 1,0-1-1,1 8 1,-1-5 274,0-1 0,0 1 1,1-1-1,0 0 1,0 1-1,6 11 0,-7-16-272,1 0 0,0-1-1,0 1 1,0-1 0,0 1 0,0-1-1,0 0 1,1 0 0,-1 0-1,1 0 1,0 0 0,-1 0 0,1-1-1,0 0 1,0 1 0,0-1-1,0 0 1,0 0 0,3 0 0,18 2 153,-1-1 1,1-1 0,-1-2-1,30-3 1,12-1 157,85-11 227,-107 9-442,0 2 0,59 0 0,105 8 389,-160-5-415,-1-3 0,65-13 0,-30-2 15,89-17 172,-59 20-117,214-22 567,353 59 77,-541-12-803,-31 2-62,-53-4 0,70-1 0,-90-6 0,180-14 0,-204 14 0,1-1 0,-1 0 0,0-1 0,0 0 0,14-7 0,-20 9 0,1-1 0,-1 0 0,0-1 0,0 1 0,0 0 0,0-1 0,0 0 0,0 1 0,-1-1 0,1 0 0,-1-1 0,0 1 0,0 0 0,0-1 0,0 1 0,-1-1 0,2-3 0,4-45 852,-7 22-5649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0:0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6728,'0'0'6744,"12"-3"-6298,81-23 378,-17 4 233,106-16-1,-91 24-473,-58 8-195,1 0 0,-1 3 0,1 0 0,52 4 0,-65 0-65,-18-1-220,0 0-1,0 0 0,-1 0 0,1 0 0,0 0 1,0 1-1,-1-1 0,1 1 0,0-1 0,-1 1 1,1 0-1,-1 0 0,1 1 0,-1-1 0,4 3 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4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13768,'0'0'6531,"5"12"-6295,-1-1-175,0-2-6,0 1 0,-1-1 1,0 1-1,-1 0 0,0 0 1,-1 0-1,1 12 0,-8 200 1101,0-34-119,6-185-1016,10 285 1938,-2-179-545,-8-73-752,0-14 1609,4-49-1182,2-22-720,17-76 0,-17 106-282,0-1 0,0 1 0,2 1 1,1-1-1,0 1 0,22-30 0,-14 25-33,0-2 65,2 0-1,1 1 0,1 2 0,1 0 1,28-22-1,-49 43-118,0 0 0,0 0 0,0 1 0,0-1 0,0 0 0,0 1 0,0-1 0,0 1 0,0-1 0,0 1 0,0-1 0,0 1 0,0 0 0,1 0 0,-1-1 0,0 1 0,0 0 0,0 0 0,1 0 0,-1 0 0,0 1 0,0-1 0,1 0 0,0 1 0,-1 1 0,0-1 0,0 0 0,0 1 0,0-1 0,0 1 0,0-1 0,0 1 0,0-1 0,0 1 0,-1 0 0,1-1 0,-1 1 0,1 3 0,14 63 0,12 132 0,-21-138 0,2 19 0,-10-21 0,15-92 0,10-38 901,-5 13-1934,-7 25-2770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4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22103,'0'0'4603,"3"13"-3898,31 173 460,-33-183-1397,5 21 870,-6-24-705,1 1 0,-1-1 1,0 0-1,0 1 0,0-1 1,0 0-1,0 0 0,0 1 1,0-1-1,1 0 0,-1 0 1,0 1-1,0-1 1,0 0-1,1 0 0,-1 1 1,0-1-1,0 0 0,1 0 1,-1 0-1,0 0 0,0 0 1,1 1-1,-1-1 1,0 0-1,0 0 0,1 0 1,-1 0-1,0 0 0,1 0 1,-1 0-1,0 0 0,0 0 1,1 0-1,-1 0 1,0 0-1,1 0 0,-1 0 1,0 0-1,1 0 0,-1 0 1,0 0-1,0-1 0,1 1 1,-1 0-1,0 0 0,0 0 1,1 0-1,-1-1 1,0 1-1,0 0 0,0 0 1,1 0-1,-1-1 0,0 1 1,0 0-1,0 0 0,0-1 1,1 1-1,-1-1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5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18895,'0'0'5560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5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0 15880,'0'0'1466,"-9"11"-654,-15 18-95,1 0 1,-30 54-1,42-63-563,2 2 0,0-1 0,1 1 0,1 1 0,1-1 0,1 1 1,1 0-1,-2 36 0,6-55-131,0 0 0,0-1 0,0 1 0,1 0 0,-1-1-1,1 1 1,0-1 0,0 1 0,1-1 0,-1 1 0,0-1 0,1 1 0,0-1 0,0 0 0,0 0 0,0 0 0,1 0 0,-1-1 0,1 1 0,-1 0 0,6 3 0,-5-5-7,0 0 1,0 1-1,0-1 1,0 0-1,0-1 1,0 1-1,1 0 0,-1-1 1,0 0-1,0 0 1,1 0-1,-1 0 1,0 0-1,0-1 0,0 1 1,1-1-1,-1 0 1,0 0-1,0 0 1,0 0-1,0-1 0,0 1 1,-1-1-1,6-3 1,0-1 20,-1-1 0,1 0 0,-1-1 1,-1 1-1,1-1 0,-1-1 0,-1 1 0,0-1 1,0 0-1,0 0 0,4-13 0,3-13 166,14-60 0,-21 69 107,-1 0 0,-1 0 0,0-42 0,-5 65 242,-2 10-285,-2 14-18,3 12 29,2 60 1,2-20-62,-2-52-159,-1 57 336,-21 144 0,20-208-330,-1 0 1,-1 0 0,1-1-1,-2 1 1,0-1 0,-9 14 0,11-20-25,-1-1 1,1 1 0,-2-1 0,1 0 0,-1 0 0,0 0 0,0-1 0,0 0 0,-1 0 0,1-1 0,-1 0 0,-8 4 0,12-7-26,1-1-1,-1 1 1,1-1 0,-1 1 0,0-1 0,1 0-1,-1 0 1,1 0 0,-1 0 0,0-1 0,1 1-1,-1-1 1,1 1 0,-1-1 0,1 0 0,0 0-1,-1 0 1,1 0 0,0-1 0,-1 1 0,1-1-1,0 1 1,0-1 0,0 0 0,1 1 0,-1-1-1,-3-4 1,0-1 20,0 0 0,0 0 0,0-1 0,1 1 0,0-1-1,0 0 1,-2-8 0,5 11-24,0 0 1,1 0-1,-1 0 0,1 0 0,0 0 1,0 0-1,0 0 0,1 0 0,0 0 1,0 0-1,0 0 0,1 0 0,-1 0 1,1 1-1,0-1 0,1 1 0,-1-1 1,1 1-1,0 0 0,0 0 0,0 0 1,0 0-1,5-3 0,0-1 9,1 0-1,0 1 1,0 0 0,1 0-1,0 1 1,1 0 0,-1 1-1,23-8 1,-8 6 35,0 1 0,1 2-1,0 0 1,51 1 0,-28 5 273,83 12-1,-131-13-291,1-1-1,-1 0 0,0 1 1,0-1-1,0 0 1,0 0-1,0 0 1,0 0-1,1 0 1,-1 0-1,0 0 1,0 0-1,0-1 1,0 1-1,2-1 1,-3 0-152,1 0 0,-1 1 0,0-1 0,1 0 1,-1 1-1,0-1 0,0 0 0,0 0 0,0 1 0,0-1 1,0 0-1,0 0 0,0 1 0,0-1 0,0 0 0,0 1 1,-1-2-1,1-3-1675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5:56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20303,'0'0'6082,"5"13"-5742,-2-6-303,5 13 45,-1 0 0,-1 0 0,6 37 0,-8-6 97,-5 100 0,-19 54 92,8-96-64,8-60 90,-15 61 0,18-97-30,6-11 6,-4-3-249,0 0-1,0 0 1,0 0 0,1 0-1,-1 0 1,0 0-1,0 0 1,-1 0 0,1 0-1,0 0 1,0-1-1,1-1 1,40-92 310,13-25-102,-47 105-180,1 0 1,1 1 0,0 1-1,1 0 1,23-22-1,-30 31-47,-3 3 12,1 0 1,-1-1-1,0 1 1,0 0-1,0 1 1,1-1-1,-1 0 1,0 0-1,1 0 1,-1 1-1,2-1 1,-2 1-10,0 0 1,0 0 0,-1 1 0,1-1 0,0 0 0,-1 1 0,1-1 0,0 1-1,-1-1 1,1 1 0,-1-1 0,1 1 0,-1 0 0,1-1 0,-1 1 0,1 0-1,-1-1 1,0 1 0,1 0 0,-1-1 0,0 1 0,0 0 0,0 0 0,1-1-1,-1 1 1,0 0 0,0 1 0,6 28 112,-2 0 0,-1 1 0,-1 0 0,-5 59 0,1-15 235,4-61-359,3-13 547,6-14-2928,-9 10 725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0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1 977 15576,'0'0'5129,"11"-6"-4963,11-10-68,0-1-1,-1-1 0,0-1 1,-2-1-1,19-23 0,63-101 521,-26 35 295,-74 108-921,19-22 899,-20 23-863,0 0 0,0-1 0,0 1 0,1 0 0,-1-1 0,0 1 0,1 0 0,-1 0 0,0-1 0,1 1-1,-1 0 1,0 0 0,1 0 0,-1 0 0,0-1 0,1 1 0,-1 0 0,1 0 0,-1 0 0,0 0 0,1 0 0,-1 0 0,1 0 0,-1 0 0,0 0 0,1 0 0,-1 0 0,1 0 0,-1 0 0,0 1 0,1-1 0,-1 0 0,0 0 0,1 0 0,-1 1 0,0-1 0,1 0 0,-1 0 0,0 0 0,1 1 0,-1-1 0,0 0 0,0 1 0,1-1 0,-1 0 0,0 1 0,0-1 0,0 0-1,1 1 1,-1-1 0,0 0 0,0 1 0,0-1 0,0 1 0,0-1 0,0 0 0,0 1 0,0-1 0,0 1 0,5 16 250,0-1 0,15 29-1,-2-6-38,-5-4 150,23 38-1,-28-59-220,1 0 0,0-1 0,1 0 0,1-1-1,14 14 1,-22-23-131,-1-1 1,1 0-1,0 0 0,1 0 0,-1 0 1,0 0-1,0-1 0,1 1 0,-1-1 1,1 0-1,0 0 0,-1 0 0,1-1 0,-1 1 1,7-1-1,-4 0 5,1-1 0,-1 0 0,0 0 0,1-1 0,-1 1 1,0-1-1,0-1 0,9-4 0,-6 2-1,0 0 0,0-1 0,0 0 1,-1-1-1,0 0 0,0 0 0,0-1 0,-1 0 1,0 0-1,8-15 0,-6 6 20,-1 0-1,-1 0 1,-1-1-1,0 0 1,3-22-1,-7 27-13,0 1-1,-1-1 0,0 0 1,-1 0-1,0 0 1,-1 0-1,-1 0 1,-4-17-1,5 27-29,0 0-1,0 0 1,-1 1-1,1-1 1,-1 0-1,0 1 1,0-1-1,0 1 1,-4-4-1,5 5-8,1 0 0,-1 1 0,1-1-1,-1 1 1,1-1 0,-1 1 0,0 0 0,1-1 0,-1 1-1,0 0 1,0-1 0,1 1 0,-1 0 0,0 0 0,0 0-1,1-1 1,-1 1 0,0 0 0,0 0 0,1 0 0,-1 0 0,0 1-1,0-1 1,1 0 0,-1 0 0,0 0 0,0 0 0,1 1-1,-1-1 1,0 0 0,1 1 0,-1-1 0,0 1 0,1-1-1,-1 1 1,1-1 0,-1 1 0,0-1 0,1 1 0,0-1 0,-1 1-1,1 0 1,-1-1 0,1 1 0,-1 1 0,-4 8 36,0 0 1,1 1 0,0 0 0,0 0-1,1 0 1,1 0 0,0 0-1,-1 15 1,2-8 10,1-1 0,1 1 0,0 0 0,7 27 0,-6-36-30,1 0-1,0 0 1,1 0 0,0 0-1,1-1 1,-1 1 0,2-1-1,-1 0 1,1-1 0,0 1-1,1-1 1,0-1 0,0 1-1,0-1 1,1 0 0,0-1-1,0 0 1,0 0 0,1 0-1,-1-1 1,1-1 0,0 0-1,0 0 1,1 0 0,-1-1-1,1-1 1,-1 1 0,1-2-1,-1 1 1,1-1 0,-1-1-1,1 0 1,0 0 0,-1-1-1,0 0 1,1 0 0,9-5-1,-9 2-23,-1 1 0,0-2-1,0 0 1,-1 0 0,1 0 0,-1-1-1,-1 0 1,1-1 0,-1 0-1,0 0 1,6-11 0,0-1-2,-1-1 1,-1 0-1,16-42 1,-16 37 0,-2 0 0,-1-1 0,-1-1 0,-2 1 0,4-43 0,-17 114 0,4 27 0,7 100 0,-2-152 0,-1 1 0,-4 34 0,3-45 0,-1 0 0,0 0 0,0 0 0,-1-1 0,0 1 0,-1-1 0,0 0 0,-6 10 0,9-17 0,0 0 0,0 1 0,0-1 0,0 0 0,0 0 0,-1 0 0,1 0 0,0 0 0,-1 0 0,1 0 0,-1 0 0,1-1 0,-1 1 0,0 0 0,1-1 0,-1 1 0,1-1 0,-1 0 0,0 0 0,0 0 0,1 0 0,-1 0 0,0 0 0,1 0 0,-1 0 0,0 0 0,1-1 0,-1 1 0,1-1 0,-1 1 0,0-1 0,1 0 0,-1 0 0,1 1 0,-2-2 0,-3-2 0,0 0 0,0 0 0,0-1 0,1 0 0,-1 0 0,-8-11 0,8 8 0,0 0 0,0 0 0,1-1 0,0 0 0,-6-16 0,10 21 0,0-3 0,12 3 0,0 2 0,0 1 0,0 1 0,0 0 0,0 0 0,13 3 0,9 0 0,-31-3 0,55 3 0,95-7 0,-133 2 0,0-1 0,-1 0 0,0-2 0,0 0 0,0-1 0,0-1 0,-1 0 0,0-1 0,18-13 0,-15 7 0,-1-2 0,-1 0 0,0-1 0,-1 0 0,-1-2 0,-1 0 0,-1-1 0,0 0 0,16-34 0,-17 24 0,-1-2 0,-2 1 0,-1-2 0,-2 1 0,-1-1 0,-1 0 0,-2 0 0,-1-1 0,-2 1 0,-4-39 0,0 43 0,-2 0 0,-10-35 0,15 63 0,1 0 0,0-1 0,-1 1 0,1-1 0,-1 1 0,0-1 0,1 1 0,-1-1 0,0 1 0,0-1 0,0 1 0,0 0 0,0 0 0,0-1 0,0 1 0,0 0 0,-1 0 0,-1-1 0,1 1 0,1 1 0,0-1 0,0 1 0,-1 0 0,1 0 0,0 0 0,0 0 0,-1 0 0,1 0 0,0 0 0,0 0 0,-1 0 0,1 0 0,0 1 0,0-1 0,-1 1 0,-1 0 0,-2 2 0,0 0 0,1 0 0,-1 0 0,1 1 0,0 0 0,0 0 0,0 0 0,1 0 0,-4 5 0,-6 11 0,1 1 0,1 0 0,1 0 0,1 1 0,1 0 0,1 1 0,1 0 0,1 0 0,1 0 0,1 1 0,1-1 0,2 32 0,1-23 0,2 0 0,1 0 0,1 0 0,2-1 0,2 0 0,0-1 0,2 1 0,25 46 0,-29-63 0,1 0 0,1-1 0,0 0 0,1-1 0,1 0 0,-1 0 0,2-1 0,21 16 0,-27-22 0,0-2 0,0 1 0,0-1 0,1 0 0,-1 0 0,1 0 0,0-1 0,-1 0 0,1 0 0,0-1 0,0 0 0,0 0 0,0-1 0,0 0 0,1 0 0,-1-1 0,0 0 0,0 0 0,0 0 0,-1-1 0,12-4 0,-5 0 0,-1 0 0,0-1 0,0 0 0,-1-1 0,0-1 0,0 0 0,-1 0 0,16-19 0,-11 10 0,-1-1 0,-1 0 0,-1-1 0,14-30 0,-16 16 0,-10 32 0,0 0 0,1 1 0,-1-1 0,0 1 0,0-1 0,0 0 0,0 1 0,-1-1 0,1 1 0,0-1 0,-1 0 0,1 1 0,-1-1 0,1 1 0,-1-1 0,0 1 0,0-1 0,0 0 0,0 1 0,0 1 0,0-1 0,0 1 0,0 0 0,0 0 0,0-1 0,0 1 0,0 0 0,0 0 0,0 0 0,0 0 0,0 0 0,1 0 0,-1 1 0,0-1 0,0 0 0,0 0 0,0 1 0,0-1 0,0 0 0,0 1 0,0-1 0,1 1 0,-2 0 0,-24 16 0,21-14 0,0 0 0,0 1 0,0 0 0,0 0 0,0 0 0,1 1 0,-1 0 0,1 0 0,0 0 0,1 0 0,-1 0 0,1 1 0,0-1 0,0 1 0,1 0 0,0 0 0,0 0 0,0 0 0,1 1 0,0-1 0,0 0 0,1 0 0,-1 1 0,1-1 0,1 1 0,-1-1 0,1 0 0,0 0 0,1 1 0,-1-1 0,1 0 0,0 0 0,1 0 0,0-1 0,0 1 0,6 10 0,-1-7 0,0 1 0,0-1 0,1-1 0,0 0 0,19 14 0,-22-18 0,0 0 0,1 0 0,-1-1 0,1 0 0,0 0 0,-1-1 0,1 0 0,0 0 0,1 0 0,-1-1 0,9 0 0,-13-1 0,1 0 0,-1-1 0,1 1 0,-1-1 0,0 0 0,1 0 0,-1 0 0,0 0 0,0-1 0,0 0 0,0 1 0,0-1 0,0 0 0,0 0 0,0 0 0,-1-1 0,1 1 0,-1-1 0,0 0 0,0 1 0,0-1 0,0 0 0,0 0 0,-1 0 0,1 0 0,-1 0 0,0-1 0,0 1 0,1-4 0,0-2 0,0 1 0,0-1 0,-1 0 0,-1 1 0,1-1 0,-1 0 0,-1 0 0,0 1 0,0-1 0,-4-14 0,2 13 0,-1 0 0,0-1 0,-1 2 0,0-1 0,0 1 0,-7-10 0,9 16 0,0-1 0,0 0 0,-1 1 0,1-1 0,-1 1 0,0 0 0,0 0 0,0 0 0,0 1 0,-1-1 0,1 1 0,-1 0 0,1 1 0,-1-1 0,-6-1 0,4-2 0,4 2 0,3 3 0,0 0 0,0-1 0,0 1 0,0 0 0,0 0 0,0-1 0,0 1 0,0 0 0,0-1 0,0 1 0,0 0 0,0 0 0,0-1 0,0 1 0,0 0 0,0 0 0,0-1 0,0 1 0,0 0 0,0 0 0,0-1 0,1 1 0,-1 0 0,0 0 0,0 0 0,0-1 0,0 1 0,1 0 0,-1 0 0,0 0 0,0-1 0,1 1 0,-1 0 0,0 0 0,1 0 0,10-8 0,-10 8 0,6-4 0,0 1 0,0 0 0,0 0 0,0 0 0,1 1 0,-1 1 0,14-3 0,60 1 0,-22 1 0,-35 0 0,-18 0 0,0 1 0,0 1 0,0-1 0,1 1 0,-1 0 0,0 0 0,0 1 0,0 0 0,0 0 0,0 0 0,0 1 0,11 4 0,-15-4 0,1-1 0,-1 1 0,1 0 0,-1 1 0,0-1 0,0 0 0,0 1 0,0-1 0,0 1 0,0 0 0,-1-1 0,1 1 0,-1 0 0,1 3 0,12 47 0,-10-30 0,-1-10 0,9 29 0,-11-39 0,0 0 0,1-1 0,-1 1 0,1-1 0,-1 1 0,1-1 0,0 0 0,-1 1 0,1-1 0,0 0 0,1 0 0,3 2 0,1 1 0,-1-1 0,1-1 0,1 1 0,-1-1 0,0-1 0,1 1 0,10 1 0,-14-3 0,0-1 0,0 0 0,0 0 0,0-1 0,1 1 0,-1-1 0,0 0 0,-1 0 0,1 0 0,0-1 0,0 1 0,0-1 0,-1 0 0,1 0 0,-1 0 0,4-3 0,9-7 0,-1-1 0,-1 0 0,0-1 0,19-25 0,39-70 0,-67 99 0,9-11 0,-14 21 0,0 0 0,0 0 0,0 0 0,0 0 0,0 0 0,0 0 0,0 0 0,0 0 0,0 0 0,0 1 0,0-1 0,0 0 0,0 0 0,0 0 0,0 0 0,0 0 0,0 0 0,0 0 0,0 0 0,0 0 0,0 0 0,0 0 0,0 0 0,0 0 0,0 0 0,0 0 0,0 0 0,0 1 0,0-1 0,0 0 0,0 0 0,1 0 0,-1 0 0,0 0 0,0 0 0,0 0 0,0 0 0,0 0 0,0 0 0,0 0 0,0 0 0,0 0 0,0 0 0,0 0 0,0 0 0,0 0 0,0 0 0,1 0 0,-1 0 0,0 0 0,0 0 0,0 0 0,0 0 0,0 0 0,0 0 0,0 0 0,0 0 0,0 0 0,0 0 0,0-1 0,0 1 0,0 0 0,0 0 0,1 0 0,-4 17 0,1-2 0,1-1 0,1 1 0,0 0 0,1-1 0,4 23 0,-2-13 0,-2-17 0,0 1 0,0-1 0,1 0 0,0 0 0,0 0 0,1 0 0,5 9 0,-7-14 0,0 0 0,0-1 0,0 1 0,0-1 0,0 1 0,1-1 0,-1 0 0,1 1 0,-1-1 0,1 0 0,-1 0 0,1 0 0,0 0 0,-1 0 0,1-1 0,0 1 0,0 0 0,0-1 0,-1 0 0,1 1 0,0-1 0,0 0 0,0 0 0,0 0 0,0 0 0,0 0 0,0 0 0,0 0 0,-1-1 0,1 1 0,0-1 0,0 0 0,2-1 0,9-4 0,-2 0 0,1-1 0,-1-1 0,0 0 0,0-1 0,-1 0 0,0 0 0,8-12 0,26-22 0,-37 37 0,3-3 0,0 1 0,1 0 0,22-13 0,-33 21 0,0 0 0,0 0 0,1 0 0,-1 0 0,0 0 0,1 0 0,-1 0 0,0 0 0,0 0 0,1 0 0,-1 0 0,0 0 0,0 0 0,1 0 0,-1 0 0,0 0 0,0 0 0,1 1 0,-1-1 0,0 0 0,0 0 0,1 0 0,-1 0 0,0 1 0,0-1 0,0 0 0,0 0 0,1 0 0,-1 1 0,0-1 0,0 0 0,0 0 0,0 1 0,0-1 0,0 0 0,1 0 0,-1 1 0,0-1 0,0 0 0,0 0 0,0 1 0,0-1 0,0 0 0,0 1 0,2 23 0,-6 24 0,-21 104 0,25-152 0,0-1 0,0 1 0,0 0 0,1 0 0,-1 0 0,0 0 0,0-1 0,0 1 0,1 0 0,-1 0 0,0 0 0,0 0 0,1 0 0,-1 0 0,0 0 0,1 0 0,-1 0 0,0 0 0,0-1 0,1 1 0,-1 1 0,0-1 0,0 0 0,1 0 0,-1 0 0,0 0 0,1 0 0,-1 0 0,0 0 0,0 0 0,1 0 0,-1 0 0,0 1 0,0-1 0,0 0 0,1 0 0,-1 0 0,0 1 0,0-1 0,0 0 0,1 0 0,-1 0 0,0 1 0,0-1 0,0 0 0,0 0 0,0 1 0,0-1 0,1 0 0,-1 0 0,0 1 0,0-1 0,0 0 0,0 1 0,0-1 0,0 0 0,0 0 0,0 1 0,0-1 0,0 0 0,0 0 0,0 1 0,-1-1 0,1 0 0,0 0 0,0 1 0,0-1 0,19-18 0,-17 16 0,29-28 0,1 2 0,1 2 0,58-37 0,-91 63 0,1 0 0,-1 0 0,1 0 0,0 0 0,-1 0 0,1 0 0,0 0 0,-1 1 0,1-1 0,-1 0 0,1 0 0,0 0 0,-1 1 0,1-1 0,-1 0 0,1 1 0,-1-1 0,1 0 0,-1 1 0,1-1 0,-1 1 0,1-1 0,-1 1 0,0-1 0,1 1 0,-1-1 0,0 1 0,1-1 0,-1 1 0,0-1 0,0 1 0,1 0 0,-1-1 0,0 1 0,0-1 0,0 2 0,9 29 0,-6-6 0,-2-12 0,1-1 0,0-1 0,1 1 0,8 22 0,-10-31 0,0-1 0,0 1 0,1-1 0,-1 1 0,1-1 0,0 0 0,0 1 0,0-1 0,0 0 0,0 0 0,0 0 0,0-1 0,1 1 0,-1 0 0,1-1 0,-1 0 0,1 1 0,0-1 0,-1 0 0,1 0 0,0-1 0,0 1 0,0-1 0,0 1 0,-1-1 0,5 0 0,5-1 0,0 0 0,0-1 0,-1 0 0,1-1 0,0 0 0,-1-1 0,11-5 0,8-5 0,35-22 0,8-17 0,-4 3 0,-49 38 0,30-19 0,-46 28 0,0-1 0,0 1 0,0-1 0,0 0 0,-1 0 0,0 0 0,1 0 0,2-7 0,-5 11 0,-1 0 0,0 0 0,0 0 0,0 0 0,0-1 0,0 1 0,0 0 0,0 0 0,0 0 0,0 0 0,0 0 0,0 0 0,0-1 0,0 1 0,0 0 0,0 0 0,0 0 0,0 0 0,0 0 0,0 0 0,0-1 0,0 1 0,0 0 0,0 0 0,0 0 0,0 0 0,0 0 0,0 0 0,0-1 0,0 1 0,0 0 0,0 0 0,0 0 0,0 0 0,0 0 0,-1 0 0,1 0 0,0-1 0,0 1 0,0 0 0,0 0 0,0 0 0,0 0 0,-1 0 0,-7 0 0,-7 5 0,1 4 0,2 0 0,-1 0 0,1 1 0,1 0 0,0 1 0,0 1 0,1-1 0,-11 18 0,-27 29 0,42-51 0,0 0 0,1 0 0,0 1 0,0 0 0,-5 13 0,6-14 0,28-17 0,-13 4 0,-8 4 0,0 0 0,1 0 0,0 0 0,-1 0 0,1 1 0,7-2 0,-10 3 0,0 0 0,0 0 0,0 0 0,-1 0 0,1 0 0,0 0 0,0 0 0,0 1 0,0-1 0,0 0 0,-1 1 0,1-1 0,0 0 0,0 1 0,-1-1 0,1 1 0,0-1 0,0 1 0,-1 0 0,1-1 0,-1 1 0,1 0 0,-1-1 0,1 1 0,-1 0 0,1 0 0,-1 0 0,1-1 0,-1 1 0,0 0 0,0 0 0,1 0 0,-1 0 0,0-1 0,0 1 0,0 0 0,0 2 0,1 5 0,-1 1 0,0-1 0,-1 1 0,0-1 0,0 0 0,-1 1 0,-5 14 0,1 2 0,0 1 0,-1 0 0,-2-1 0,0 0 0,-1 0 0,-2-1 0,0 0 0,-2-1 0,0-1 0,-23 27 0,32-43 0,-1-1 0,1-1 0,-1 1 0,-1-1 0,1 0 0,-1 0 0,1-1 0,-1 0 0,0 0 0,0-1 0,0 0 0,-1 0 0,1 0 0,0-1 0,-1 0 0,1 0 0,-1-1 0,1 0 0,-15-2 0,16 1 0,0 0 0,0 0 0,0 0 0,0-1 0,1 0 0,-1 0 0,0-1 0,1 1 0,0-1 0,-1 0 0,1-1 0,0 1 0,1-1 0,-1 0 0,1 0 0,-1 0 0,1-1 0,1 0 0,-1 1 0,1-1 0,-1-1 0,1 1 0,1 0 0,-4-9 0,4 9 0,1 0 0,0 0 0,0 0 0,1 0 0,-1-1 0,1 1 0,0 0 0,1 0 0,-1 0 0,1 0 0,0 0 0,0 0 0,0 0 0,1 0 0,0 0 0,0 0 0,0 1 0,5-8 0,-1 4 0,0 1 0,0 0 0,0 0 0,1 1 0,0 0 0,1 0 0,-1 0 0,1 1 0,14-7 0,56-26 0,66-37 0,-139 72 85,0-1 0,0 0 0,0 0 0,0 0 0,0-1 0,-1 1 0,0-1 0,0 0 0,5-9 0,-6 9-1042,0-1 0,0 0 0,-1 0 0,3-10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0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25623,'0'0'5024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0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0 252 20095,'0'0'2408,"121"20"-1512,-22-14-216,20-8 16,6-8-360,8-8 8,8-12-208,28-28 8,31-25-112,-47 6 16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2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118 798 15176,'0'0'3867,"12"-15"-3360,-1 1-398,30-40 413,36-63 0,-39 39 103,37-108 0,-41 96-267,-21 57-119,-2 0-1,-1-1 0,11-67 1,-20 92-177,3-19 450,-6 22-91,-6 15 89,-11 23-270,-20 50 1,20-42-142,-109 302 509,46-110-143,52-155 5,-4-2 1,-52 85-1,80-152-355,-6 12 362,13-15-115,10-8 92,0-3-365,-2 0 1,1-1-1,-1 0 1,0-1-1,0 0 1,14-18-1,-2 4 5,33-28 103,1 2 0,3 3 0,2 2 0,71-38 0,-36 21 33,-61 36-88,2 2-1,1 2 1,61-26-1,-97 45-117,0 1-1,0-1 1,0 1-1,0 0 1,0-1-1,0 1 1,0 0-1,0 0 1,0 0-1,0 0 1,0 0-1,0 0 1,1 0-1,-1 0 1,0 0-1,0 0 1,1 1-1,-2-1-12,1 1 0,-1-1 0,0 0 0,0 1 0,1-1 0,-1 1-1,0-1 1,0 0 0,0 1 0,0-1 0,0 1 0,0-1 0,0 1 0,0-1 0,0 1 0,0-1 0,0 1-1,0-1 1,0 0 0,0 1 0,0-1 0,0 1 0,0-1 0,-1 1 0,1-1 0,0 0 0,-1 1-1,-24 38 258,21-33-268,-9 11 11,-41 61 3,46-66-15,1 1 0,0 0 0,1 0 0,-7 24 0,13-34 1,-1 0 0,1 0 0,-1 0 0,1 0 0,0 1 0,0-1 0,1 0 0,-1 0 0,0 0 0,1 0 0,0 0 0,0 0 0,0 0 0,0 0 0,0 0 0,1-1 0,-1 1 0,1 0 0,0-1 0,0 1 0,0-1 0,0 0 0,0 1 0,0-1 0,1 0 0,-1 0 0,1-1 0,-1 1 0,1 0 0,0-1 0,5 2 0,-4-1 0,0 0 0,-1-1 0,1 0 0,0 0 0,1 0 0,-1 0 0,0 0 0,0-1 0,0 0 0,0 0 0,1 0 0,-1 0 0,0-1 0,0 0 0,0 0 0,0 0 0,0 0 0,0 0 0,0-1 0,0 0 0,-1 0 0,1 0 0,5-4 0,-6 3 0,9-8 0,0 0 0,10-13 0,-18 19 0,-1 0 0,1 0 0,-1 0 0,-1 0 0,1-1 0,-1 0 0,0 1 0,3-12 0,-4 4 0,0 1 0,-1 0 0,0-1 0,-1 1 0,-1 0 0,0-1 0,0 1 0,-2 0 0,-3-11 0,1 2 0,5 19 0,1-1 0,-1 0 0,1 1 0,-1-1 0,1 0 0,0 1 0,0-1 0,0 0 0,0 0 0,1 1 0,-1-1 0,1 0 0,-1 1 0,1-1 0,0 1 0,0-1 0,0 1 0,1-1 0,-1 1 0,2-3 0,0 2 0,0 0 0,0 0 0,0 0 0,1 1 0,-1-1 0,1 1 0,0-1 0,-1 1 0,1 0 0,0 1 0,0-1 0,5 0 0,15-6 0,5-1 0,48-9 0,-66 16 0,0 1 0,1 1 0,-1 0 0,0 0 0,1 1 0,-1 0 0,20 6 0,-10-2 0,-12-3 0,1 0 0,-1 1 0,10 4 0,-16-6 0,-1 0 0,1 0 0,-1 1 0,0-1 0,0 1 0,0 0 0,0-1 0,0 1 0,0 0 0,0 0 0,0 0 0,-1 1 0,1-1 0,-1 0 0,0 1 0,2 1 0,0 8 0,0-1 0,-1 0 0,0 0 0,-1 1 0,-1-1 0,1 1 0,-2-1 0,-1 15 0,1-13 0,0 0 0,0 1 0,2-1 0,0 0 0,4 21 0,-5-32 0,1 0 0,-1-1 0,1 1 0,-1 0 0,1-1 0,0 1 0,0 0 0,0-1 0,0 1 0,0-1 0,0 0 0,0 1 0,1-1 0,-1 0 0,0 0 0,1 1 0,-1-1 0,1 0 0,-1 0 0,1-1 0,2 2 0,-1-1 0,0 0 0,0-1 0,0 1 0,0-1 0,1 0 0,-1 0 0,0 0 0,0-1 0,0 1 0,0-1 0,4 0 0,7-4 0,0 0 0,-1-1 0,0 0 0,13-8 0,-26 13 0,27-14 0,-1-1 0,-1-2 0,0-1 0,-1-1 0,23-25 0,-12 12 0,-25 25 0,-1 0 0,15-19 0,-11 4 0,-15 26 0,0 0 0,0 0 0,1 0 0,-1 0 0,1 0 0,0 0 0,0 0 0,-1 4 0,-1 3 0,0-2 0,0-1 0,1 1 0,0-1 0,0 1 0,1 0 0,0 0 0,0-1 0,1 1 0,0 0 0,1 0 0,2 14 0,-2-17 0,0 0 0,1 0 0,0 0 0,0 0 0,1-1 0,-1 1 0,1-1 0,0 0 0,0 0 0,0 0 0,1 0 0,0 0 0,-1-1 0,1 1 0,0-1 0,1 0 0,-1 0 0,8 3 0,-2-1 0,0-1 0,0 0 0,0 0 0,0-1 0,1-1 0,-1 0 0,1 0 0,0-1 0,20-1 0,-17-1 0,0-1 0,0 0 0,0-1 0,0-1 0,0 0 0,25-12 0,-21 8 0,-1-1 0,-1 0 0,1-1 0,-1 0 0,-1-2 0,0 0 0,-1 0 0,0-1 0,-1-1 0,0-1 0,-1 0 0,11-17 0,-21 27 0,1 0 0,-1 0 0,0 0 0,-1 0 0,1-1 0,-1 1 0,0 0 0,0-1 0,-1 1 0,0-9 0,0 13 0,0 0 0,0-1 0,0 1 0,0-1 0,-1 1 0,1 0 0,-1-1 0,1 1 0,-1 0 0,1 0 0,-1-1 0,0 1 0,0 0 0,0 0 0,1 0 0,-1 0 0,0 0 0,-2-1 0,2 1 0,-1 0 0,0 1 0,1-1 0,-1 0 0,0 1 0,1 0 0,-1-1 0,0 1 0,0 0 0,0 0 0,1 0 0,-1 0 0,0 0 0,0 1 0,1-1 0,-1 0 0,0 1 0,-2 0 0,-3 2 0,1 0 0,-1 0 0,1 0 0,-1 1 0,1 0 0,0 0 0,0 1 0,1-1 0,0 1 0,-1 1 0,2-1 0,-1 1 0,1 0 0,-1 0 0,2 0 0,-1 0 0,1 1 0,-4 9 0,4-10 0,2-1 0,-1 1 0,0-1 0,1 1 0,0 0 0,0 0 0,1-1 0,0 1 0,0 0 0,0 0 0,1 0 0,-1-1 0,1 1 0,1 0 0,-1-1 0,1 1 0,0-1 0,0 1 0,1-1 0,-1 0 0,1 0 0,1 0 0,5 8 0,2-2 0,-1-1 0,2 0 0,-1 0 0,1-1 0,1-1 0,-1 0 0,21 8 0,-28-13 0,0-1 0,0-1 0,1 1 0,-1-1 0,1 0 0,0 0 0,-1-1 0,1 1 0,-1-1 0,7-1 0,-8 0 0,0 0 0,0 0 0,0 0 0,0 0 0,0-1 0,-1 0 0,1 0 0,-1 0 0,1 0 0,-1 0 0,0-1 0,0 1 0,0-1 0,0 0 0,4-5 0,3-5 0,-1 0 0,-1-1 0,0 0 0,0-1 0,5-16 0,20-75 0,-15 25-3935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3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19495,'0'0'4738,"5"9"-4597,-2-2-110,-2-5-21,0 0 0,0 0 0,-1 0 0,1 0 0,0 0 0,1 0 0,-1 0 0,0 0 0,0 0 0,1-1 0,-1 1 0,1-1 0,0 1-1,-1-1 1,1 1 0,0-1 0,0 0 0,0 0 0,0 0 0,0 0 0,0 0 0,0 0 0,0-1 0,0 1 0,0-1 0,1 1 0,-1-1 0,0 0-1,0 0 1,0 0 0,4 0 0,59-7 672,91 2 0,-117 4-391,-22 1-17,1 0-1,28 4 1,-42-3-182,0-1 1,0 1-1,0-1 0,0 0 0,0 0 0,0-1 1,0 1-1,0-1 0,-1 0 0,1 0 1,5-2-1,-9 3-90,0 0-1,1 0 1,-1 0 0,0 0-1,0 0 1,0 0 0,0 0-1,0 0 1,1 0 0,-1 0-1,0-1 1,0 1 0,0 0 0,0 0-1,0 0 1,0 0 0,1 0-1,-1 0 1,0-1 0,0 1-1,0 0 1,0 0 0,0 0 0,0 0-1,0-1 1,0 1 0,0 0-1,0 0 1,0 0 0,0 0-1,0 0 1,0-1 0,0 1 0,0 0-1,0 0 1,0 0 0,0 0-1,0-1 1,0 1 0,0 0-1,0 0 1,0 0 0,0 0-1,0-1 1,0 1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0:0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7232,'0'0'16634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4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 18791,'0'0'3600,"89"18"-2888,-35-16 0,1-2-400,9-2 0,-3-4-192,-9-4-8,3-5-64,-3-17 8,2-20-96,3 3 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5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12056,'0'0'4998,"4"12"-4594,7 21-88,-2 0 0,-2 1 0,6 59 0,-10-13 259,-3 0 0,-15 111 1,-53 157 1406,52-268-902,15-74-717,4-7 63,6-12 41,121-223 784,-103 189-1052,-15 25-17,1 0 0,1 0 0,19-22 0,-33 44-174,1 0 0,-1 0 0,0-1 0,0 1 0,0 0 0,1 0 0,-1 0 0,0 0 0,0-1-1,1 1 1,-1 0 0,0 0 0,1 0 0,-1 0 0,0 0 0,0 0 0,1 0 0,-1 0 0,0-1-1,1 1 1,-1 0 0,0 0 0,1 0 0,-1 1 0,0-1 0,0 0 0,1 0 0,-1 0 0,0 0-1,1 0 1,-1 0 0,0 0 0,0 0 0,1 1 0,-1-1 0,0 0 0,0 0 0,1 0 0,-1 1-1,0-1 1,0 0 0,0 0 0,1 0 0,-1 1 0,0-1 0,0 0 0,0 0 0,0 1 0,0-1-1,1 0 1,-1 1 0,0-1 0,0 0 0,0 1 0,0-1 0,0 0 0,0 0 0,0 1-1,0-1 1,0 0 0,0 1 0,4 25 165,-4-25-164,7 85 287,-4-39-32,12 60-1,-15-104-235,1 0 0,-1 0 0,1-1-1,0 1 1,0 0 0,0-1 0,1 1 0,-1-1-1,0 0 1,1 1 0,-1-1 0,1 0 0,0 0 0,0 0-1,0 0 1,0 0 0,0 0 0,0-1 0,4 3-1,-3-3-2,0 0 0,1 0-1,-1 0 1,0-1 0,0 1 0,0-1-1,1 0 1,-1 0 0,0 0-1,1 0 1,-1 0 0,0-1-1,0 0 1,0 1 0,1-1-1,2-2 1,7-2 17,-1-1 0,1 0 1,-1-1-1,-1 0 0,1-1 0,-1 0 0,-1-1 0,11-11 1,9-13 109,30-40 0,-57 68-139,21-30 105,-20 26 27,1 1 0,1 0 0,11-13 0,-21 52 601,-1-2-599,1 1-1,1-1 1,1 1-1,2 0 1,1 0-1,1-1 1,8 35-1,-9-59-144,1 0 0,0-1 0,0 1 0,1-1 0,-1 1 0,1-1 0,0 0 0,0 0 0,0 0-1,1 0 1,-1-1 0,1 1 0,0-1 0,0 0 0,0 0 0,1-1 0,-1 1 0,0-1 0,7 3 0,-8-4-3,-1 0 1,1 0 0,0 0 0,-1-1 0,1 1-1,0-1 1,0 1 0,-1-1 0,1 0 0,0 0-1,0 0 1,0 0 0,-1-1 0,1 1-1,0-1 1,-1 0 0,1 0 0,0 0 0,-1 0-1,1 0 1,-1 0 0,1-1 0,-1 1 0,0-1-1,0 0 1,1 1 0,-1-1 0,0 0-1,-1 0 1,1-1 0,0 1 0,-1 0 0,1-1-1,-1 1 1,2-5 0,-2 5 0,0-1 0,0 0 0,-1 0 0,1 0 0,-1 1 0,0-1 0,1 0 0,-1 0 0,-1 0 0,1 0 0,-1-4 0,-11-36 0,6 25 0,-8-21-3936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5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22719,'0'0'5080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06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250 506 18695,'0'0'2624,"-9"15"-1696,-39 56-51,-56 87 374,102-154-1223,-23 50 267,23-51-270,1 0 1,0 0 0,1 0-1,-1 0 1,1 1 0,-1-1-1,1 0 1,0 0 0,0 0 0,0 0-1,0 1 1,1-1 0,-1 0-1,1 0 1,1 4 0,-1-6-12,-1 0 0,1 0 0,0 0 0,0 0 1,-1-1-1,1 1 0,0 0 0,0 0 0,0 0 0,0-1 1,0 1-1,0-1 0,0 1 0,0-1 0,0 1 1,0-1-1,0 1 0,0-1 0,1 0 0,-1 0 1,0 1-1,0-1 0,0 0 0,0 0 0,1 0 1,1-1-1,34-7 185,-25 3-159,1-1 0,-1 1 0,0-2 0,0 0 0,-1-1 0,16-13 0,57-61 199,-71 68-194,-4 3 23,1-1 0,-1-1 0,9-16 0,-14 22-25,-1 0 293,-9 22-163,-17 60 6,-3-1 0,-3-2 0,-72 132 0,-26-16 258,126-186-419,0 0-1,0 0 0,-1-1 0,1 1 0,0-1 0,-1 1 1,1-1-1,-1 0 0,0 1 0,0-1 0,1 0 0,-1 0 0,0 0 1,0 0-1,0-1 0,0 1 0,-3 0 0,4-1 0,-1 0-1,1-1 0,0 1 1,0-1-1,0 1 1,-1-1-1,1 1 1,0-1-1,0 0 1,0 0-1,0 1 0,0-1 1,0 0-1,0 0 1,0 0-1,0 0 1,1 0-1,-1 0 0,0-1 1,1 1-1,-1 0 1,1 0-1,-1 0 1,1-1-1,-1 1 0,1 0 1,0 0-1,-1-3 1,0-2 12,-1-1 1,1 1-1,0-1 1,0 1-1,1-1 1,0 0-1,0 1 1,1-1-1,0 1 1,0-1 0,0 1-1,1-1 1,4-11-1,-2 9 6,1 1 0,0-1-1,0 1 1,1 0 0,0 0-1,0 1 1,1 0 0,13-11 0,-4 5 8,2 1 1,0 1 0,0 0-1,1 1 1,0 1-1,1 1 1,0 1 0,25-6-1,142-18 228,-132 24-163,-35 4-3,1-1 1,-1 0-1,0-2 0,26-11 1,-40 14-66,0-1 1,-1 1 0,1-1 0,-1 0-1,0-1 1,0 0 0,0 1-1,-1-1 1,0-1 0,0 1 0,0-1-1,3-7 1,4-8 48,16-45-1,-25 60-70,7-24 40,-1 1 1,8-60-1,-3-64 64,-12 136-107,14-368 385,-14 377-371,-1 7-17,0-1 1,1 0 0,-1 0 0,0 0 0,0 1 0,0-1-1,0 0 1,-1 0 0,1 0 0,0 1 0,-1-1 0,1 0-1,-1 0 1,1 1 0,-1-1 0,0 0 0,-1-1 0,1 4-12,0-1 0,1 1 1,-1 0-1,0 0 0,1-1 1,-1 1-1,1 0 0,-1 0 1,1 0-1,-1 0 0,1 0 1,-1 0-1,1 0 0,0 0 1,-1 1-1,-65 282-1,20 1 0,32-192 0,11-71 0,0-11 0,1 0 0,1 1 0,0 0 0,0-1 0,1 1 0,1 0 0,2 15 0,-3-26 0,0-1 0,0 1 0,0-1 0,1 1 0,-1-1 0,0 1 0,0-1 0,0 1 0,0-1 0,1 0 0,-1 1 0,0-1 0,1 1 0,-1-1 0,0 0 0,1 1 0,-1-1 0,0 0 0,1 1 0,-1-1 0,1 0 0,-1 1 0,0-1 0,1 0 0,-1 0 0,1 0 0,-1 0 0,1 1 0,-1-1 0,1 0 0,-1 0 0,1 0 0,-1 0 0,1 0 0,-1 0 0,1 0 0,-1 0 0,1 0 0,0-1 0,20-9 0,-18 8 0,18-13 0,40-37 0,7-5 0,-67 56 0,0 0 0,1 0 0,-1 0 0,1 0 0,-1 0 0,1 0 0,0 0 0,-1 1 0,1-1 0,0 1 0,-1-1 0,1 1 0,0-1 0,-1 1 0,1 0 0,3 0 0,-4 1 0,0-1 0,1 1 0,-1 0 0,0 0 0,0 0 0,1 0 0,-1 0 0,0 0 0,0 0 0,0 0 0,0 1 0,0-1 0,0 0 0,-1 0 0,1 1 0,0-1 0,-1 1 0,1-1 0,0 2 0,15 33 0,25 65 0,-38-92 0,-2-3 0,1 0 0,0 0 0,1-1 0,3 9 0,-5-15 0,0 1 0,0 0 0,0-1 0,-1 1 0,1-1 0,0 0 0,0 1 0,-1-1 0,1 0 0,0 1 0,-1-1 0,1 0 0,-1 0 0,1 1 0,-1-1 0,1-2 0,1 0 0,23-41 850,-15 20-5636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27.926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108 1 2704,'0'0'1488,"0"0"-1392,5 13 8,3 8 16,1 5-24,-1 1 16,0-2 0,-2-1 8,0 0-24,0 2 16,-1 5-24,0 4 0,0 1-8,0 4 0,-1 2-8,-1 3 8,-1 1 24,0 1 0,0-1-8,0 1-8,-1 1 16,-2 1 16,0 0-24,0 1 0,0 0 0,-1-1-8,0 1-8,0-1 0,0 1-32,-1-1 0,-1-1 8,-1 1 8,1 1-24,0 0-8,0 0 16,1 0-8,0 1-8,0 1 0,1 0 16,-2 1-8,-2 0-8,-1 2-8,-1 2-8,1 5 8,-1 4 8,1 4 8,0 2-24,0 2 8,2 0-8,1 1 8,0 2-16,1-1 0,0 2-8,1-2 8,0-1-8,0-4 8,1-3-8,2-2 0,0-2 0,-1 0 0,-1 1 24,1 3 8,0 3-16,1 3 0,0 2-8,1-2 16,-1 2-16,1-2 0,0-3 16,0-1 8,1-1 8,1 4 8,0 3-24,0 3 16,0 1 0,0-1 8,0 0 8,-1-2-8,0-4 16,0-4 0,-1-6 0,1-4 8,0-4-8,1-1 8,-1 0 0,0 1 0,0 0 0,0 0 0,-2-1 0,-1 2 0,-1 1 0,-1 1 0,-1 0 0,0-1 0,0-1 0,-1-2 0,0 1 0,0-2 0,-1 0-8,-1-2 8,0-3 0,1 0 0,1-3-24,0 0 0,1-1 0,-2-1 8,0-3 0,-1-2 8,-1-4 0,-1-5-8,1-4 8,1-4 8,-1-3 0,1-3 0,0-1 0,1-1 0,1-1 0,1-1 0,1-2 0,0-2 0,1-3 24,0-6 8,1-10-16,0-15 0,0-20-32,2-19 8,0-17 0,0-11-8,1-9-16,-1-7-8,0-4-8,0 0 0,-1 0 16,1 2 0,1 0-24,1 1 16,0 1 0,0 1 16,0 4-24,-1 2 8,1 3-16,0-1 0,0-2-8,0-5 8,1 0-16,0 0 16,0 4 8,1 3 0,-1 6 0,1 3-8,0 2-8,0 0 8,1 2 24,-1 3-8,1 2-16,-1 5 16,2 4-24,2 5 8,0 3 24,-1 2-8,0 3-16,-2 3 16,-2 2-24,-2 5 8,-3 3-8,0 4 0,-1 3-8,-1 1 8,1-3 24,-1-2-8,0-4-8,1-1 8,-1-1-16,0 1 8,0 0-8,0 1 0,-1 0 24,0 1 0,0 1-16,-2 1 8,-2-1-16,-1 0 8,1-1 24,0 1-8,1 2-16,1 2 16,0 4-24,0 2 8,-1 1-8,1 1 0,1 0-8,0 1 8,1 0-32,0 1 8,1 2-8,-1 1 8,0 0 0,-1-2 8,-1-2 0,-1-1 8,0-1-40,1 0 16,4-2 8,4-2-8,4-1-88,5-1 0,1 8-9248,-2 9 6248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27.927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196 1 2504,'0'0'0,"0"0"288,0 0-8,-2 22-88,-2 25 0,-1 21-56,1 16 24,0 10-88,1 5 0,0 1 8,1 0 0,0-3-8,1 1 8,0 2 48,-1 7-8,0 4 16,0 4 8,-1 2 0,0 4 0,0 2 24,0 4 8,0 0-16,0 0 0,1-4-8,-1-3 8,0-4-16,-1-4 8,0-3-32,-1-2 8,1-4-8,1-1 16,0 0-24,0 1-8,0-1 16,0 0-8,0-2-8,0-2 0,1-6-16,-2-4 0,3-5 0,0-3-8,1-2-8,0 0 8,0-1-40,0-2 16,-1-5 0,-2-5 8,1-4-32,-1-7 8,1-5 0,-1-8 8,0-5-24,-1-3 16,-1 0 0,0 1 8,-2 2-24,0 0 8,0 1-16,0-3 0,1-3-8,1-3 16,1-4-56,1-3 16,1-4-32,-1-3 16,2-2-24,0-2 0,0-1 0,0 0-8,1 0 16,0 1 16,-1 0 0,1 0 8,0 0-24,1-1 16,0 1 0,0-1 8,1-1 8,-1-1 0,0-2 0,0 0 8,1-2 0,-1-1 8,0-2 0,2-2 0,2-6 0,3-10 0,1-15 0,1-19 0,0-20 0,-2-23 0,-3-19 0,-2-22 0,-2-23-24,0-21-8,-1-9 16,0-1 0,0 6-32,0 3 16,0-11-24,1-13 8,1-8-8,1-14 0,1-12-40,0-2 0,1 41-5408,-2 54 3680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27.928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242 1 2808,'0'16'0,"-2"31"-32,-2 31 16,-2 30 88,-1 30 8,-2 27 64,0 14 0,-1-6-16,0-11 8,-1-11-8,-1-6 16,-1-7-8,1-7 8,0-8 0,1-8 0,-2-6 0,-1-6 0,-2-4 24,1-4 8,0-6 0,3-10 16,2-9 0,3-12 8,2-10-64,1-10 0,2-10-56,1-10 0,2-7-4688,0-6 3088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27.92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239 0 3912,'0'0'0,"0"0"-248,0 0 8,0 0 368,0 0 0,0 0 128,0 0 8,0 0 40,0 0 8,0 0 16,0 0-8,0 0-32,-7 12 8,-5 15-8,-7 16 0,-3 18-16,0 16 16,0 17 24,-1 20 0,1 29-8,0 29 0,3 23-32,3 16 8,5 11-32,2 3 0,4-2-40,2-7 8,2-14-32,3-16 0,0-12-24,1-5 8,1 2-48,0 2 16,0-10-24,1-17-8,-1-15-16,-1-12 0,1-9 0,-2-7-8,-1-7-8,-1-6 8,0-8-40,-1-8 16,2-4 0,-1-5 0,1-3-24,-1-4 8,0-4 0,1-5 8,-1-2-24,-1-3 16,1-3 0,-1-4 8,1-4-24,0-1 8,1-3-48,-1 0 16,-2 1-8,-1 2 0,0 1 0,0 0 0,1-2 0,0 0 8,1-1-32,1-1 8,0-3 8,2-4 0,-1-3-8,1-4 16,1-4-24,-1-3-8,-1-3 16,0-2 8,1-2-32,-1-4 16,1-10-24,-1-18 8,0-26 16,-1-32-8,0-39-8,0-34 0,2-27-8,1-15 0,3-5 24,1 2-8,1 10 16,1 13 0,1 12-24,-1 8 16,0-1 0,-2-3 16,-2 5-32,0 6 16,-2 2 8,0-5-8,1-10 16,-1-6 0,0 4 8,-2 8-8,-2 11 8,0 8 8,-3 12-32,-1 10 0,-1 12 16,0 12 0,0 10-48,-1 13 0,0 10-8,-2 9 0,2 11-48,0 11 0,2 10-40,0 7 0,2 6-32,-1 4 16,1 2-24,1 2 0,0 1 16,1 1 0,1 1 16,0 0 0,-1 1 0,1 1 16,-1 2 32,-1 6-8,0 12 16,-3 19 16,0 27 32,-3 32 0,0 38 48,1 33 8,1 25 56,1 17-8,3 12 48,3 6 8,4-1-8,1-2 0,3-6-8,1-7 8,1-8 0,1-12-8,-1-19-8,-2-19 8,0-15-8,0-11 0,0-7 24,-1-8 0,-1-8 0,-1-9-8,-1-10 16,-1-11 16,-1-11-24,0-9 8,-2-10 0,1-9 16,-1-9-24,-1-8 0,0-7-8,0-5 8,0-4-48,0-2 16,0-2-8,0 0 8,0 0-32,0-2 8,0 0-24,-1-1 8,0-1-8,-1-3 0,-1-5-32,-2-5-8,0-6 8,-1-4 8,1-2-8,1 2 8,1 1 0,0 2 8,0 2-16,0 0 16,0 1 0,0-1 0,0 0 0,-1 0 0,0-3 0,3-6 0,3-11 0,4-18 0,5-23-24,4-30 0,2-31 0,-1-28 8,0-20 0,-2-13 8,-3-5-32,-3-3 8,-6-1 0,-4-1 16,1 0 0,1 6 8,3 11 0,2 18 0,1 15-32,0 13 16,2 13 0,1 9 8,0 9-24,-1 8 0,-4 7 16,-1 9-8,-4 10-8,-1 10 0,-2 12 16,-2 12 0,0 12-24,-1 11 0,0 8 24,-1 8 0,0 6 0,-1 4 8,-1 4 8,-1 8 0,-3 14-32,-1 19 16,-2 22-24,0 24 8,4 22 0,5 20 16,6 15-32,3 12 16,3 15 0,2 10 16,1 0 8,0-7-8,0-9-8,1-10-8,1-1 40,0 2 0,-2 10 0,-2 6 8,-3-4-8,-2-9 16,-2-7-16,0-9 8,0-6-8,0-8 0,0-6 0,-2-6 0,0-9 24,-3-10 0,-1-9 16,0-10 8,-1-8 32,0-7 0,-1-6 24,1-6 8,1-6 0,2-4 16,1-2 8,1-2 0,2 0-8,2 1 16,2-1-24,2 1 0,3 2-24,2 3 0,1 2-32,-1 0 0,0 0 0,-1-5 0,0-4-32,-2-7 8,0-6-24,-2-6 8,-1-5-16,1-3 16,-2-3 0,0-2 8,-1-2-8,1-1 0,-1-1-16,0 0 8,1-3 0,-1-3-8,2-5-8,1-7 8,2-9-40,2-8 16,0-8 0,-1-8 0,0-8-8,0-12 16,-1-13-24,-2-16 8,-1-17-8,0-23 16,-1-28 0,1-20 8,0-10-32,1 4 8,0 13 0,1 18 16,1 13 0,-1 8 8,-2 3-32,0 1 8,-3-3-16,-2-5 0,-4-14-40,-4-11 8,-6 2-56,-5 8 16,-4 5-112,-3 3 24,3 27-7240,7 34 4976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02.90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108 0 7328,'0'0'8713,"7"11"-8516,21 32-1,-26-41-154,0 1 0,-1 0 0,0 0 0,1-1 0,-1 1 0,0 0 0,0 0 0,0 0 0,-1 0 0,1 1 0,-1-1 0,0 0 0,0 0-1,0 3 1,0-4 18,0 0-1,0 0 0,0 0 1,0 0-1,0 0 0,0 0 0,1 0 1,-1 0-1,1-1 0,-1 1 1,1 0-1,2 3 0,-2-2 14,-1 1 1,1-1-1,0 1 0,-1-1 0,0 1 1,0 0-1,0-1 0,0 1 0,0-1 1,-1 1-1,1-1 0,-1 1 0,-2 4 1,1 0 60,-6 22 159,-1 0-1,-2 0 1,-1-1 0,-1-1-1,-18 29 1,24-40-195,0 0 0,1 1 0,1-1 0,1 1 0,0 0 0,0 22 0,0-10 95,-9 33 1,6-37-75,2-1 1,2 1-1,0 0 0,1 51 0,21 104 576,-6-85-86,-10-76-464,1 0 0,0 0-1,9 21 1,10 14 98,-19-44-185,0-1 0,0 1 0,11 17 0,-8-17 11,-1 1 1,-1 0 0,5 12-1,2 28 159,-1 0 0,-3 1 0,3 101 0,-12-100-28,-13 86 0,7-86-4,-1 91-1,5 76 152,-1-114-179,-5-12-19,5-64-76,0 38-1,3 114 283,5 39-75,-4-137-193,1 20-17,3-44-2,-6 68 0,9 74 38,-2-122-55,-1 195 105,-1-218-92,0 41 40,-14 112 182,5-137-199,2-51-52,2 0 0,1 0 0,3 43-1,1 17 37,5-22-66,-4-1 0,-2 1 0,-10 106 0,-1-118-63,-2 0 0,-2-1 0,-25 59 0,38-106 55,-3 6-334,-6 19 731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04.9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158 1 8640,'0'0'5098,"10"2"-4851,1 1-168,-6-1-24,0-1 0,-1 0-1,1 0 1,0 0 0,0 0 0,7-1 0,-11 0-38,-1 0 1,0 0-1,0 0 1,1 0 0,-1 0-1,0 0 1,0 0 0,1 0-1,-1 1 1,0-1 0,0 0-1,0 0 1,1 0-1,-1 0 1,0 0 0,0 0-1,0 1 1,1-1 0,-1 0-1,0 0 1,0 0 0,0 1-1,0-1 1,0 0-1,1 0 1,-1 1 0,0-1-1,0 0 1,0 0 0,0 1-1,0-1 1,0 0 0,0 0-1,0 1 1,0-1-1,-2 15 372,-8 11 206,6-16-368,1 0 1,-1 1-1,2-1 0,-1 1 0,2-1 0,-1 1 1,1 0-1,1-1 0,0 1 0,0 0 1,3 11-1,-3 27 1030,2-36-1029,-1 0 0,-1 0 0,0 0 0,-3 21 0,1 16 213,7 186 734,-2 121-176,-34 29-323,8-190-341,-1 10 10,-3 23 21,20-175-140,1 1-1,3-1 1,3 1-1,1 0 1,14 82 0,-6-89 10,-2 0 0,-2 0 0,-2 82 1,-6-91-117,-3 40 319,9 157 0,17 25 15,-10-113-294,-8-52 1,-12 133 0,8-210-146,-21 156 210,10-93-127,5 18 36,-16 56-9,-19 81 182,32-206-242,9-26-46,0 0 0,0 0 1,0 0-1,1 1 0,-1-1 0,1 0 1,0 10-1,1 30 56,2 77 2,2-110-135,5-12-39,10-18-72,-11 8 36,-1 0-1,0-1 1,10-23-1,-2-1-3644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1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157 754 3616,'0'0'6650,"-10"3"-6324,-58 16 631,45-19-13,-1 0 40,24 0-942,-1 0 0,1 0 0,-1 0 1,0 0-1,1 0 0,-1 0 0,0 0 1,1 0-1,-1 0 0,1 1 0,-1-1 1,0 0-1,1 1 0,-1-1 0,1 0 0,-1 1 1,1-1-1,-1 0 0,1 1 0,-1-1 1,1 1-1,-1-1 0,1 1 0,-19 2 5999,51-10-5918,540-113 94,-263 59-117,-249 50-68,-48 7-15,1 2 1,0 0-1,0 0 0,0 2 1,0-1-1,0 1 1,17 3-1,-14-2 74,1-1-1,0 0 1,0-1-1,32-7 1,62-22 42,-91 24-115,273-89 144,-7-28-4,-262 111-150,425-206 423,-398 196-315,50-19 261,-80 31-215,-18 8-112,-1 0-1,0 1 1,1 0 0,-1-1 0,1 1-1,0 0 1,-1 1 0,6-2-1,-15 14 1,3-8-402,0 0 1,-1 0 0,0-1-1,-10 6 1,12-8-1059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19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113 585 9848,'0'0'9858,"-7"11"-9602,-6 9-146,-40 66 569,28-19 112,22-61-714,1 0 1,0 0-1,0 0 0,0 1 1,1-1-1,0 0 0,0 0 1,1 1-1,-1-1 0,2 1 1,-1-1-1,1 0 0,-1 1 1,2-1-1,-1 0 0,1 0 1,3 8-1,-4-11-38,1 1 0,0-1-1,0 0 1,0 0 0,0 0 0,1 0-1,-1 0 1,1 0 0,0-1 0,0 1-1,0-1 1,0 0 0,0 0 0,0 0 0,1 0-1,-1 0 1,1-1 0,-1 0 0,1 1-1,0-1 1,-1-1 0,1 1 0,0 0 0,7-1-1,-3 0 5,0 0 0,0 0 0,0-1 0,0 0 0,0 0-1,-1-1 1,1 0 0,0-1 0,-1 1 0,10-6 0,-5 1 56,1 0 1,-1-1 0,0 0 0,18-17 0,-27 22-62,-1 1 0,1-1-1,-1 0 1,0 1 0,1-1 0,-2 0 0,1 0 0,0 0 0,0 0-1,-1-1 1,0 1 0,0 0 0,0-1 0,0 1 0,0-1 0,-1 1-1,1-1 1,-1 1 0,0-1 0,0 1 0,0-1 0,-1-3 0,-1-8 121,2 13-132,1 1 0,-1-1-1,0 0 1,-1 1 0,1-1 0,0 1 0,0-1 0,-1 1 0,1 0 0,0-1 0,-1 1 0,0-1 0,-1-1 0,2 2-12,0 1 0,-1 0 1,1-1-1,0 1 0,0-1 1,-1 1-1,1-1 0,0 1 1,0-1-1,0 1 0,-1-1 1,1 1-1,0-1 0,0 1 1,0-1-1,0 1 0,0-1 1,0 1-1,0-2 1,0 2-5,0 0 1,0 0 0,0 0 0,0 0 0,0 0 0,0 0 0,0-1-1,0 1 1,0 0 0,0 0 0,0 0 0,0 0 0,0 0 0,0 0-1,0-1 1,0 1 0,0 0 0,0 0 0,0 0 0,0 0 0,0 0-1,0 0 1,0 0 0,0-1 0,0 1 0,0 0 0,0 0-1,0 0 1,0 0 0,0 0 0,-1 0 0,1 0 0,0 0 0,0 0-1,0 0 1,0 0 0,0-1 0,0 1 0,0 0 0,-1 0 0,1 0-1,0 0 1,0 0 0,0 0 0,0 0 0,0 0 0,0 0 0,-1 0-1,2 35 491,2-17-425,1-1-1,0 0 1,2 0 0,0-1 0,0 1-1,2-1 1,0-1 0,10 16-1,-16-29-50,0 0 0,-1-1 0,1 1 0,0-1 0,0 1 0,0-1 0,0 0 0,0 0 0,1 0 0,-1 0 0,0 0 0,0 0 0,1 0 0,-1-1 0,0 1-1,1-1 1,-1 0 0,1 0 0,-1 0 0,0 0 0,1 0 0,-1 0 0,1-1 0,-1 1 0,3-2 0,4 0 69,1 0 1,-1-1-1,0 0 1,17-9-1,-19 7-36,0 0-1,0 0 0,0-1 1,-1 0-1,0 0 0,0-1 1,-1 0-1,0 0 0,0 0 1,0 0-1,-1-1 0,0 0 1,0 0-1,-1 0 0,0 0 1,-1 0-1,0-1 0,0 1 1,1-17-1,-1-4 115,-1 21-98,0-1 0,0 1-1,-1 0 1,-1-1 0,1 1-1,-3-10 1,6 2 153,-3 15-222,0 0 0,1 1 1,-1-1-1,0 1 0,0-1 0,1 0 1,-1 1-1,0-1 0,0 0 1,0 1-1,0-1 0,0 0 0,0 1 1,0-1-1,0 0 0,0 1 0,0-1 1,0 0-1,0 1 0,-1-1 1,1 0-1,0 0 0,4 0 33,8 3-119,-10-2 49,12 2-38,1 0 32,0 0 0,0 0 0,1-2 0,-1 0 0,0 0 0,0-2 0,0 0-1,27-7 1,-41 9 44,-1-1-1,0 1 0,1 0 0,-1 0 0,0 0 1,1 0-1,-1-1 0,0 1 0,1 0 1,-1 0-1,0 0 0,1 0 0,-1 0 0,1 0 1,-1 0-1,0 0 0,1 0 0,-1 0 1,0 0-1,1 0 0,-1 0 0,1 1 0,-1-1 1,0 0-1,1 0 0,-1 0 0,0 0 1,1 1-1,-1-1 0,0 0 0,0 0 0,1 0 1,-1 1-1,0 14 94,-18 28-66,12-31-21,-5 14-11,1-4-23,-11 39 1,19-55 10,1 0 0,-1 0 0,2 0 0,-1 0 0,1 0 0,-1 0 0,2 0 0,-1 0 0,1 0 0,0 0 0,3 11 0,-3-14 6,0-1 1,0 1-1,1-1 0,-1 0 0,0 0 0,1 0 0,0 0 0,-1 0 0,1 0 0,0 0 1,0 0-1,0-1 0,0 1 0,1-1 0,-1 1 0,0-1 0,1 0 0,-1 0 0,0 0 0,1 0 1,0-1-1,-1 1 0,1 0 0,-1-1 0,1 0 0,-1 0 0,1 0 0,0 0 0,-1 0 0,1 0 1,3-1-1,6-2 0,0 1 1,0-2-1,0 0 1,-1 0-1,16-8 1,-8 1 1,0 0 0,-1-2 0,0 0 1,22-21-1,57-68 20,-84 87-6,-2-1 0,0 0-1,-1 0 1,0-1 0,7-19-1,28-92 91,-28 76-54,-4 11 62,-3 0 0,-1-1 0,-3 0 0,-1 0 0,-2 0-1,-1-1 1,-6-51 0,4 86-85,0 6-23,0 0 0,1 0 0,-1 0-1,0 0 1,-1 0 0,1 0 0,0 0-1,0 1 1,-1-1 0,1 0-1,-1 0 1,0 0 0,1 0 0,-1 0-1,0 1 1,-1-3 0,1 4-7,0 1 1,1-1 0,-1 1 0,1-1 0,-1 1 0,0 0-1,1-1 1,-1 1 0,1-1 0,0 1 0,-1 0-1,1 0 1,-1-1 0,1 1 0,0 0 0,0-1 0,-1 1-1,1 0 1,0 0 0,0 0 0,0-1 0,0 2-1,-1 2-10,-43 152-267,6 3 0,-21 213 0,49-314 279,6-35 272,0-1 0,0 32 0,4-53-251,0 1-1,0-1 0,-1 0 0,1 1 0,-1-1 1,1 0-1,-1 1 0,1-1 0,-1 0 1,0 0-1,1 0 0,-1 1 0,0-1 0,0 0 1,0 0-1,0 0 0,0 0 0,0 0 0,0-1 1,0 1-1,0 0 0,-2 1 0,-2 1 10,2 4-27,1-3 0,-9-2 0,17-3 0,0 0 0,0 0 0,-1 0 0,1-1 0,-1 0 0,1 0 0,-1 0 0,0-1 0,0 0 0,0 0 0,8-6 0,7-6 0,22-24 0,-41 38 0,22-21 0,0-1 0,-2-1 0,-1 0 0,0-2 0,-2-1 0,25-49 0,-16 8 0,-4-1 0,18-87 0,-20 73 0,-15 56 0,-1 0 0,-2-1 0,1-41 0,-13 130 0,-10 86 0,-4 35 0,20-134 0,-2-1 0,-16 70 0,-7 24 0,26-132 0,0 14 0,7-19 0,7-11 0,13-16 0,-2-2 0,0 0 0,23-32 0,-45 55 0,0 1 0,0-1 0,0 1 0,0 0 0,0-1 0,0 1 0,1 0 0,-1 0 0,1 0 0,-1 0 0,4-2 0,-5 3 0,1 0 0,0 0 0,-1 1 0,1-1 0,-1 0 0,1 0 0,-1 0 0,1 1 0,0-1 0,-1 0 0,1 1 0,-1-1 0,0 0 0,1 1 0,-1-1 0,1 1 0,-1-1 0,0 1 0,1-1 0,-1 1 0,0-1 0,1 1 0,-1-1 0,0 1 0,0-1 0,1 1 0,-1-1 0,0 1 0,0 0 0,0-1 0,0 1 0,0 0 0,10 32 0,-5-12 0,1-1 0,1 0 0,0 0 0,19 31 0,-25-49 0,1 1 0,0-1 0,0 0 0,1 0 0,-1 0 0,0 0 0,1 0 0,-1 0 0,1-1 0,0 1 0,-1-1 0,1 1 0,0-1 0,0 0 0,0 0 0,0-1 0,0 1 0,0-1 0,0 1 0,0-1 0,0 0 0,6-1 0,-3 1 0,0-1 0,1 0 0,-1 0 0,0-1 0,0 0 0,0 0 0,0-1 0,0 1 0,-1-1 0,7-4 0,1-2 0,1-1 0,-1 0 0,-1-1 0,0 0 0,-1 0 0,18-24 0,-26 29 882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19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64 13056,'0'0'2348,"10"-5"-1504,17-6-264,0 1 1,1 2 0,0 0 0,46-5 0,-33 8 228,0 2-1,81 4 0,29 21 752,-140-19-1580,9 1 159,-10-7-3214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19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14568,'0'0'3775,"62"16"-3487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22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311 420 9040,'0'0'7842,"-12"3"-7325,-21 5 47,0 1 0,1 1 0,-57 28 0,73-29-242,1 1-1,-17 14 0,27-20-168,1 0 1,-1 0-1,1 1 0,-1 0 0,2 0 0,-1 0 0,0 0 0,1 0 0,0 1 0,-3 7 0,6-12-107,-1 1-1,1-1 0,-1 1 1,1-1-1,0 1 0,-1 0 1,1-1-1,0 1 0,0 0 1,0-1-1,0 1 1,1-1-1,-1 1 0,0 0 1,1-1-1,-1 1 0,1-1 1,-1 1-1,1-1 0,0 1 1,0-1-1,1 3 0,0-2 4,0 0-1,0-1 0,1 1 1,-1 0-1,0-1 0,1 1 1,0-1-1,-1 0 0,1 1 0,0-1 1,4 1-1,3 0 26,0-1 0,0 1 0,0-2 0,0 1-1,1-1 1,12-2 0,-11 0-17,1 0 1,-1-1-1,0 0 0,0 0 0,-1-2 0,1 1 0,-1-2 1,0 1-1,0-1 0,-1-1 0,0 0 0,0-1 0,0 0 1,-1 0-1,11-12 0,-18 16-18,-1 1 0,1 0 0,0-1 0,-1 1 0,0-1 0,0 1 0,0-1 0,0 0 0,-1 0 0,1 1 0,-1-1-1,0 0 1,0 0 0,0 1 0,-1-1 0,1 0 0,-2-5 0,-1-18 325,3 26-220,-1 1-123,1 0 0,0 0 1,-1 1-1,1-1 0,-1 1 0,1-1 0,-1 0 0,1 1 0,0-1 0,-1 1 1,1-1-1,0 1 0,-1-1 0,1 1 0,0-1 0,0 1 0,0-1 0,0 1 1,-1 0-1,1-1 0,0 1 0,0-1 0,0 1 0,0-1 0,0 2 0,-1 23 44,1-18-13,1 98 148,1-58-96,-9 91-1,1-101-35,-1 0-1,-20 60 1,23-84-29,-2 1 0,0-1 0,0 0 0,-1-1 1,-1 1-1,0-2 0,0 1 0,-1-1 0,-1 0 1,-13 11-1,20-19-4,-1-1-1,0 0 1,0 1 0,0-2 0,0 1-1,0 0 1,0-1 0,0 0 0,-1 1 0,1-2-1,-9 2 1,12-2-14,-1 0 1,1 0-1,-1 0 0,1 0 0,-1 0 0,1 0 1,-1-1-1,1 1 0,-1 0 0,1-1 1,-1 1-1,1-1 0,0 0 0,-1 1 1,1-1-1,0 0 0,-1 0 0,1 0 0,0 0 1,0 0-1,0 0 0,0 0 0,0 0 1,0 0-1,0-1 0,0 1 0,1 0 0,-1 0 1,0-1-1,1 1 0,-1-1 0,1 1 1,-1-1-1,1 1 0,0-1 0,0 1 1,-1-3-1,2-2 12,-1 0-1,1 0 1,0 0 0,0-1 0,0 2 0,1-1 0,0 0-1,0 0 1,1 0 0,0 1 0,5-9 0,5-6 24,25-28 0,-35 45-47,9-10 8,0 1 1,0 0-1,2 1 0,-1 1 0,24-14 0,80-36-18,-45 25-25,86-44-60,105-58-122,-254 131 197,-5 4 7,-1 0 0,0 0-1,0 0 1,1 0 0,-1 0-1,5-6 1,-8 7 5,0 1 0,0 0-1,0 0 1,0 0 0,0-1 0,0 1-1,0 0 1,-1 0 0,1 0 0,0-1-1,0 1 1,0 0 0,0 0 0,0 0-1,0-1 1,0 1 0,0 0-1,-1 0 1,1 0 0,0 0 0,0 0-1,0-1 1,0 1 0,-1 0 0,1 0-1,0 0 1,0 0 0,0 0 0,-1 0-1,1 0 1,0 0 0,0 0 0,0 0-1,-1 0 1,1-1 0,0 1 0,0 0-1,0 0 1,-1 1 0,1-1 0,0 0-1,0 0 1,-1 0 0,1 0 0,0 0-1,0 0 1,0 0 0,-1 0 0,1 0-1,-17 2 64,-10 4-31,1 1 1,0 1-1,1 1 0,0 2 0,0 0 1,1 2-1,1 1 0,0 0 0,-36 32 1,56-44-23,1 0 0,0 0 0,-1 0 0,1 1 0,0-1 0,0 1 0,0-1 0,1 1 0,-1 0 0,1 0 0,0-1 0,-3 7 0,4-7-8,0 0 0,0-1 0,1 1 0,-1 0 0,0 0 0,1-1 0,-1 1 0,1 0 0,-1 0 0,1-1 0,0 1 0,0-1 0,-1 1 0,1-1 0,0 1 0,1-1 0,-1 1 0,0-1 0,0 0 0,1 1 0,-1-1 0,0 0 0,3 1 0,1 2-6,1-1 1,0 1 0,0-1 0,1 0-1,-1-1 1,0 0 0,1 0-1,0 0 1,-1 0 0,1-1 0,0-1-1,0 1 1,12-1 0,3-2 3,1 0 1,41-10-1,-47 8 5,0-1-1,-1-1 1,1 0-1,29-17 1,-39 19 2,0-1 0,0 1 0,0-1 1,-1-1-1,0 1 0,0-1 1,0 0-1,-1-1 0,0 1 1,0-1-1,0 0 0,4-12 0,-7 15 9,-1 0 0,0-1 0,0 1-1,-1 0 1,1-1 0,-1 1-1,0-1 1,0 1 0,0 0-1,-1-1 1,0 1 0,0 0 0,0-1-1,0 1 1,0 0 0,-1 0-1,0 0 1,-4-8 0,2 7 17,1-1 0,-1 0 0,0 1 1,-1 0-1,1 0 0,-1 0 0,0 1 0,0-1 0,-1 1 1,1 0-1,-12-5 0,4 3 51,0 1 0,0 1 0,-1 0 0,0 0 0,0 2 0,0 0 0,-18-1 0,29 3-57,-1 1-1,1-1 1,0 1 0,0-1 0,0 1-1,-1 0 1,-4 3 0,-2 0 100,9-4-129,1 0 0,0 0 1,0 0-1,0 0 0,0 0 0,0 0 1,0 1-1,0-1 0,-1 0 1,1 0-1,0 0 0,0 0 0,0 0 1,0 0-1,0 1 0,0-1 1,0 0-1,0 0 0,0 0 0,0 0 1,0 0-1,0 1 0,0-1 1,0 0-1,0 0 0,0 0 1,0 0-1,0 0 0,0 1 0,0-1 1,0 0-1,0 0 0,0 0 1,0 0-1,0 0 0,0 0 0,0 1 1,1-1-1,-1 0 0,0 0 1,0 0-1,0 0 0,0 0 0,0 0 1,0 0-1,0 1 0,1-1 1,-1 0-1,0 0 0,0 0 1,0 0-1,0 0 0,0 0 0,0 0 1,1 0-1,-1 0 0,0 0 1,0 0-1,0 0 0,0 0 0,1 0 1,11 6-11,0-1-16,1-2 1,0 1-1,0-2 0,0 0 1,24 1-1,70-6-89,-76 1 73,57-5-79,90 0-94,-172 7 207,0 0 1,0 1-1,0 0 0,11 3 0,-17-4 10,0 0 0,0 0 0,0 0-1,0 0 1,0 0 0,0 0 0,1 0 0,-1 1-1,0-1 1,0 0 0,0 0 0,0 0-1,0 0 1,0 0 0,0 0 0,0 0-1,0 0 1,0 0 0,0 1 0,0-1 0,0 0-1,0 0 1,0 0 0,0 0 0,0 0-1,0 0 1,0 0 0,0 1 0,0-1 0,0 0-1,0 0 1,0 0 0,0 0 0,0 0-1,0 0 1,0 0 0,0 1 0,0-1-1,0 0 1,0 0 0,0 0 0,0 0 0,0 0-1,0 0 1,0 0 0,-1 0 0,1 0-1,0 1 1,-8 7 49,-14 8 3,19-14-42,3-2-11,-27 18 97,2 1 1,0 1-1,1 1 0,1 1 1,-29 35-1,51-55-94,0-1 0,0 1-1,0 0 1,0-1 0,0 1 0,1 0-1,-1 0 1,0 0 0,1 0 0,0-1-1,-1 1 1,1 0 0,0 0 0,0 0 0,0 0-1,0 0 1,0 0 0,0 0 0,1 0-1,-1-1 1,1 1 0,-1 0 0,1 0-1,0 0 1,0-1 0,-1 1 0,1 0-1,0-1 1,3 3 0,-2-1-1,0-1 1,0 1-1,1-1 1,-1 0-1,1 0 1,-1 0-1,1-1 1,0 1-1,0-1 1,0 1-1,0-1 1,0 0-1,0 0 1,0 0-1,0-1 1,7 1-1,-1 0-3,0-2 0,1 1 0,-1-1 0,0-1 0,1 0 0,-1 0 0,0 0 0,0-1 0,-1-1 0,1 0 0,-1 0 0,1 0 0,-1-1 0,0 0 0,-1-1 0,0 0 0,1 0 0,-2 0 0,1-1 0,8-12 0,-13 16 0,0 0 0,-1 0 0,1 0 0,-1 0 0,1-1 0,-1 1 0,0 0 0,0-1 0,-1 1 0,1-1 0,-1 1 0,0-1 0,0 1 0,0-1 0,0 1 0,0-1 0,-1 0 0,0 1 0,1 0 0,-4-7 0,2 5 0,0 0 0,0 1 0,-1-1 0,1 1 0,-1 0 0,0 0 0,-1 0 0,1 0 0,-1 1 0,1-1 0,-1 1 0,0 0 0,0 0 0,-5-2 0,-7-3 0,10 6 0,1 0 0,-1-1 0,1 0 0,-7-5 0,12 4 0,7 2 0,15 1 0,-15 1 0,104-3 0,174-29 0,-241 25 0,-27 5 0,0-1 0,26-7 0,-43 10 0,0 0 0,0 0 0,0-1 0,0 1 0,0 0 0,0 0 0,1 0 0,-1 0 0,0 0 0,0 0 0,0 0 0,0 0 0,0 0 0,0 0 0,1 0 0,-1-1 0,0 1 0,0 0 0,0 0 0,0 0 0,0 0 0,1 0 0,-1 0 0,0 0 0,0 0 0,0 0 0,0 0 0,0 0 0,1 0 0,-1 1 0,0-1 0,0 0 0,0 0 0,0 0 0,0 0 0,0 0 0,1 0 0,-1 0 0,0 0 0,0 0 0,0 0 0,0 0 0,0 1 0,0-1 0,0 0 0,0 0 0,1 0 0,-1 0 0,0 0 0,0 0 0,0 1 0,0-1 0,0 0 0,0 0 0,0 0 0,0 0 0,0 0 0,0 1 0,0-1 0,0 0 0,0 0 0,0 0 0,0 0 0,-6 8 0,-81 52 0,-7 4 0,82-54 0,1 0 0,0 0 0,1 1 0,0 1 0,-13 18 0,22-28 0,0-1 0,0 1 0,0 0 0,0 0 0,0 0 0,0-1 0,1 1 0,-1 0 0,1 0 0,-1 0 0,1 0 0,0 0 0,0 0 0,0 1 0,0-1 0,0 0 0,0 0 0,1 0 0,-1 0 0,1 0 0,-1 0 0,1 0 0,0-1 0,-1 1 0,1 0 0,0 0 0,0 0 0,1-1 0,-1 1 0,0 0 0,1-1 0,1 3 0,1-2 0,-1 1 0,0 0 0,1-1 0,0 0 0,0 0 0,-1 0 0,1 0 0,0-1 0,1 1 0,-1-1 0,0 0 0,0 0 0,0-1 0,7 1 0,-2-1 0,0-1 0,-1 0 0,1-1 0,0 0 0,-1 0 0,0-1 0,1 0 0,-1-1 0,0 0 0,0 0 0,10-7 0,1-3 0,-1-1 0,0-1 0,18-19 0,-19 15 0,0-1 0,-1 0 0,-1-1 0,-1-1 0,-1-1 0,-1 1 0,-1-2 0,15-49 0,-20 54 0,-1-1 0,-1 0 0,-1 1 0,-1-2 0,-1 1 0,-1 0 0,0 0 0,-2 0 0,0 0 0,-2 0 0,-10-35 0,12 50 0,0 1 0,0 0 0,-1 0 0,0 0 0,0 0 0,0 0 0,-1 1 0,1-1 0,-1 1 0,0 0 0,-1 0 0,1 0 0,-8-5 0,10 9 0,1-1 0,-1 1 0,0 0 0,1-1 0,-1 1 0,1 0 0,-1 0 0,0 0 0,1 0 0,-1 0 0,0 0 0,1 1 0,-1-1 0,1 0 0,-1 1 0,1-1 0,-1 1 0,1 0 0,-1-1 0,-1 3 0,-31 19 0,29-16 0,-1 0 0,1 0 0,1 1 0,-1 0 0,1 0 0,0 0 0,0 0 0,1 1 0,0-1 0,1 1 0,-1 0 0,2 0 0,-1 0 0,0 11 0,0 0 0,1 0 0,1 1 0,1-1 0,0 0 0,5 20 0,0-14 0,0 0 0,2-1 0,1 0 0,0-1 0,2 0 0,25 39 0,-32-56 0,0-1 0,0 1 0,1-1 0,-1-1 0,1 1 0,1-1 0,-1 1 0,0-2 0,11 7 0,-12-8 0,0-1 0,0 1 0,0-1 0,0 0 0,0 0 0,0 0 0,0 0 0,0-1 0,1 0 0,-1 0 0,0 0 0,0 0 0,0-1 0,0 1 0,1-1 0,5-2 0,87-34 869,-47 11-5759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29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0 391 9744,'0'0'6441,"10"0"-6150,-3 0-244,0 1 58,0-1 0,0 0 0,0-1 0,0 0-1,1 0 1,-1 0 0,0-1 0,0 0 0,11-5-1,-10 2 28,-1 0-1,1-1 0,-1 0 0,0 0 0,0-1 0,-1 0 0,0 0 0,0-1 0,4-8 0,6-11 243,16-41-1,5-8 381,-6 8-39,-7 15 388,-24 53-1065,0-1 1,0 0 0,1 1-1,-1-1 1,0 0 0,1 1 0,-1-1-1,1 1 1,-1-1 0,0 1-1,1-1 1,-1 1 0,1-1 0,-1 1-1,1-1 1,0 1 0,-1 0-1,1-1 1,-1 1 0,1 0 0,0-1-1,-1 1 1,1 0 0,0 0-1,-1 0 1,1 0 0,0 0 0,-1 0-1,1 0 1,0 0 0,0 0-1,-1 0 1,1 0 0,0 0 0,-1 0-1,1 0 1,0 1 0,-1-1-1,1 0 1,-1 0 0,1 1 0,0-1-1,-1 0 1,1 1 0,-1-1-1,1 1 1,-1-1 0,1 1 0,0 0-1,4 4 54,-1 0 0,1 0 0,-1 1 0,3 5 0,-5-8-86,13 20 136,-1 1 0,0 1 1,-2 0-1,-1 1 0,14 52 0,-24-71-101,0 0 1,0 0-1,0 0 0,-1 1 0,0-1 0,-1 0 0,0 0 1,0 0-1,0 0 0,-1 0 0,-4 12 0,5-16-19,-1 0 0,1 0-1,-1 0 1,0 0 0,0 0-1,0 0 1,-1-1 0,1 1 0,0-1-1,-1 1 1,0-1 0,1 0-1,-1 0 1,0 0 0,0-1-1,0 1 1,0-1 0,-1 1 0,1-1-1,0 0 1,-1 0 0,1-1-1,0 1 1,-1-1 0,1 1 0,-5-1-1,-2 0 28,0-1-1,-1 0 1,1 0-1,0-1 1,0 0 0,0-1-1,0 0 1,0-1-1,1 0 1,0 0-1,0-1 1,0 0-1,0-1 1,1 0 0,-1 0-1,2-1 1,-1 0-1,-12-15 1,19 22-39,1-1 0,0 1 0,0-1 0,-1 1 0,1 0 0,0-1 0,0 1 0,-1-1 0,1 1 0,0-1 1,0 1-1,0-1 0,0 1 0,0-1 0,0 1 0,0-1 0,0 1 0,0-1 0,0 1 0,0-1 0,0 1 0,0-1 0,0 1 0,0-1 0,0 1 1,1-1-1,-1 1 0,0-1 0,0 1 0,1-1 0,-1 1 0,1-1 0,18-11 116,-10 9-117,-1 1 1,1 0-1,11-1 1,-1 3-23,0 1 1,0 1-1,0 0 1,-1 1-1,1 1 1,-1 1-1,24 10 0,-17-7-37,0 0-1,48 7 1,-56-13 23,3 0 10,31 0 1,-44-2 25,0-1 0,-1 0 0,1 0-1,-1-1 1,1 1 0,-1-1 0,1-1 0,8-4 0,-6 3 19,-1-1 0,0 0 0,-1 0 1,1-1-1,-1 1 0,0-2 0,0 1 1,-1-1-1,0 0 0,0-1 0,-1 1 0,0-1 1,0 0-1,0 0 0,-1-1 0,-1 1 1,4-11-1,26-82 872,-32 99-868,-1 0 1,1 0-1,0 0 1,0 0-1,0 0 1,0 0-1,0 0 1,1 0-1,-1 0 1,1 1-1,-1-1 0,1 0 1,-1 1-1,1 0 1,3-3-1,-4 4-24,1-1 0,-1 1 0,1 0-1,-1 0 1,0 0 0,1 0-1,-1 0 1,0 0 0,1 0 0,-1 0-1,1 1 1,-1-1 0,0 1-1,0-1 1,1 1 0,-1-1 0,0 1-1,0-1 1,1 1 0,-1 0-1,0 0 1,0 0 0,0 0 0,0 0-1,0 0 1,1 2 0,11 5 33,-13-8-36,1 0-1,-1 0 1,1 0-1,-1 0 0,0 0 1,1 0-1,-1 0 1,1 0-1,-1 1 0,0-1 1,1 0-1,-1 0 1,0 0-1,1 1 0,-1-1 1,0 0-1,1 0 1,-1 1-1,0-1 0,1 0 1,-1 1-1,0-1 1,0 0-1,1 1 1,-1-1-1,0 0 0,0 1 1,0-1-1,0 1 1,0-1-1,1 0 0,-1 1 1,0-1-1,0 1 1,0-1-1,0 0 0,0 1 1,0-1-1,0 1 1,0-1-1,0 1 0,-1-1 1,1 0-1,0 1 1,0-1-1,0 0 0,0 1 1,-1-1-1,1 1 1,0-1-1,0 0 0,-1 1 1,1-1-1,0 0 1,0 0-1,-1 1 0,1-1 1,0 0-1,-1 0 1,1 1-1,-1-1 0,-5 6 31,-1-1 0,0 0-1,-1-1 1,1 0-1,-10 5 1,-22 12 68,9-2-30,14-10 28,1 1 1,0 0 0,-23 22-1,35-28-77,-1 0-1,1 0 0,0 0 1,0 0-1,0 0 1,1 1-1,-1-1 1,1 1-1,0 0 1,0-1-1,1 1 1,0 0-1,0 0 1,0 0-1,0 0 0,1 1 1,0 8-1,0-10-17,1-1 1,0 1-1,0-1 0,0 0 0,1 1 0,-1-1 0,1 0 0,0 0 0,0 0 0,0 0 0,0 0 0,0-1 0,0 1 0,1-1 0,0 1 1,-1-1-1,1 0 0,0 0 0,0 0 0,5 2 0,1 1-9,0-1 1,0 0 0,0-1-1,0 0 1,1 0-1,10 1 1,-6-3 5,1 0-1,0-1 1,-1-1 0,1 0 0,-1-1-1,21-5 1,83-30 34,-104 32-34,10-4 14,0-1 0,0-1 1,-1-1-1,42-29 0,-55 34 21,-1 0-1,0-1 1,0-1-1,-1 1 1,0-1-1,0-1 0,-1 1 1,-1-1-1,1-1 1,-1 1-1,-1-1 1,7-21-1,-10 27-8,-2 0-1,1 0 1,0 0 0,-1 0 0,0 0-1,0 0 1,-1 0 0,1 0 0,-1 0-1,0 0 1,-1 0 0,1 1-1,-1-1 1,0 0 0,0 1 0,0-1-1,0 1 1,-1 0 0,0 0 0,0 0-1,-4-5 1,1-3-29,15 12 0,17 12 0,-25-11 0,12 6 0,-1 1 0,1 0 0,-2 1 0,1 0 0,14 17 0,-19-19 0,0 1 0,-1 0 0,0 0 0,0 0 0,-1 1 0,0 0 0,-1 0 0,0 1 0,3 9 0,-3-2-18,1 0-1,0 0 1,1 0-1,1-1 1,1 0-1,16 25 1,-21-38 18,0 1 1,0-1-1,0 0 0,0 0 1,0-1-1,1 1 1,-1-1-1,1 1 1,0-1-1,0 0 0,0-1 1,0 1-1,0-1 1,5 2-1,-2-2 5,0 0 1,0 0-1,1-1 0,-1 0 1,0 0-1,1-1 0,11-2 1,6-4 13,0-1 1,0-1 0,37-21 0,-52 25-19,9-4-1,-1 0 0,-1-2 0,0 0 0,25-22 0,-37 28 0,0 1 0,0-1 0,0-1 0,-1 1 0,0-1 0,0 1 0,0-1 0,0 0 0,-1-1 0,0 1 0,-1-1 0,1 1 0,-1-1 0,-1 0 0,1 0 0,-1 1 0,0-9 0,-1 11 0,0 0 0,0 0 0,-1 1 0,1-1 0,-1 0 0,0 0 0,0 1 0,-1-1 0,1 1 0,-1-1 0,0 1 0,0-1 0,0 1 0,0 0 0,0 0 0,-1 0 0,0 0 0,1 0 0,-1 1 0,0-1 0,0 1 0,0 0 0,-1 0 0,1 0 0,0 0 0,-7-2 0,5 3 0,0-1 0,1 1 0,-1 0 0,0 0 0,0 0 0,0 1 0,0 0 0,0 0 0,0 0 0,0 0 0,0 1 0,1 0 0,-1 0 0,0 0 0,0 1 0,1-1 0,-1 1 0,0 0 0,1 1 0,-5 2 0,0 1 0,0 0 0,1 1 0,0 0 0,0 1 0,-10 12 0,16-17 0,0 0 0,0 1 0,0 0 0,0-1 0,1 1 0,0 0 0,-1-1 0,1 1 0,1 0 0,-1 0 0,0 0 0,1 0 0,0 0 0,0 0 0,0 0 0,1 0 0,1 8 0,0-5 0,0 0 0,0 0 0,1 0 0,0-1 0,0 1 0,1-1 0,0 0 0,8 11 0,4 1 0,23 21 0,-31-31 0,-1-2 0,1 0 0,-1 0 0,1-1 0,0 0 0,1-1 0,-1 0 0,1 0 0,10 3 0,-1-2 0,0 0 0,38 3 0,-41-7 0,0-2 0,1 0 0,-1 0 0,0-2 0,0 0 0,0 0 0,17-7 0,-9-3 0,-20 11 0,1 0 0,-1 0 0,1 1 0,-1-1 0,1 1 0,-1-1 0,6 0 0,-1 0 0,-1 0 0,1-1 0,-1 0 0,0 0 0,0-1 0,0 0 0,0 0 0,-1-1 0,0 1 0,1-1 0,-2-1 0,1 1 0,7-10 0,-8 8 0,1 1 0,-1-1 0,-1-1 0,0 1 0,0-1 0,0 0 0,-1 1 0,0-2 0,0 1 0,-1 0 0,3-17 0,-5 22 0,0 0 0,0 0 0,0-1 0,0 1 0,0 0 0,0 0 0,-1 0 0,0 0 0,1 0 0,-1 0 0,-1 0 0,1 0 0,0 0 0,0 0 0,-4-4 0,4 6 0,-1 0 0,1 0 0,0 0 0,-1 1 0,1-1 0,-1 0 0,1 1 0,-1-1 0,1 1 0,-1-1 0,1 1 0,-1 0 0,1-1 0,-1 1 0,0 0 0,1 0 0,-1 0 0,1 1 0,-1-1 0,0 0 0,1 0 0,-1 1 0,1-1 0,-1 1 0,1 0 0,-1-1 0,1 1 0,0 0 0,-3 1 0,-4 3 0,0-1 0,1 1 0,0 0 0,0 0 0,0 1 0,1-1 0,0 2 0,0-1 0,0 1 0,1 0 0,0 0 0,-6 10 0,11-14 0,-1 0 0,0 1 0,1-1 0,0 0 0,-1 0 0,1 1 0,0-1 0,1 0 0,-1 0 0,1 1 0,-1-1 0,1 0 0,0 0 0,0 0 0,0 0 0,1 0 0,-1 0 0,1 0 0,0 0 0,-1-1 0,1 1 0,0-1 0,1 1 0,2 2 0,0 0 0,0 0 0,1 0 0,0 0 0,0-1 0,0 0 0,0 0 0,1 0 0,0-1 0,9 4 0,-1-4 0,0 0 0,1 0 0,0-2 0,-1 0 0,1-1 0,0 0 0,-1-1 0,1-1 0,-1 0 0,1-2 0,18-5 0,14-8 0,-1-1 0,48-28 0,-62 28 0,-1-1 0,0-2 0,29-24 0,-47 32 0,-13 11 0,1 0 0,0 0 0,0 0 0,0 0 0,0 1 0,0-1 0,0 1 0,0 0 0,3-2 0,-4 3 0,0 0 0,0 1 0,0-1 0,-1 0 0,1 0 0,0 0 0,0 1 0,0-1 0,-1 0 0,1 1 0,0-1 0,0 0 0,-1 1 0,1-1 0,0 1 0,-1 0 0,1-1 0,-1 1 0,1-1 0,0 1 0,-1 0 0,0-1 0,1 1 0,-1 0 0,1 0 0,-1-1 0,0 1 0,1 0 0,-1 0 0,0 0 0,0-1 0,0 3 0,8 21 0,-3 0 0,0 1 0,-1 0 0,-1 0 0,-1 0 0,-3 33 0,1-58 0,0 0 0,0 0 0,0 1 0,0-1 0,0 0 0,0 0 0,0 1 0,0-1 0,0 0 0,0 0 0,0 1 0,0-1 0,0 0 0,0 0 0,0 1 0,0-1 0,0 0 0,0 0 0,0 1 0,0-1 0,0 0 0,1 0 0,-1 1 0,0-1 0,0 0 0,0 0 0,0 0 0,1 1 0,-1-1 0,0 0 0,0 0 0,0 0 0,1 0 0,-1 0 0,0 1 0,0-1 0,0 0 0,1 0 0,-1 0 0,0 0 0,0 0 0,1 0 0,-1 0 0,0 0 0,0 0 0,1 0 0,-1 0 0,0 0 0,0 0 0,1 0 0,-1 0 0,0 0 0,1 0 0,11-9 0,124-141 0,-122 136 0,1 0 0,1 1 0,26-17 0,-41 29 0,0 1 0,0-1 0,-1 1 0,1-1 0,0 1 0,0-1 0,0 1 0,0 0 0,0-1 0,0 1 0,0 0 0,0 0 0,0 0 0,0 0 0,0 0 0,0 0 0,0 0 0,0 0 0,0 0 0,0 0 0,0 0 0,0 1 0,0-1 0,1 1 0,-1 0 0,1 0 0,-1 0 0,1 1 0,-1-1 0,0 0 0,1 1 0,-1-1 0,0 1 0,0-1 0,0 1 0,0 0 0,0 1 0,4 8 0,-2-1 0,0 1 0,3 17 0,-4-21 0,2 20 0,-3-18 0,1 1 0,0-1 0,0 0 0,0 0 0,1 0 0,0 0 0,1 0 0,9 15 0,-11-22 0,0-1 0,0 1 0,0-1 0,0 1 0,0-1 0,1 0 0,-1 0 0,0 0 0,1 0 0,-1 0 0,1 0 0,-1-1 0,1 1 0,-1-1 0,1 0 0,-1 0 0,1 0 0,-1 0 0,1 0 0,-1 0 0,1-1 0,-1 1 0,1-1 0,-1 0 0,3-1 0,4 0 0,0-2 0,0 1 0,0-1 0,-1 0 0,13-9 0,-6 0 0,0 0 0,24-28 0,14-14 0,-43 44 0,-5 7 0,3 14 0,-4-4 0,-1 0 0,0 0 0,-1 1 0,1-1 0,-1 1 0,2 13 0,5 14 0,-3-15 0,5 14 0,-11-32 0,1 1 0,-1-1 0,1 0 0,-1 1 0,1-1 0,0 0 0,0 0 0,0 0 0,0 1 0,0-1 0,0 0 0,0 0 0,0 0 0,0 0 0,2 1 0,-1-2 0,0 0 0,0 0 0,-1-1 0,1 1 0,0 0 0,0-1 0,-1 1 0,1-1 0,0 1 0,-1-1 0,1 0 0,-1 0 0,1 0 0,-1 0 0,3-1 0,22-19 0,-26 21 0,38-37 0,-32 29 0,0 1 0,1 1 0,-1-1 0,1 1 0,1 0 0,-1 1 0,1 0 0,0 0 0,0 0 0,1 1 0,11-4 0,-19 8 0,0 0 0,-1 0 0,1 0 0,0 0 0,0 0 0,-1 0 0,1 0 0,0 0 0,0 1 0,-1-1 0,1 0 0,0 0 0,-1 1 0,1-1 0,0 0 0,-1 1 0,1-1 0,-1 1 0,1-1 0,-1 1 0,1-1 0,-1 1 0,1-1 0,-1 1 0,1-1 0,-1 1 0,1 0 0,-1 0 0,11 24 0,-9-17 0,19 76 0,-21-84 0,0 0 0,0 1 0,0-1 0,0 0 0,1 1 0,-1-1 0,0 0 0,0 1 0,0-1 0,0 0 0,1 0 0,-1 1 0,0-1 0,0 0 0,0 0 0,1 1 0,-1-1 0,0 0 0,1 0 0,-1 0 0,0 0 0,0 1 0,1-1 0,-1 0 0,0 0 0,1 0 0,-1 0 0,0 0 0,1 0 0,-1 0 0,0 0 0,1 0 0,-1 0 0,0 0 0,1 0 0,-1 0 0,0 0 0,1 0 0,-1 0 0,0 0 0,1 0 0,-1 0 0,0-1 0,1 1 0,-1 0 0,0 0 0,0 0 0,1-1 0,-1 1 0,0 0 0,0 0 0,1-1 0,-1 1 0,0-1 0,19-18 0,-15 14 0,42-53 0,-36 43 0,1 1 0,1 0 0,0 0 0,1 2 0,17-15 0,-28 26 0,-1-1 0,1 1 0,-1 0 0,1 0 0,0 0 0,0 0 0,-1 0 0,1 0 0,0 0 0,0 0 0,0 1 0,3-2 0,-4 3 0,0-1 0,0 1 0,0-1 0,0 1 0,0-1 0,0 1 0,0 0 0,0 0 0,0-1 0,0 1 0,0 0 0,-1 0 0,1 0 0,0 0 0,-1 0 0,1 0 0,0 0 0,-1 0 0,1 0 0,-1 0 0,1 0 0,-1 2 0,59 118 0,-58-118 0,1 0 0,-1-1 0,1 1 0,0 0 0,0-1 0,0 1 0,0-1 0,0 1 0,1-1 0,-1 0 0,1 0 0,-1 0 0,1 0 0,0 0 0,-1-1 0,1 1 0,0-1 0,0 0 0,0 0 0,7 1 0,-1-1 0,0 0 0,0 0 0,0-1 0,0-1 0,1 0 0,10-2 0,-6 0 0,0-1 0,0 0 0,-1-1 0,1 0 0,-1-1 0,0-1 0,-1 0 0,1-1 0,-2 0 0,1 0 0,17-18 0,-26 22 0,0 1 0,0 0 0,0-1 0,-1 0 0,1 1 0,-1-1 0,0 0 0,0 0 0,0 0 0,-1-1 0,1 1 0,-1 0 0,0-1 0,0 1 0,-1-1 0,1 1 0,-1-1 0,0 1 0,0-1 0,-1 1 0,1 0 0,-3-8 0,3 11 0,0 0 0,-1 1 0,1-1 0,-1 1 0,1-1 0,-1 1 0,1-1 0,-1 1 0,1-1 0,-1 1 0,1-1 0,-1 1 0,1 0 0,-1-1 0,0 1 0,1 0 0,-1-1 0,0 1 0,1 0 0,-1 0 0,0 0 0,1 0 0,-1 0 0,0 0 0,0 0 0,1 0 0,-1 0 0,0 0 0,1 0 0,-1 0 0,0 0 0,1 0 0,-1 1 0,0-1 0,1 0 0,-1 1 0,0-1 0,1 0 0,-1 1 0,1-1 0,-1 1 0,1-1 0,-1 1 0,0 0 0,-29 24 0,26-21 0,-4 4 0,0 1 0,0 0 0,1 1 0,0-1 0,1 1 0,0 1 0,-8 16 0,12-22 0,1-1 0,-1 0 0,1 1 0,0 0 0,0-1 0,0 1 0,0 0 0,1-1 0,0 1 0,0 0 0,0 0 0,0-1 0,1 1 0,0 0 0,0-1 0,0 1 0,1 0 0,0-1 0,-1 0 0,1 1 0,6 7 0,-8-11 0,1-1 0,0 1 0,0 0 0,0-1 0,0 1 0,0-1 0,0 1 0,-1-1 0,1 1 0,0-1 0,1 0 0,-1 1 0,0-1 0,0 0 0,0 0 0,0 0 0,0 0 0,0 0 0,0 0 0,0 0 0,0 0 0,0 0 0,0 0 0,0-1 0,0 1 0,0 0 0,0-1 0,0 1 0,0-1 0,0 1 0,0-1 0,0 1 0,1-2 0,30-24 0,-29 23 0,41-48 0,-44 51 0,0 0 0,0 0 0,0 0 0,0 0 0,0 0 0,1 0 0,-1 0 0,0-1 0,0 1 0,0 0 0,0 0 0,0 0 0,0 0 0,0 0 0,0 0 0,0 0 0,0 0 0,0 0 0,0 0 0,1 0 0,-1 0 0,0 0 0,0 0 0,0 0 0,0 0 0,0 0 0,0 0 0,0 0 0,0 0 0,0 0 0,0 0 0,0 0 0,0 0 0,1 0 0,-1 0 0,0 0 0,0 0 0,0 0 0,0 1 0,0-1 0,0 0 0,0 0 0,0 0 0,0 0 0,0 0 0,0 0 0,0 0 0,0 0 0,0 0 0,0 0 0,0 0 0,0 0 0,0 0 0,0 1 0,0-1 0,0 0 0,0 0 0,0 0 0,0 0 0,1 9 0,-2 13 0,-18 87 0,-39 129 0,25-113 0,19-76 0,-20 53 0,25-82 0,0 0 0,-1 0 0,-1-1 0,-1 0 0,-16 20 0,27-37 0,0-1 0,-1 1 0,0 0 0,1-1 0,-1 1 0,0-1 0,0 1 0,0-1 0,0 0 0,0 0 0,0 0 0,0 0 0,0 0 0,-5 1 0,5-2 0,0 0 0,0 0 0,0 0 0,0-1 0,1 1 0,-1 0 0,0-1 0,0 0 0,0 1 0,0-1 0,1 0 0,-1 0 0,0 0 0,1 0 0,-1 0 0,0-1 0,1 1 0,-3-3 0,-6-7 0,1 0 0,0-1 0,1 0 0,0-1 0,1 0 0,0 0 0,1 0 0,1-1 0,0 0 0,0 0 0,2 0 0,0-1 0,-2-19 0,5 29 0,0-1 0,0 0 0,0 1 0,1-1 0,0 1 0,0-1 0,0 1 0,1-1 0,0 1 0,0 0 0,0 0 0,1 0 0,3-6 0,-1 4 0,0 1 0,0 0 0,0 0 0,1 1 0,0-1 0,0 1 0,0 1 0,12-7 0,-5 4 0,1 0 0,0 1 0,0 1 0,0 1 0,1 0 0,0 0 0,-1 2 0,1 0 0,22-1 0,-36 3 28,1 0-1,0 0 1,-1 1 0,1-1 0,-1 0-1,1 1 1,-1-1 0,1 0-1,-1 1 1,1 0 0,-1-1-1,1 1 1,-1 0 0,0 0 0,1 0-1,-1 0 1,0 0 0,0 0-1,0 0 1,0 0 0,0 0-1,0 1 1,0-1 0,0 0 0,0 1-1,-1-1 1,1 1 0,0-1-1,-1 1 1,1-1 0,-1 1-1,0-1 1,1 1 0,-1-1 0,0 3-1,0 2-739,1 1 0,-2-1-1,1 0 1,-1 1 0,0-1-1,-3 11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29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17583,'0'0'1176,"85"0"-1264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31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0 9944,'0'0'8585,"7"14"-8152,-1-2-343,-1 0 1,0 1-1,-1-1 0,0 1 0,-1 0 1,0 0-1,-1 0 0,-1 0 0,0 19 1,-26 197 1181,11-124-679,3-22 654,-29 111-1,35-179-623,0 0 0,-2 0 0,-11 22 0,14-27-37,4-10-515,0 1 0,0 0 0,0-1 0,0 1 0,0-1 0,-1 1-1,1 0 1,0-1 0,0 1 0,0-1 0,-1 1 0,1-1 0,0 1 0,-1-1 0,1 1-1,0-1 1,-1 1 0,1-1 0,-1 1 0,1-1 0,-1 0 0,1 1 0,-1-1-1,1 0 1,-1 1 0,1-1 0,-1 0 0,1 0 0,-1 1 0,1-1 0,-1 0 0,0 0-1,0 3 1164,2-11-637,7-19-65,-6 17-409,1 0 0,0 1 0,9-18 0,-11 26-119,13-26 91,20-26-1,-28 45-84,1-1 0,0 1 1,1 0-1,0 1 0,0 0 0,16-11 0,5 0-10,1 2 0,1 0 0,64-21 0,-94 36 0,1 1 0,0-1 0,-1 1 0,1 0 0,-1-1 0,1 1 0,-1 0 0,1 0 0,0 0 0,-1 1 0,1-1 0,-1 0 0,1 0 0,0 1 0,-1-1 0,1 1 0,-1 0 0,0-1 0,1 1 0,-1 0 0,1 0 0,-1 0 0,0 0 0,0 0 0,1 0 0,-1 0 0,0 0 0,0 0 0,0 1 0,0-1 0,-1 0 0,1 1 0,0-1 0,0 1 0,-1-1 0,1 1 0,-1-1 0,1 1 0,-1-1 0,0 4 0,2 3 0,-1 1 0,0 0 0,0-1 0,-1 1 0,0 0 0,-2 12 0,-1-6 0,1 1 0,-2-1 0,0 0 0,-8 18 0,9-25 0,-2 0 0,1 0 0,-1-1 0,0 0 0,0 0 0,-1 0 0,0 0 0,0-1 0,-8 6 0,7-6 0,0 0 0,-1-1 0,0 1 0,1-2 0,-2 1 0,1-1 0,0 0 0,-1-1 0,0 0 0,0 0 0,0-1 0,0 0 0,0-1 0,0 0 0,0 0 0,0-1 0,-1 0 0,1-1 0,0 0 0,-12-2 0,19 2 0,1 0 0,-1 0 0,0 0 0,1 0 0,-1 0 0,1 0 0,-1-1 0,1 1 0,-1 0 0,1-1 0,0 1 0,0-1 0,0 0 0,0 1 0,-2-3 0,3 3 0,0 0 0,-1 1 0,1-1 0,-1 0 0,1 1 0,0-1 0,0 0 0,-1 1 0,1-1 0,0 0 0,0 0 0,0 0 0,0 1 0,0-1 0,0 0 0,0 0 0,0 1 0,0-1 0,0 0 0,0 0 0,0 1 0,1-1 0,-1 0 0,0 0 0,1 1 0,-1-1 0,0 0 0,1 1 0,-1-1 0,1 1 0,-1-1 0,1 0 0,-1 1 0,1-1 0,-1 1 0,1-1 0,0 1 0,0-1 0,7-1 0,-1 0 0,1 1 0,0 0 0,0 0 0,0 1 0,0 0 0,-1 0 0,1 1 0,13 2 0,4 0 0,71 12 0,15 2 0,-89-16 0,0 0 0,0-1 0,0-1 0,25-4 0,-38 3 0,0 0 0,-1-1 0,1 0 0,-1 0 0,0 0 0,0-1 0,0-1 0,-1 1 0,1-1 0,-1-1 0,0 1 0,0-1 0,6-7 0,39-52 0,-51 73 0,0-1 0,-1 0 0,1 1 0,-2-1 0,-1 13 0,1-6 0,0-1 0,0 1 0,2-1 0,0 1 0,0 0 0,5 18 0,-5-29 0,-1-2 0,0 1 0,0 0 0,1-1 0,-1 1 0,1 0 0,0-1 0,-1 1 0,1 0 0,0-1 0,0 1 0,2 1 0,-3-3 0,1 0 0,0 1 0,0-1 0,0 0 0,0 0 0,0 0 0,0 1 0,0-1 0,0 0 0,0-1 0,0 1 0,0 0 0,0 0 0,0 0 0,0 0 0,0-1 0,-1 1 0,1 0 0,0-1 0,0 1 0,0-1 0,0 1 0,-1-1 0,1 1 0,1-2 0,10-7 0,0 0 0,-1 0 0,-1-1 0,16-19 0,-15 16 0,0 2 0,1-1 0,23-17 0,-35 29 0,0 0 0,1 0 0,-1 0 0,0 0 0,0 0 0,0 0 0,0 0 0,0-1 0,0 1 0,1 0 0,-1 0 0,0 0 0,0 0 0,0 0 0,0 0 0,0 0 0,1 0 0,-1 0 0,0 0 0,0 0 0,0 0 0,0 1 0,0-1 0,1 0 0,-1 0 0,0 0 0,0 0 0,0 0 0,0 0 0,0 0 0,0 0 0,1 0 0,-1 0 0,0 0 0,0 1 0,0-1 0,0 0 0,0 0 0,0 0 0,0 0 0,0 1 0,3 8 0,-2 15 0,-10 36 0,-2 0 0,-3 0 0,-2-1 0,-26 60 0,37-105 0,-28 62 0,29-68 0,0-1 0,0 1 0,-1-1 0,0 0 0,-1 0 0,1 0 0,-8 5 0,12-11 0,1 0 0,-1 0 0,0 0 0,0 0 0,0 0 0,0-1 0,0 1 0,0 0 0,-1 0 0,1-1 0,0 1 0,0-1 0,0 1 0,-1-1 0,1 0 0,0 0 0,0 1 0,-1-1 0,1 0 0,0 0 0,-1 0 0,1 0 0,0 0 0,-1-1 0,1 1 0,0 0 0,0 0 0,-1-1 0,1 1 0,0-1 0,0 1 0,0-1 0,0 0 0,0 1 0,-1-1 0,1 0 0,1 0 0,-1 0 0,0 0 0,0 0 0,0 0 0,0 0 0,0 0 0,1 0 0,-1 0 0,1 0 0,-2-2 0,0-2 0,0 0 0,0 0 0,1-1 0,-1 1 0,1 0 0,0-1 0,1 1 0,-1-1 0,1-9 0,0 9 0,1-1 0,0 1 0,0 0 0,0 0 0,1-1 0,0 1 0,0 0 0,1 1 0,-1-1 0,1 0 0,1 1 0,-1-1 0,1 1 0,0 0 0,0 0 0,0 1 0,1-1 0,-1 1 0,1 0 0,0 0 0,0 0 0,1 1 0,-1 0 0,1 0 0,0 0 0,7-2 0,13-1 0,-1 0 0,1 2 0,40-2 0,-57 5 0,135-5 0,-142 6 50,1-1-1,-1 0 1,1 0 0,-1 0 0,0 0-1,0 0 1,1-1 0,-1 1-1,0 0 1,0-1 0,0 0 0,0 0-1,-1 1 1,1-1 0,0 0-1,-1-1 1,1 1 0,1-3-1,18-40-2576,-18 39 175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34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1 912 12864,'0'0'6466,"13"1"-5842,-11-1-602,13 2 254,0-1 0,25-2 0,-34 1-156,0-1 0,0 0 0,0 0-1,0-1 1,0 0 0,0 0-1,-1 0 1,1-1 0,-1 1 0,1-2-1,-1 1 1,5-4 0,-6 3 43,1-1 1,-1 1 0,-1-1-1,1 0 1,0 0 0,-1 0-1,0-1 1,0 1 0,-1-1-1,3-7 1,-4 9-59,0 0 1,0 0-1,0 0 0,0 0 0,-1 0 0,1 0 1,-1 0-1,0 0 0,-1 0 0,1 0 1,-1 0-1,1 0 0,-1 0 0,0 0 0,-1 0 1,-1-4-1,2 7-68,1 0 0,-1 0 1,0 0-1,0 1 0,0-1 0,0 0 1,0 0-1,0 0 0,0 1 0,0-1 0,0 1 1,0-1-1,0 1 0,0-1 0,0 1 1,-1-1-1,1 1 0,0 0 0,0 0 1,0 0-1,-1 0 0,1 0 0,0 0 1,-3 0-1,-28 8 365,23-4-327,0 0-1,0 0 0,1 1 1,0 1-1,0-1 1,0 1-1,1 1 1,-9 8-1,11-10-46,1 0 1,0-1-1,0 2 0,1-1 0,0 0 0,0 1 1,0-1-1,0 1 0,1 0 0,0 0 1,0 0-1,0 0 0,1 0 0,-1 8 0,2-6 5,0 1 0,0-1 0,1 1 0,0-1-1,1 1 1,0-1 0,0 1 0,6 13 0,-5-16-19,0-1 0,0 0 0,1 0 0,-1 0 0,1 0 1,0-1-1,1 0 0,-1 0 0,1 0 0,-1 0 0,1 0 0,0-1 1,10 5-1,-4-3 10,0 0 1,1-1 0,0 0-1,0-1 1,0 0 0,1-1-1,-1 0 1,0-1 0,1 0-1,-1-1 1,1-1 0,-1 0-1,14-2 1,-9-1 22,-1-1 0,0 0 0,1-1 0,-2-1 0,1 0 0,-1-1 1,0 0-1,-1-2 0,15-11 0,14-17 189,-1-2 0,69-86 0,-85 91-135,-2-2-1,-1 0 1,-1-1 0,-3-1 0,20-54 0,53-215 430,-92 307-530,7-22 109,-1 0-1,-2 0 0,0 0 0,-1-1 1,-1-33-1,-2 56-102,0 0 0,0-1 0,0 1 1,0 0-1,-1 0 0,1 0 0,0 0 0,0 0 0,-1 0 1,1 0-1,-1 0 0,1 0 0,-1 0 0,1 0 0,-1 0 0,0 0 1,1 0-1,-1 0 0,0 1 0,0-1 0,0 0 0,0 0 1,0 1-1,1-1 0,-1 1 0,0-1 0,0 1 0,-1-1 0,1 1 1,0 0-1,0-1 0,0 1 0,0 0 0,0 0 0,0 0 0,0 0 1,0 0-1,0 0 0,-1 0 0,1 0 0,0 0 0,0 0 1,0 1-1,0-1 0,-2 1 0,-2 1 23,-1 0 1,1 1-1,0-1 1,-1 1-1,1 0 0,1 0 1,-8 7-1,-1 3-30,0 0 0,2 2 0,0-1 0,0 1 0,1 1 0,-11 25 0,-40 108 0,56-135 0,-11 31-53,2 0 0,3 0 0,-11 84 0,19-98 19,1 1 1,2-1-1,1 0 1,2 1-1,1-1 1,13 51-1,-11-60 14,-1-5-2,0-1 0,10 24 0,-12-34 19,0-1 0,0 0 1,0 0-1,1 0 0,0-1 0,-1 1 0,2-1 1,-1 0-1,0 0 0,1 0 0,6 3 0,-5-3 18,0-1-1,0 0 1,1 0-1,-1 0 1,1-1-1,0 0 1,-1 0-1,1-1 0,0 0 1,0 0-1,0 0 1,0-1-1,1 0 1,-1-1-1,0 1 1,0-2-1,-1 1 1,1-1-1,0 1 1,0-2-1,-1 1 0,1-1 1,-1 0-1,0-1 1,0 1-1,0-1 1,0 0-1,0-1 1,-1 1-1,0-1 1,8-10-1,-6 7-2,0-1-1,-1 0 1,0-1 0,-1 1 0,0-1-1,7-19 1,-10 22-10,0-1 0,-1 1 0,1-1 0,-2 1 0,1-1 0,-1 0 0,0 1 0,-1-1 0,1 0 0,-5-13 0,5 19-2,0 1 0,-1-1 0,0 0 0,1 1 0,-1-1 0,0 1 0,1-1 0,-1 1 0,0 0 0,0-1 0,0 1 0,-1 0 0,1 0 0,0-1 0,0 1 0,-1 0 0,1 0 0,0 1 0,-1-1 0,1 0 0,-1 0 0,1 1 0,-1-1 0,0 0 0,1 1 0,-1 0 0,0-1 0,1 1 0,-1 0 0,0 0 0,1 0 0,-1 0 0,0 0 0,1 0 0,-1 1 0,1-1 0,-1 0 0,0 1 0,-2 1 0,-2 0 0,0 0 0,0 1 0,0-1 0,1 1 0,-1 1 0,1-1 0,0 1 0,0 0 0,-8 7 0,8-5 0,1 0 0,-1 0 0,1 1 0,1-1 0,-1 1 0,1 0 0,0 0 0,1 0 0,-1 1 0,2-1 0,-1 0 0,1 1 0,0-1 0,0 1 0,1-1 0,0 1 0,0 0 0,1-1 0,0 1 0,0-1 0,4 12 0,-3-13 0,1 1 0,-1-1 0,1 0 0,0 0 0,0 0 0,1 0 0,0 0 0,0-1 0,0 0 0,1 0 0,-1 0 0,1 0 0,0-1 0,1 0 0,-1 0 0,1 0 0,0 0 0,0-1 0,0 0 0,0-1 0,0 1 0,1-1 0,-1 0 0,10 1 0,1-2 0,0 0 0,0-1 0,0-1 0,0 0 0,0-1 0,-1-1 0,1-1 0,-1 0 0,1-1 0,15-8 0,17-9 0,84-53 0,-95 50 0,-22 14 0,1 0 0,21-10 0,-38 21 0,0 0 0,0 0 0,0 0 0,0 0 0,0 0 0,0 0 0,0 0 0,0-1 0,0 1 0,0 0 0,0 0 0,0 0 0,0 0 0,0 0 0,1 0 0,-1 0 0,0 0 0,0 0 0,0 0 0,0 0 0,0 0 0,0 0 0,0 0 0,0 0 0,1 0 0,-1 0 0,0 0 0,0 0 0,0 0 0,0 0 0,0 0 0,0 0 0,0 0 0,0 0 0,1 0 0,-1 0 0,0 0 0,0 0 0,0 0 0,0 0 0,0 0 0,0 0 0,0 0 0,0 0 0,0 0 0,0 0 0,1 0 0,-1 1 0,0-1 0,0 0 0,0 0 0,0 0 0,0 0 0,0 0 0,0 0 0,0 0 0,0 0 0,0 0 0,0 1 0,0-1 0,0 0 0,0 0 0,0 0 0,0 0 0,0 0 0,0 0 0,-6 10 0,-12 12 0,-17 8 0,23-21 0,0 1 0,1 1 0,-14 16 0,16-15 0,1 0 0,0 1 0,-7 17 0,12-25 0,1 0 0,0 1 0,0-1 0,1 1 0,0 0 0,0-1 0,0 1 0,0 0 0,1 0 0,0-1 0,1 11 0,0-14 0,-1 0 0,0 0 0,1-1 0,0 1 0,-1 0 0,1 0 0,0-1 0,0 1 0,0 0 0,0-1 0,0 1 0,0-1 0,0 1 0,1-1 0,-1 0 0,1 1 0,-1-1 0,1 0 0,-1 0 0,1 0 0,-1 0 0,1 0 0,0-1 0,0 1 0,-1 0 0,1-1 0,0 1 0,0-1 0,0 0 0,0 1 0,0-1 0,0 0 0,2-1 0,5 1 0,-1-1 0,0-1 0,0 0 0,0 0 0,0 0 0,11-6 0,-2 0 0,-1-1 0,-1 0 0,0-1 0,0-1 0,-1-1 0,-1 0 0,0 0 0,21-26 0,-1-6 0,47-78 0,-46 63 0,-2-1 0,-3-1 0,-2-1 0,-3-2 0,-3 0 0,14-73 0,-7-81 0,-29 198 0,-2 10 0,3 10 0,0 0 0,0 0 0,0-1 0,0 1 0,0 0 0,0 0 0,0 0 0,-1 0 0,1 0 0,0 0 0,0 0 0,0 0 0,0 0 0,0-1 0,0 1 0,0 0 0,0 0 0,0 0 0,0 0 0,0 0 0,0 0 0,-1 0 0,1 0 0,0 0 0,0 0 0,0 0 0,0 0 0,0 0 0,0 0 0,0 0 0,0 0 0,-1 0 0,1 0 0,0 0 0,0 0 0,0 0 0,0 0 0,0 0 0,0 0 0,0 0 0,-1 0 0,1 0 0,0 0 0,0 0 0,0 0 0,0 0 0,0 0 0,0 0 0,0 0 0,0 0 0,0 1 0,-3 2 0,1 0 0,0 0 0,0 1 0,0-1 0,1 1 0,0-1 0,-3 8 0,-2 8 0,-18 53 0,2 1 0,4 1 0,4 0 0,-11 148 0,23-186 0,1 0 0,2 0 0,1 0 0,2 0 0,1 0 0,2-1 0,2 0 0,13 37 0,-21-70 0,-1-1 0,1 1 0,0 0 0,0 0 0,0-1 0,0 1 0,0-1 0,0 1 0,0-1 0,0 1 0,1-1 0,-1 0 0,1 1 0,-1-1 0,1 0 0,-1 0 0,1 0 0,0 0 0,1 0 0,0 0 0,0-1 0,0 0 0,-1 1 0,1-1 0,0-1 0,0 1 0,0 0 0,0-1 0,-1 1 0,1-1 0,4-1 0,2-2 0,0 0 0,-1-1 0,1 0 0,-1 0 0,0 0 0,0-1 0,-1-1 0,0 1 0,0-1 0,6-8 0,9-12 0,25-41 0,17-51 0,-52 95 0,-8 18 0,-3 5 0,-1 1 0,1 0 0,-1-1 0,1 1 0,-1-1 0,0 1 0,1-1 0,-1 0 0,0 1 0,0-1 0,1 1 0,-1-1 0,0 1 0,0-1 0,0 0 0,0 1 0,0-1 0,0 1 0,0-1 0,0 0 0,0 1 0,0-2 0,-4 45 0,4-35 0,-2 43 0,2 0 0,13 96 0,-12-141 0,0-1 0,0 0 0,1 0 0,0 0 0,0 0 0,0 0 0,1 0 0,-1 0 0,1-1 0,0 1 0,5 4 0,-6-6 0,1-1 0,-1 0 0,1 0 0,0 0 0,0 0 0,0-1 0,0 1 0,1-1 0,-1 0 0,0 0 0,1 0 0,-1 0 0,0 0 0,1-1 0,-1 0 0,1 1 0,-1-1 0,4-1 0,3 0 0,-1 0 0,0-1 0,0 0 0,0-1 0,0 0 0,0 0 0,-1-1 0,1 0 0,-1 0 0,0-1 0,0 0 0,7-7 0,4-4 0,0-1 0,-2-1 0,19-23 0,-31 36 0,-4 4 0,0-1 0,0 1 0,0 0 0,1 0 0,-1-1 0,0 1 0,-1-1 0,1 1 0,0-1 0,0 1 0,-1-1 0,1 0 0,-1 1 0,1-1 0,-1 0 0,0 1 0,1-4 0,-18 29 0,9-8 0,1 0 0,0 0 0,1 0 0,1 1 0,1 0 0,-3 19 0,7-34 0,0 1 0,0-1 0,0 1 0,0 0 0,0-1 0,1 1 0,0-1 0,-1 1 0,1-1 0,0 1 0,0-1 0,0 0 0,0 1 0,1-1 0,-1 0 0,1 0 0,-1 0 0,1 0 0,0 0 0,3 3 0,-4-4 0,1 0 0,0-1 0,-1 1 0,1 0 0,0-1 0,0 1 0,0-1 0,-1 1 0,1-1 0,0 0 0,0 0 0,0 0 0,0 0 0,0 0 0,0 0 0,-1 0 0,1-1 0,0 1 0,0-1 0,0 1 0,-1-1 0,1 0 0,0 0 0,-1 0 0,1 0 0,0 0 0,-1 0 0,1 0 0,1-3 0,3-1 0,-1-1 0,0 0 0,0 0 0,-1-1 0,0 1 0,0-1 0,0 0 0,-1 0 0,0 0 0,-1-1 0,4-13 0,-3 11 0,-1 0 0,-1-1 0,0 1 0,0-1 0,-1 1 0,0 0 0,-1-1 0,-3-15 0,3 20 0,-1 0 0,0 1 0,-1-1 0,0 1 0,1 0 0,-2-1 0,1 1 0,-1 1 0,1-1 0,-1 0 0,0 1 0,-1 0 0,-5-5 0,10 9 0,-6-5 0,12 3 0,1 0 0,24-6 0,-13 3 0,1 0 0,-1 1 0,1 1 0,0 1 0,19 0 0,-35 2 0,0 0 0,0 1 0,0 0 0,0-1 0,0 1 0,0 0 0,-1 0 0,1 1 0,0-1 0,0 1 0,-1-1 0,1 1 0,-1 0 0,1 0 0,-1 0 0,0 0 0,0 1 0,0-1 0,0 0 0,0 1 0,-1 0 0,1-1 0,-1 1 0,2 4 0,3 7 0,-2-1 0,0 1 0,4 28 0,-4-18 0,7 33 0,-11-57 0,0 1 0,0-1 0,0 1 0,0-1 0,0 1 0,0-1 0,0 1 0,0-1 0,0 1 0,0-1 0,1 1 0,-1-1 0,0 1 0,0-1 0,1 0 0,-1 1 0,0-1 0,1 1 0,-1-1 0,0 0 0,1 1 0,-1-1 0,1 0 0,-1 1 0,0-1 0,1 0 0,-1 0 0,1 0 0,-1 1 0,1-1 0,-1 0 0,1 0 0,-1 0 0,1 0 0,-1 0 0,1 0 0,-1 0 0,1 0 0,-1 0 0,1 0 0,-1 0 0,1 0 0,-1 0 0,1 0 0,-1 0 0,1-1 0,-1 1 0,0 0 0,1 0 0,-1-1 0,1 1 0,-1 0 0,1-1 0,28-20 0,-24 16 0,111-97 0,-113 103 0,-3 8 0,-3 18 0,1-12 0,0-1 0,1 0 0,1-1 0,0 1 0,0 0 0,2 0 0,0-1 0,0 1 0,7 19 0,-9-33 0,1 1 0,-1-1 0,0 1 0,0-1 0,1 0 0,-1 1 0,1-1 0,-1 1 0,0-1 0,1 0 0,-1 0 0,1 1 0,-1-1 0,1 0 0,-1 0 0,1 1 0,-1-1 0,1 0 0,-1 0 0,1 0 0,-1 0 0,1 0 0,-1 0 0,1 0 0,-1 0 0,1 0 0,-1 0 0,1 0 0,-1 0 0,1 0 0,0 0 0,-1 0 0,1-1 0,-1 1 0,0 0 0,2-1 0,17-10 0,-5 0 0,-1-1 0,0 0 0,-1-1 0,0 0 0,-1-1 0,14-23 0,49-97 0,-74 134 0,0-1 0,0 1 0,0 0 0,0 0 0,0 0 0,0-1 0,0 1 0,0 0 0,0 0 0,1 0 0,-1 0 0,0-1 0,0 1 0,0 0 0,0 0 0,0 0 0,1 0 0,-1-1 0,0 1 0,0 0 0,0 0 0,0 0 0,1 0 0,-1 0 0,0 0 0,0 0 0,0 0 0,1-1 0,-1 1 0,0 0 0,0 0 0,0 0 0,1 0 0,-1 0 0,0 0 0,0 0 0,1 0 0,-1 0 0,0 0 0,0 1 0,0-1 0,1 0 0,-1 0 0,0 0 0,0 0 0,0 0 0,0 0 0,1 0 0,-1 0 0,0 1 0,0-1 0,0 0 0,0 0 0,1 0 0,-1 0 0,0 1 0,0-1 0,6 14 0,13 145 0,-18-131 0,-1 0 0,0 0 0,-9 49 0,8-71 0,-1 1 0,0-1 0,0 0 0,0 0 0,-1 0 0,0 0 0,-5 8 0,31-54 0,-19 32 0,0 0 0,1 0 0,0 0 0,0 0 0,0 1 0,1 0 0,0 0 0,1 1 0,-1 0 0,13-9 0,-12 11 0,1 0 0,-1 1 0,1 0 0,15-5 0,-11 5 0,6-5 0,-18 9 0,0-1 0,0 0 0,0 1 0,0-1 0,0 0 0,0 1 0,0-1 0,0 0 0,0 0 0,0 1 0,0-1 0,0 0 0,0 1 0,0-1 0,0 0 0,-1 1 0,1-1 0,0 0 0,0 0 0,0 1 0,-1-1 0,1 0 0,0 0 0,0 0 0,-1 1 0,1-1 0,0 0 0,0 0 0,-1 0 0,1 0 0,0 1 0,-1-1 0,1 0 0,0 0 0,0 0 0,-1 0 0,1 0 0,0 0 0,-1 0 0,1 0 0,-1 0 0,-102 29 860,50-17-5700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34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16879,'0'0'1496,"78"18"-912,-9-6 8,17 0 8,5 4-8,4-4 0,-9-4 56,-1 2 0,-18 4-136,-23-3-8,-10-9-96,-22-4 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39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1 827 11256,'0'0'2145,"11"-10"-1446,116-106 1458,-112 100-1815,5-5 506,0 0 0,30-46 0,17-39 2456,-64 102-3084,-3 2 35,1 1 0,0-1 1,0 1-1,0-1 1,0 1-1,0 0 1,0-1-1,1 1 0,-1 0 1,2-2-1,-2 3-199,1 0 1,-1-1-1,0 1 0,0 0 0,1 0 1,-1 0-1,0 0 0,0 0 0,0 0 1,1 0-1,-1 1 0,0-1 0,0 0 0,0 1 1,1-1-1,-1 1 0,0-1 0,1 2 1,2 0-18,0 0 0,0 1 1,0 0-1,-1 0 0,1 0 1,-1 0-1,0 1 1,0-1-1,0 1 0,0 0 1,-1 0-1,1 0 1,-1 0-1,0 0 0,0 1 1,-1-1-1,3 8 1,0 7 65,0 1 1,3 32 0,-5-18 37,1 1 136,7 33 0,-9-64-237,0 1 0,0-1 0,0 0 0,1 1 0,0-1 0,0 0 0,0 0 0,0 0 0,1-1 0,-1 1 0,1 0 0,0-1 0,0 0 0,1 0 0,-1 0 0,5 4 0,-2-4 0,0 0-1,0 0 1,0 0-1,0-1 1,0 0 0,1 0-1,-1-1 1,0 0-1,1 0 1,8 0 0,2-1 16,1-1 1,0-1 0,0 0 0,-1-1 0,0-1 0,1-1 0,22-9 0,-27 8-3,0 0-1,-1-1 0,1 0 1,-2-1-1,1 0 1,-1-1-1,0 0 1,15-17-1,-21 20 3,0 0 0,0 0 0,-1-1-1,0 1 1,0-1 0,-1 0 0,0 0 0,0 0 0,0-1-1,-1 1 1,0-1 0,-1 1 0,1-1 0,-2 0 0,1 1-1,-1-1 1,-1-9 0,1 14-18,0 0 0,0-1 0,-1 1 0,0 0 0,0 0 0,0 0 0,0 0 0,0 0 0,0 0 0,-1 0 0,1 1 0,-1-1 0,0 0 0,0 1 0,0 0 0,0-1 0,-4-2 0,4 4-16,0 0 1,0 0-1,-1 0 0,1 0 1,0 0-1,-1 1 0,1-1 1,0 1-1,-1 0 0,1-1 1,-1 1-1,1 0 0,0 0 1,-1 1-1,1-1 0,0 1 1,-1-1-1,1 1 0,0 0 1,-1-1-1,1 1 0,0 0 1,-3 2-1,1-1-24,0 0 0,0 0 0,0 0 0,1 0 0,-1 1 0,0-1 0,1 1 0,0 0 0,0 0 0,0 0 0,0 1 0,0-1 0,0 1 0,1-1 0,0 1 0,0 0 0,0 0 0,0 0 0,0 0 0,1 1 0,0-1 0,0 0 0,0 0 0,0 1 0,1-1 0,0 1 0,0 4 0,0 0 0,1 1 0,0-1 0,1 0 0,0 0 0,0 0 0,1 0 0,0-1 0,1 1 0,0-1 0,0 0 0,1 0 0,0 0 0,0 0 0,1-1 0,0 0 0,0 0 0,0-1 0,1 1 0,0-2 0,1 1 0,-1-1 0,11 6 0,-9-6 0,-1-1 0,1 0 0,0 0 0,0-1 0,1 0 0,-1 0 0,1-1 0,-1-1 0,1 1 0,0-2 0,0 1 0,-1-1 0,1-1 0,0 0 0,0 0 0,-1-1 0,1 0 0,-1 0 0,1-1 0,-1-1 0,9-4 0,-8 2 0,1-1 0,-1 0 0,-1-1 0,1 0 0,-1 0 0,-1-1 0,1 0 0,9-15 0,3-8 0,23-46 0,-23 41 0,-14 23 0,1 0 0,-2 0 0,0-1 0,0 1 0,3-19 0,-8 30 0,0-1 0,0 0 0,1 0 0,0 1 0,0-1 0,2-3 0,-2 3 0,-1 5 0,0 0 0,-1 0 0,1 0 0,-1 0 0,1 0 0,-1-1 0,1 1 0,-1 0 0,0 0 0,1 0 0,-1 1 0,0-1 0,0 0 0,0 2 0,3 35 0,-1 1 0,-6 52 0,1 0 0,4-70 0,0-16 0,0-1 0,-1 1 0,0 0 0,0-1 0,0 1 0,-1-1 0,0 6 0,0-9 0,1 0 0,-1 0 0,1 0 0,-1 0 0,0 0 0,1 0 0,-1 0 0,0-1 0,0 1 0,1 0 0,-1-1 0,0 1 0,0 0 0,0-1 0,0 1 0,0-1 0,0 1 0,0-1 0,0 0 0,0 1 0,0-1 0,0 0 0,0 0 0,0 0 0,0 0 0,0 0 0,-1 0 0,1 0 0,0 0 0,0 0 0,0 0 0,0 0 0,0-1 0,0 1 0,-2-1 0,-3-1 0,-1-1 0,1 1 0,0-1 0,-11-7 0,14 9 0,1-1 0,-1 0 0,0 0 0,1 0 0,-1 0 0,1 0 0,-1-1 0,1 1 0,0-1 0,0 0 0,-3-5 0,5 7 0,0 1 0,0 0 0,0-1 0,0 1 0,0 0 0,0-1 0,0 1 0,0 0 0,0-1 0,0 1 0,0-1 0,0 1 0,0 0 0,0-1 0,0 1 0,1 0 0,-1-1 0,0 1 0,0 0 0,0-1 0,0 1 0,1 0 0,-1 0 0,0-1 0,0 1 0,1 0 0,-1 0 0,0-1 0,1 1 0,-1 0 0,0 0 0,1 0 0,-1 0 0,0-1 0,1 1 0,-1 0 0,0 0 0,1 0 0,-1 0 0,0 0 0,1 0 0,-1 0 0,0 0 0,1 0 0,-1 0 0,1 0 0,-1 0 0,0 0 0,1 0 0,-1 0 0,0 0 0,1 1 0,26 4 0,-21-3 0,43 5 0,0-1 0,94-2 0,-136-4 0,6-1 0,-1 1 0,1-2 0,-1 0 0,0 0 0,0-1 0,0 0 0,0-1 0,0-1 0,-1 0 0,1 0 0,-2-1 0,1-1 0,0 0 0,-1 0 0,-1-1 0,1 0 0,-1-1 0,-1 0 0,1 0 0,-1-1 0,-1 0 0,0 0 0,9-18 0,0-8 0,-1 0 0,-2-1 0,-1 0 0,-2-1 0,-2-1 0,-1 1 0,-2-1 0,-2 0 0,-1 0 0,-2-1 0,-2 1 0,-12-68 0,13 102 0,0 1 0,0 0 0,-1 0 0,1 0 0,-1-1 0,-3-3 0,5 7 0,0 0 0,-1 1 0,1-1 0,-1 0 0,1 1 0,-1-1 0,1 1 0,-1-1 0,1 0 0,-1 1 0,1 0 0,-1-1 0,0 1 0,1-1 0,-1 1 0,0 0 0,1-1 0,-1 1 0,0 0 0,1-1 0,-1 1 0,0 0 0,0 0 0,1 0 0,-1 0 0,0 0 0,0 0 0,1 0 0,-1 0 0,0 0 0,0 0 0,1 1 0,-1-1 0,0 0 0,0 0 0,1 1 0,-1-1 0,0 0 0,1 1 0,-1-1 0,0 1 0,1-1 0,-2 1 0,-2 4 0,-1 0 0,1 0 0,0 0 0,0 0 0,1 1 0,0-1 0,0 1 0,0 0 0,-3 8 0,-15 61 0,17-62 0,-5 27 0,2 0 0,1 0 0,2 0 0,1 1 0,3-1 0,1 1 0,13 78 0,-10-100 0,1 0 0,1-1 0,1 0 0,0 0 0,1-1 0,1 0 0,0 0 0,2-1 0,0 0 0,16 18 0,-22-29 0,0-1 0,0 0 0,1 0 0,-1 0 0,1 0 0,-1-1 0,1 0 0,0-1 0,1 1 0,-1-1 0,0 0 0,1 0 0,-1-1 0,1 0 0,-1 0 0,1-1 0,-1 0 0,1 0 0,0 0 0,-1-1 0,1 0 0,-1 0 0,9-3 0,-6 1 0,0 0 0,0-1 0,0 0 0,0-1 0,-1 0 0,0 0 0,0-1 0,0 0 0,-1 0 0,0-1 0,0 1 0,0-2 0,-1 1 0,0-1 0,5-9 0,-10 14 0,1 1 0,-1-1 0,0 0 0,0 0 0,-1 1 0,1-1 0,0 0 0,-1 0 0,0 0 0,1 0 0,-1 0 0,-1 0 0,1 0 0,0 0 0,-1 0 0,1 0 0,-1 0 0,0 0 0,0 1 0,0-1 0,0 0 0,-3-4 0,3 5 0,-1 0 0,1 1 0,0-1 0,-1 0 0,1 0 0,-1 1 0,0-1 0,0 1 0,0-1 0,1 1 0,-1 0 0,0 0 0,-1 0 0,1 0 0,0 0 0,0 0 0,0 0 0,-1 1 0,1-1 0,0 1 0,0 0 0,-1-1 0,1 1 0,0 0 0,-1 1 0,1-1 0,0 0 0,-4 1 0,-1 1 0,0 1 0,0-1 0,0 1 0,1 0 0,-1 1 0,1 0 0,0 0 0,0 0 0,0 1 0,0 0 0,1 0 0,0 0 0,-8 10 0,10-10 0,0 0 0,0 1 0,0-1 0,1 1 0,-1-1 0,1 1 0,1 0 0,-1 0 0,1 0 0,0 0 0,0 0 0,1 0 0,0 0 0,0 0 0,0 1 0,3 9 0,-3-10 0,2-1 0,-1 0 0,1 0 0,-1 0 0,1 0 0,1-1 0,-1 1 0,1-1 0,0 1 0,0-1 0,0 0 0,0 0 0,1 0 0,0 0 0,0-1 0,0 1 0,0-1 0,0 0 0,1 0 0,-1-1 0,8 4 0,-6-4 0,1 0 0,-1 0 0,1-1 0,-1 0 0,1 0 0,-1-1 0,1 1 0,0-1 0,-1-1 0,1 0 0,-1 1 0,1-2 0,-1 1 0,1-1 0,-1 0 0,12-6 0,-11 4 0,0 0 0,0 0 0,-1-1 0,1 1 0,-1-2 0,0 1 0,0-1 0,-1 0 0,0 0 0,0 0 0,0-1 0,-1 1 0,0-1 0,0 0 0,-1-1 0,0 1 0,0-1 0,-1 1 0,1-1 0,-2 0 0,2-8 0,-2 9 0,-1 0 0,0 1 0,0-1 0,-1 0 0,1 1 0,-1-1 0,-1 0 0,1 1 0,-1 0 0,0-1 0,-1 1 0,0 0 0,0 0 0,0 0 0,0 0 0,-1 1 0,0-1 0,0 1 0,-1 0 0,1 0 0,-1 1 0,0-1 0,-1 1 0,1 0 0,-10-5 0,-33-18 0,32 18 0,16 9 0,0-1 0,1 1 0,-1 0 0,0-1 0,0 1 0,1 0 0,-1-1 0,0 1 0,0 0 0,1-1 0,-1 1 0,0 0 0,1 0 0,-1-1 0,1 1 0,-1 0 0,0 0 0,1 0 0,-1 0 0,0-1 0,1 1 0,-1 0 0,1 0 0,-1 0 0,1 0 0,-1 0 0,2 0 0,144-51 0,-120 44 0,1 1 0,0 1 0,45-2 0,-45 6 0,-11 0 0,-1 1 0,24 2 0,-38-2 0,0 1 0,0-1 0,0 0 0,0 1 0,0-1 0,-1 1 0,1-1 0,0 1 0,0-1 0,0 1 0,-1 0 0,1-1 0,0 1 0,-1 0 0,1 0 0,-1-1 0,1 1 0,-1 0 0,1 0 0,-1 0 0,1 0 0,-1 0 0,0 0 0,1-1 0,-1 1 0,0 0 0,0 0 0,0 0 0,0 0 0,0 0 0,0 1 0,-3 36 0,2-29 0,-17 158 0,18-161 0,0 1 0,1-1 0,-1 0 0,1 0 0,0 0 0,1 0 0,0 0 0,-1 0 0,2-1 0,-1 1 0,6 9 0,-7-13 0,1 0 0,-1 0 0,0 0 0,1 0 0,-1 0 0,1 0 0,0 0 0,-1 0 0,1-1 0,0 1 0,0-1 0,0 1 0,0-1 0,1 0 0,-1 0 0,0 0 0,0 0 0,1 0 0,-1-1 0,0 1 0,1-1 0,-1 1 0,1-1 0,-1 0 0,1 0 0,-1 0 0,1 0 0,-1 0 0,0-1 0,1 1 0,-1-1 0,3-1 0,5-2 0,-1-1 0,1 0 0,-1-1 0,-1 0 0,1 0 0,-1-1 0,0 0 0,0 0 0,-1-1 0,0 0 0,11-17 0,1-6 0,-2-1 0,15-36 0,-30 65 0,2-9 0,-4 9 0,1 0 0,0 1 0,-1-1 0,1 1 0,0-1 0,0 1 0,0 0 0,1-1 0,-1 1 0,1 0 0,-1 0 0,1 0 0,2-3 0,3 33 0,30 200 0,-35-211 0,3 1 0,-5-18 0,1 1 0,-1-1 0,0 0 0,1 0 0,-1 1 0,0-1 0,0 0 0,1 0 0,-1 1 0,1-1 0,-1 0 0,0 0 0,1 0 0,-1 0 0,0 0 0,1 1 0,-1-1 0,1 0 0,-1 0 0,0 0 0,1 0 0,-1 0 0,0 0 0,1 0 0,0 0 0,3-2 0,-1 0 0,1 0 0,-1 0 0,0 0 0,0 0 0,0 0 0,4-5 0,5-4 0,-1-1 0,0-1 0,17-26 0,-19 26 0,1-1 0,0 2 0,1-1 0,17-15 0,-11 12 0,-13 15 0,-2 7 0,-2 8 0,-11 110 0,11-123 0,-1 0 0,1 1 0,0-1 0,0 0 0,0 0 0,0 1 0,1-1 0,-1 0 0,0 0 0,0 1 0,1-1 0,-1 0 0,1 0 0,-1 0 0,1 0 0,1 2 0,-2-3 0,1 1 0,-1-1 0,1 0 0,-1 1 0,1-1 0,-1 0 0,1 0 0,-1 1 0,1-1 0,-1 0 0,1 0 0,0 0 0,-1 0 0,1 0 0,-1 0 0,1 0 0,0 0 0,-1 0 0,1 0 0,-1 0 0,1-1 0,0 1 0,0 0 0,5-3 0,-1 0 0,1 0 0,-1-1 0,0 1 0,5-6 0,-3 5 0,-5 1 0,13-8 0,0 0 0,0 0 0,1 1 0,28-12 0,-43 22 0,-1 0 0,1 0 0,-1 0 0,1-1 0,-1 1 0,1 0 0,-1 0 0,1 0 0,-1 1 0,1-1 0,-1 0 0,1 0 0,-1 0 0,1 0 0,-1 0 0,1 0 0,-1 1 0,1-1 0,-1 0 0,0 0 0,1 1 0,-1-1 0,1 0 0,-1 1 0,0-1 0,1 1 0,-1-1 0,0 0 0,1 1 0,-1-1 0,0 1 0,1 0 0,8 21 0,-2-5 0,-1-8 0,-1 0 0,1 0 0,1-1 0,0 1 0,8 7 0,-12-14 0,0 1 0,1-1 0,-1 0 0,1 0 0,-1 0 0,1 0 0,0-1 0,0 1 0,0-1 0,0 0 0,0 0 0,0 0 0,0-1 0,0 0 0,0 1 0,5-2 0,-2 0 0,1 0 0,-1 0 0,0-1 0,0 0 0,0-1 0,0 1 0,0-1 0,-1-1 0,1 1 0,-1-1 0,0 0 0,0-1 0,0 0 0,0 1 0,-1-2 0,0 1 0,0-1 0,0 0 0,-1 0 0,0 0 0,0 0 0,-1-1 0,1 1 0,-2-1 0,1 0 0,-1 0 0,0 0 0,2-13 0,-3 19 0,-1-1 0,0 0 0,1 0 0,-1 1 0,0-1 0,0 0 0,0 0 0,0 0 0,-1 1 0,1-1 0,0 0 0,-1 1 0,1-1 0,-1 0 0,0 1 0,0-1 0,-1-2 0,1 3 0,1 1 0,-1-1 0,0 1 0,0-1 0,0 1 0,1 0 0,-1-1 0,0 1 0,0 0 0,0 0 0,0 0 0,0-1 0,0 1 0,0 0 0,1 0 0,-1 0 0,0 1 0,0-1 0,0 0 0,0 0 0,0 0 0,0 1 0,-1 0 0,-4 1 0,1 1 0,0 0 0,-1 0 0,1 0 0,0 1 0,1 0 0,-1 0 0,-5 6 0,-5 8 0,-1 1 0,-12 23 0,22-33 0,1 1 0,-1 1 0,2-1 0,-1 1 0,2 0 0,-5 17 0,8-27 0,0 0 0,0-1 0,0 1 0,0 0 0,0 0 0,0-1 0,0 1 0,0 0 0,0-1 0,0 1 0,1 0 0,-1 0 0,0-1 0,0 1 0,1 0 0,-1-1 0,0 1 0,1 0 0,-1-1 0,1 1 0,-1-1 0,1 1 0,-1-1 0,2 2 0,0-1 0,-1 0 0,1 0 0,0-1 0,0 1 0,0 0 0,-1-1 0,1 1 0,0-1 0,3 1 0,1-1 0,1 1 0,0-1 0,-1-1 0,12-1 0,-16 1 0,0 1 0,0-1 0,1 1 0,-1 0 0,0-1 0,0 1 0,0 0 0,1 0 0,-1 1 0,0-1 0,0 0 0,0 1 0,1-1 0,-1 1 0,0 0 0,0 0 0,0 0 0,0 0 0,0 0 0,0 0 0,0 0 0,-1 1 0,1-1 0,0 0 0,-1 1 0,1 0 0,-1-1 0,1 1 0,-1 0 0,0 0 0,0 0 0,0 0 0,0 0 0,1 4 0,1 4 0,0 0 0,-2 0 0,1 1 0,-1-1 0,-1 1 0,0 12 0,-2 13 0,-1-1 0,-2 1 0,-2-1 0,-1 0 0,-13 34 0,4-23 0,-2-1 0,-1-1 0,-31 48 0,42-78 0,0-1 0,0 0 0,-1-1 0,-1 0 0,-20 18 0,28-27 0,0-1 0,0 1 0,0-1 0,0 0 0,0 0 0,-1 0 0,1 0 0,-1-1 0,0 1 0,1-1 0,-1 0 0,0 0 0,0-1 0,1 1 0,-1-1 0,0 1 0,0-1 0,0-1 0,0 1 0,0 0 0,1-1 0,-1 0 0,0 0 0,0 0 0,1 0 0,-1-1 0,1 1 0,-7-5 0,2 1 0,1-1 0,0-1 0,1 1 0,0-1 0,0 0 0,0-1 0,1 1 0,0-1 0,0 0 0,1 0 0,0-1 0,1 1 0,0-1 0,0 0 0,-3-16 0,2 2 0,1-1 0,1 0 0,2 0 0,3-45 0,-2 57 0,1 1 0,1 0 0,-1 0 0,2 0 0,0 1 0,0-1 0,1 1 0,0 0 0,0 0 0,1 0 0,1 1 0,14-17 0,0 5 0,2 0 0,0 2 0,43-28 0,-46 34 0,1 2 0,1 0 0,-1 1 0,2 1 0,-1 2 0,28-7 0,12 2 0,71-6 0,-75 16 0,-58 1 0,0 1 0,0 0 0,0 0 0,0 0 0,0 0 0,0 0 0,0 0 0,0 0 0,0 0 0,0 0 0,0-1 0,0 1 0,0 0 0,0 0 0,0 0 0,0 0 0,0 0 0,0 0 0,0 0 0,0 0 0,0-1 0,0 1 0,0 0 0,0 0 0,0 0 0,0 0 0,0 0 0,1 0 0,-1 0 0,0 0 0,0 0 0,0 0 0,0 0 0,0 0 0,0-1 0,0 1 0,0 0 0,0 0 0,0 0 0,1 0 0,-1 0 0,0 0 0,0 0 0,0 0 0,0 0 0,0 0 0,0 0 0,0 0 0,-12-3 0,-16 0-3935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1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281 288 4512,'0'0'3724,"-10"0"-3375,-91 0 1374,34 0 2174,63-2-3154,8-4-154,10-3-44,59-32 791,116-46 0,5-2 731,-160 68-1589,-33 20-451,1 0 0,-1 0 0,1-1 0,-1 1 0,0 0 0,0-1 0,1 1-1,-1-1 1,0 0 0,0 1 0,-1-1 0,1 0 0,0 1 0,0-1 0,-1 0 0,1 0-1,0-3 1,-1 5 29,-1-1-22,-1 1 0,1 0 0,0 0 0,0 0-1,0 0 1,0 0 0,0 0 0,0 0 0,0 0-1,0 0 1,0 1 0,0-1 0,-2 1 0,-32 16-11,2 2 1,0 2-1,1 1 1,-49 43-1,-123 98 5,197-158-31,-20 15 5,-14 10-42,-52 30 0,71-50 185,24-12-131,0 1-1,0-1 1,0 1 0,0 0-1,0 0 1,0-1 0,0 1 0,4 0-1,-5 0-1,46-21 46,-28 12-32,0 0 0,0 2-1,1 1 1,0 0 0,1 1 0,26-3-1,-28 7-1,1 0-1,-1 2 1,1 0-1,-1 1 0,1 1 1,-1 1-1,0 1 1,27 8-1,-35-7-10,0 1 1,0 0-1,-1 1 0,1 0 1,-2 1-1,1-1 0,-1 2 1,0 0-1,10 13 0,29 45 221,-60-117-101,6 23-4,-6-39 0,11 60-94,1-1 0,0 0-1,0 0 1,0 0 0,1 0-1,0 0 1,0 0 0,1 0 0,0 0-1,5-11 1,-4 13-88,1-1 0,0 0 1,0 1-1,6-6 0,-2 3-2747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39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15272,'0'0'2391,"133"2"-1631,-16-4 16,28-3-176,37 3 0,33 2-88,-33-4 8,-59-4-80,8-2 0,26-2-160,26-10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42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24 776 9848,'0'0'7969,"13"-15"-7460,87-104 494,-44 37 207,-4-2 0,80-176 0,-115 222-431,-2-1 0,13-58 1,-28 97-772,4-22 513,-3 21-439,-1 0-1,0 0 0,0 0 0,0 0 0,0 0 1,0 0-1,0 0 0,0 0 0,0 0 1,0 0-1,0 0 0,-1 0 0,1 0 1,0 0-1,-1 0 0,1 0 0,-2-1 0,-15 38 1517,-20 63-1044,-26 113 0,6-17-108,33-125-239,-2 0-1,-4-2 0,-2-1 0,-55 83 0,80-141-70,0-1 0,0 1 1,-1-1-1,0-1 0,-18 14 0,25-21-75,2-6 12,9-14 82,18-28 27,4 7-182,3 1 0,1 2 0,67-56 0,-45 42 0,89-67 0,-85 71 0,-51 40 0,1 1 0,-1-1 0,26-9 0,-8 3 0,-17 3 0,-14 16 0,-1 0 0,1 1 0,-1-1 0,1 1 0,-1 8 0,-3 4 0,-1 0 0,1 0 0,1 0 0,-5 36 0,9-49 0,1 0 0,-1 0 0,1 0 0,1 1 0,-1-1 0,1 0 0,-1 0 0,1 0 0,1 0 0,-1 0 0,1 0 0,0 0 0,0 0 0,0 0 0,1-1 0,0 1 0,0-1 0,0 0 0,5 6 0,-6-8 0,0 0 0,0-1 0,0 1 0,0-1 0,1 0 0,-1 1 0,0-1 0,1 0 0,-1 0 0,0 0 0,1-1 0,-1 1 0,1-1 0,-1 1 0,1-1 0,0 0 0,4 0 0,-3-1 0,-1 1 0,1-1 0,0 0 0,0-1 0,0 1 0,-1-1 0,1 1 0,-1-1 0,1 0 0,4-4 0,-2 1 0,0 0 0,0 0 0,-1-1 0,0 0 0,0 0 0,0 0 0,-1 0 0,0-1 0,0 0 0,-1 0 0,4-9 0,-5 10 0,0-1 0,-1 1 0,0-1 0,0 1 0,0-1 0,-1 1 0,0-1 0,0 0 0,-1 1 0,0-1 0,0 1 0,-1-1 0,1 1 0,-1 0 0,-1-1 0,1 1 0,-1 0 0,0 0 0,-1 1 0,1-1 0,-1 1 0,0-1 0,0 1 0,-1 1 0,-7-8 0,2 5 0,0 1 0,0 0 0,-1 0 0,1 1 0,-18-6 0,28 11 0,0 0 0,-1 0 0,1 0 0,0 0 0,-1 0 0,1 0 0,0 0 0,-1-1 0,1 1 0,0 0 0,-1 0 0,1 0 0,0 0 0,0 0 0,-1-1 0,1 1 0,0 0 0,0 0 0,-1 0 0,1-1 0,0 1 0,0 0 0,0 0 0,-1-1 0,1 1 0,0 0 0,0 0 0,0-1 0,0 1 0,0 0 0,0-1 0,-1 1 0,1 0 0,0-1 0,0 1 0,0 0 0,0-1 0,0 1 0,0 0 0,0-1 0,0 1 0,1 0 0,-1 0 0,0-1 0,0 1 0,0 0 0,0-1 0,18-13 0,26-7 0,-16 13 0,0 1 0,0 1 0,0 1 0,1 1 0,35 1 0,-52 4 0,0 0 0,0 0 0,0 1 0,0 1 0,23 7 0,-33-8 0,1-1 0,-1 1 0,0 0 0,0 0 0,0 0 0,0 0 0,0 0 0,0 1 0,0-1 0,0 1 0,-1-1 0,3 6 0,13 35 0,-16-40 0,12 38 0,-9-28 0,0 0 0,0-1 0,1 1 0,0-1 0,1-1 0,1 1 0,14 19 0,-19-28 0,1-1 0,-1 1 0,1-1 0,0 0 0,0 0 0,0 0 0,0 0 0,0 0 0,0-1 0,1 0 0,-1 1 0,1-1 0,-1 0 0,1-1 0,-1 1 0,1 0 0,-1-1 0,1 0 0,-1 0 0,1 0 0,-1 0 0,1-1 0,0 0 0,-1 1 0,0-1 0,1 0 0,5-3 0,7-3 0,1-1 0,-1-1 0,-1 0 0,17-13 0,-24 16 0,24-19 0,-1-2 0,29-32 0,-37 37 0,-12 10 0,1 1 0,1 1 0,-1 0 0,2 1 0,21-12 0,-30 19 0,-1-1 0,0 1 0,1 1 0,-1-1 0,1 1 0,0 0 0,0 0 0,-1 0 0,1 0 0,0 1 0,0 0 0,0 0 0,0 0 0,-1 1 0,1-1 0,0 1 0,0 0 0,-1 1 0,1-1 0,0 1 0,-1 0 0,7 3 0,-11-5 0,0 0 0,0 1 0,0-1 0,0 0 0,0 0 0,0 0 0,1 0 0,-1 0 0,0 0 0,0 0 0,0 0 0,0 1 0,0-1 0,0 0 0,0 0 0,0 0 0,0 0 0,0 0 0,0 0 0,0 1 0,0-1 0,0 0 0,0 0 0,0 0 0,0 0 0,0 0 0,0 0 0,0 1 0,0-1 0,0 0 0,0 0 0,0 0 0,0 0 0,0 0 0,0 0 0,0 1 0,0-1 0,0 0 0,0 0 0,0 0 0,-1 0 0,1 0 0,0 0 0,0 0 0,0 0 0,0 1 0,0-1 0,0 0 0,-9 6 0,0-1 0,-17 16 0,-36 20 0,40-27 0,0 0 0,1 2 0,-33 31 0,49-42 0,1-1 0,0 1 0,0 1 0,0-1 0,1 1 0,-5 9 0,7-13 0,0 0 0,1 0 0,-1 1 0,1-1 0,0 0 0,-1 1 0,1-1 0,0 0 0,0 1 0,1-1 0,-1 0 0,0 1 0,1-1 0,-1 0 0,1 0 0,0 0 0,0 1 0,0-1 0,0 0 0,0 0 0,2 3 0,3 3 0,-3-3 0,0-1 0,0 1 0,0 0 0,1-1 0,0 0 0,0 0 0,0 0 0,0 0 0,1-1 0,-1 1 0,1-1 0,7 3 0,5 0 0,0 0 0,1-2 0,0 0 0,0-1 0,0-1 0,1 0 0,-1-1 0,0-2 0,1 1 0,26-6 0,-5-2 0,0-2 0,0-2 0,59-25 0,-71 24 0,-1-1 0,-1-1 0,29-22 0,-51 34 0,-1 0 0,1 0 0,-1 0 0,0-1 0,0 1 0,0-1 0,-1 0 0,0 0 0,1 0 0,-1 0 0,0 0 0,-1-1 0,1 1 0,-1 0 0,1-7 0,-1 7 0,-1 1 0,1-1 0,-1 1 0,0-1 0,0 1 0,0-1 0,-1 0 0,0 1 0,1-1 0,-1 1 0,0-1 0,0 1 0,-1 0 0,1-1 0,-1 1 0,0 0 0,0 0 0,0 0 0,0 0 0,-3-3 0,4 5 0,0-1 0,-1 1 0,1-1 0,-1 1 0,0 0 0,1-1 0,-1 1 0,0 0 0,0 0 0,1 0 0,-1 0 0,0 1 0,0-1 0,0 0 0,0 1 0,0-1 0,0 1 0,0 0 0,-3 0 0,1 1 0,-1 0 0,1 0 0,-1 1 0,1 0 0,0 0 0,0 0 0,-6 5 0,9-7 0,-8 5 0,1 0 0,0 1 0,0 0 0,1 0 0,-9 8 0,14-11 0,0 0 0,0 0 0,-1 1 0,2-1 0,-1 0 0,0 1 0,1-1 0,-1 1 0,1-1 0,0 1 0,1 0 0,-1 0 0,0-1 0,1 1 0,0 0 0,0 6 0,2 0 0,0-1 0,0 0 0,0 0 0,1 0 0,1 0 0,0-1 0,0 1 0,0-1 0,1 0 0,0 0 0,1-1 0,0 1 0,0-1 0,1-1 0,-1 1 0,1-1 0,1 0 0,-1 0 0,10 4 0,-5-2 0,0-1 0,1-1 0,-1 0 0,1 0 0,1-1 0,-1-1 0,1 0 0,0-1 0,-1-1 0,1 0 0,1 0 0,15-2 0,-21-1 0,-1 0 0,0-1 0,0 0 0,1-1 0,-1 0 0,-1 0 0,1-1 0,14-8 0,3-5 0,25-22 0,-29 22 0,30-24 850,-24 19-5635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43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1 368 11152,'0'0'9893,"12"-6"-9225,6-2-391,-1-1 0,-1-1 0,0 0 0,0-1 0,-1-1 0,15-15 1,19-33 1319,54-85 0,-100 139-1487,14-24 748,-17 30-791,1-1 0,-1 1 1,0-1-1,1 0 0,-1 0 0,1 1 0,-1-1 0,0 0 1,0 1-1,0-1 0,1 0 0,-1 0 0,0 0 0,0 1 1,0-1-1,0 0 0,0 0 0,0 0 0,0 1 1,-1-1-1,1 0 0,0 0 0,0 1 0,-1-1 0,1 0 1,0 0-1,-1 1 0,1-1 0,0 0 0,-1 1 0,1-1 1,-1 1-1,1-1 0,-1 1 0,0-1 0,0 0 0,-1 2 55,0 0 0,1 0-1,-1 0 1,1 1-1,-1-1 1,1 0 0,-1 1-1,1 0 1,0-1-1,0 1 1,0 0-1,0-1 1,-2 4 0,2-3-6,-2 5-84,0 0 0,0 0 0,1 0 0,0 1 0,0-1 0,1 1 0,0-1 0,0 1 0,1 0 0,0-1 0,0 1 0,1 0 0,1 8 0,0-5-13,0-1 0,0 0 1,1 0-1,1 0 0,-1-1 0,2 1 0,-1-1 1,1 0-1,8 11 0,-10-17-19,-1 0 0,1-1 0,0 1 0,0-1 0,0 1 0,0-1 0,1 0 0,-1 0 0,1-1 0,-1 1 0,1-1 0,-1 1 0,1-1 0,0 0 0,0 0 0,0-1 0,-1 1 0,1-1 0,0 0 0,0 0 0,0 0 0,0-1 0,-1 1 0,1-1 0,0 0 0,4-2 0,3 0 0,-1-1 0,0 0 0,0-1 0,0 0 0,0-1 0,-1 0 0,17-14 0,12-15 0,-1-1 0,55-72 0,-81 91 0,13-13 0,-29 59 0,3-10 0,-12 42 0,-23 61 0,34-111 0,2-7 0,0 0 0,-1 0 0,0-1 0,1 1 0,-1 0 0,-4 4 0,6-8 0,0 1 0,0-1 0,1 0 0,-1 1 0,0-1 0,0 0 0,0 0 0,0 1 0,0-1 0,0 0 0,1 1 0,-1-1 0,0 0 0,0 0 0,0 1 0,1-1 0,-1 0 0,0 0 0,0 1 0,1-1 0,-1 0 0,0 0 0,0 0 0,1 1 0,-1-1 0,0 0 0,1 0 0,-1 0 0,0 0 0,1 0 0,-1 0 0,0 0 0,1 0 0,-1 0 0,0 0 0,1 0 0,-1 0 0,0 0 0,1 0 0,22 4 0,-14-3 0,-3 0 0,0-1 0,0 0 0,-1 0 0,1-1 0,0 1 0,0-1 0,-1 0 0,1-1 0,-1 1 0,1-1 0,-1 0 0,0-1 0,1 1 0,-1-1 0,-1 0 0,1 0 0,0-1 0,-1 1 0,1-1 0,3-5 0,-2 4 850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43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18991,'0'0'2792,"60"-45"-2424,-10 43-464,17 8 8,16 12-192,1-5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47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1 660 13560,'0'0'6485,"10"-5"-5625,15-8-275,0-2 0,-1-1 1,36-30-1,-28 16 358,-1-3-1,39-52 1,-50 47 478,-18 38-72,-1 8-975,-4 11-186,0-4-30,0 0 1,1 0-1,0 0 1,1 0-1,3 29 0,-2-39-100,1 1 0,0-1 0,0 1 0,0-1 0,1 0 0,0 0-1,0 1 1,0-1 0,1-1 0,-1 1 0,1 0 0,0-1 0,1 1 0,-1-1-1,1 0 1,0 0 0,0 0 0,0-1 0,9 7 0,0-4-1,1 0 0,0 0 0,0-1 1,0-1-1,1 0 0,-1-1 0,1-1 0,0 0 1,0-1-1,0 0 0,25-3 0,-22 0-1,0 0 0,-1-1 0,1-1 0,-1-1 0,0-1 0,0 0-1,-1-1 1,1 0 0,22-16 0,-28 15-56,0 0 0,-1-1 0,-1 0 0,1-1 0,-1 0 0,13-20 0,-18 25 0,0-1 0,-1 0 0,0 0 0,0 0 0,-1 0 0,1-1 0,-1 1 0,-1-1 0,1 1 0,-1-1 0,0 0 0,-1 1 0,0-1 0,0 0 0,-1-7 0,1 12 0,0 0 0,-1 0 0,0-1 0,1 1 0,-1 0 0,0 0 0,0 1 0,0-1 0,0 0 0,0 0 0,-1 0 0,1 1 0,0-1 0,-1 0 0,1 1 0,-1-1 0,0 1 0,-2-2 0,1 2 0,-1-1 0,1 1 0,0 0 0,0 0 0,-1 0 0,1 0 0,-1 1 0,1-1 0,-1 1 0,-5 0 0,1 1 0,-1 0 0,1 0 0,0 1 0,0 0 0,0 0 0,0 1 0,1 0 0,-1 0 0,-7 5 0,10-4 0,0-1 0,0 1 0,0 0 0,1 1 0,-1-1 0,1 1 0,0 0 0,0 0 0,1 0 0,0 0 0,0 1 0,0-1 0,-3 8 0,5-9 0,0-1 0,0 1 0,1-1 0,-1 1 0,1-1 0,-1 1 0,1-1 0,0 1 0,1-1 0,-1 1 0,1 0 0,-1-1 0,1 0 0,0 1 0,0-1 0,1 1 0,-1-1 0,1 0 0,-1 0 0,1 0 0,0 0 0,0 0 0,0 0 0,5 4 0,1 0 0,0 1 0,1-2 0,0 1 0,0-1 0,1 0 0,0-1 0,0 0 0,0-1 0,0 0 0,1 0 0,-1-1 0,1 0 0,0-1 0,21 1 0,4-2 0,0-3 0,0 0 0,44-10 0,-19 3 0,-33 5 0,0-1 0,-1-1 0,1-2 0,-1-1 0,50-23 0,14-7 0,-83 33 0,-12 3 0,-16 0 0,-3 7 0,0 0 0,0 2 0,1 0 0,0 2 0,-32 15 0,42-19 0,0 1 0,1 1 0,0 0 0,0 1 0,1 0 0,0 1 0,0 0 0,0 0 0,1 1 0,1 0 0,-9 12 0,15-19 0,1 0 0,0 0 0,1 0 0,-1 1 0,0-1 0,0 0 0,1 0 0,-1 0 0,1 1 0,0-1 0,0 0 0,0 0 0,0 1 0,0-1 0,0 0 0,1 0 0,-1 1 0,1-1 0,-1 0 0,1 0 0,0 0 0,0 0 0,0 0 0,0 0 0,0 0 0,1 0 0,-1 0 0,0 0 0,1 0 0,0-1 0,-1 1 0,1-1 0,0 1 0,2 0 0,5 5 0,1-1 0,-1 0 0,2 0 0,-1-1 0,15 5 0,-18-7 0,1-1 0,-1 0 0,1 0 0,0-1 0,0 0 0,0 0 0,0-1 0,0 0 0,0-1 0,-1 1 0,1-1 0,0-1 0,0 0 0,0 0 0,13-6 0,-8 2 0,0-1 0,-1 0 0,0-1 0,0 0 0,-1-1 0,0-1 0,0 1 0,9-14 0,-2 2 0,-2-1 0,0-1 0,-2-1 0,0 0 0,-2-1 0,-1 0 0,11-36 0,-11 24 0,-1-2 0,-2 0 0,-2 0 0,2-58 0,-7 80 0,0 1 0,-2-1 0,0 1 0,-1 0 0,0 0 0,-6-19 0,8 34 0,0 0 0,0 0 0,-1 0 0,1 0 0,0 0 0,-1 0 0,1 0 0,0 0 0,-1 0 0,0 0 0,1 0 0,-1 0 0,1 0 0,-1 1 0,0-1 0,0 0 0,1 0 0,-1 1 0,0-1 0,0 0 0,0 1 0,0-1 0,0 1 0,0-1 0,0 1 0,0 0 0,0-1 0,0 1 0,0 0 0,0 0 0,0 0 0,0-1 0,0 1 0,0 0 0,-2 1 0,1 0 0,0 0 0,0 0 0,0 0 0,0 1 0,0-1 0,0 1 0,0-1 0,1 1 0,-1 0 0,0 0 0,1 0 0,0 0 0,-1 0 0,1 0 0,0 0 0,-1 4 0,-5 12 0,1 0 0,1 1 0,1 0 0,0 0 0,1 0 0,1 0 0,1 0 0,3 37 0,2-19 0,1 0 0,2 0 0,18 59 0,-18-78 0,1 0 0,12 21 0,-5-11 0,-14-26 0,0 0 0,0 0 0,0-1 0,0 1 0,1 0 0,-1-1 0,0 1 0,1-1 0,-1 1 0,1-1 0,0 0 0,-1 1 0,1-1 0,0 0 0,0 0 0,0 0 0,0 0 0,0-1 0,2 1 0,-1 0 0,1-1 0,-1 1 0,1-1 0,-1 0 0,1-1 0,-1 1 0,1 0 0,-1-1 0,1 0 0,4-2 0,2-1 0,0 0 0,0-2 0,0 1 0,-1-1 0,1 0 0,9-9 0,-8 5 0,0 1 0,0-2 0,-1 1 0,0-1 0,-1-1 0,0 0 0,0 0 0,-2-1 0,0 0 0,8-18 0,-8 17 0,-11 34 0,0-3 0,1 1 0,-1-3 0,1-1 0,1 1 0,0 0 0,1 0 0,1 0 0,0 0 0,4 26 0,-4-40 0,1 1 0,0 0 0,-1 0 0,1 0 0,0-1 0,0 1 0,0 0 0,0-1 0,0 1 0,1-1 0,-1 1 0,0-1 0,1 1 0,-1-1 0,1 0 0,-1 0 0,1 0 0,-1 0 0,5 2 0,-3-2 0,1 0 0,0 0 0,0 0 0,0-1 0,0 1 0,0-1 0,0 0 0,0 0 0,5-1 0,2 0 0,-1-1 0,1-1 0,-1 0 0,0 0 0,0-1 0,14-8 0,-1-2 0,-1-1 0,0-1 0,-1-2 0,-1 0 0,0-1 0,29-38 0,-44 50 0,-6 7 0,-5 17 0,6-12 0,-1 0 0,1 0 0,1 0 0,-1 0 0,1 0 0,-1 0 0,1 0 0,1 0 0,-1 0 0,1-1 0,0 1 0,0 0 0,0-1 0,1 1 0,-1-1 0,1 0 0,0 0 0,0 0 0,1 0 0,-1-1 0,8 6 0,-5-5 0,-1 0 0,1 0 0,1-1 0,-1 0 0,0-1 0,1 1 0,-1-1 0,1 0 0,0-1 0,0 0 0,0 0 0,-1 0 0,1-1 0,0 0 0,11-1 0,31-8 0,0-2 0,68-25 0,-17 5 0,-83 26 0,0 0 0,-1-1 0,1 0 0,-1-1 0,-1-1 0,21-14 0,-18 0 0,-17 20 0,-1-1 0,-6 6 0,-7 5 0,-7 6 0,1 0 0,1 0 0,0 1 0,-18 20 0,32-31 0,0 0 0,1 1 0,-1 0 0,1-1 0,0 1 0,0 0 0,1 1 0,-1-1 0,1 0 0,0 1 0,1-1 0,-1 1 0,1 0 0,0-1 0,1 1 0,-1 0 0,1 0 0,1 7 0,0-10 0,0 1 0,0-1 0,0 0 0,0 1 0,1-1 0,-1 0 0,1 0 0,0 1 0,0-1 0,0-1 0,0 1 0,1 0 0,-1 0 0,1-1 0,0 0 0,-1 1 0,1-1 0,0 0 0,0 0 0,1-1 0,-1 1 0,0-1 0,0 1 0,1-1 0,6 1 0,2 1 0,0-1 0,0 0 0,0-1 0,0-1 0,0 0 0,19-2 0,-10-1 0,1-2 0,0 0 0,-1-2 0,29-12 0,77-45 0,-110 54 0,1-1 0,-2-1 0,0 0 0,0-1 0,20-23 0,-34 34 0,0-1 0,0 1 0,-1-1 0,1 0 0,-1 1 0,0-1 0,0 0 0,0 0 0,0 1 0,0-1 0,-1 0 0,1 0 0,-1 0 0,1-3 0,-1 5 0,0 0 0,0 0 0,0 0 0,0 0 0,-1 0 0,1 0 0,0 0 0,0 0 0,-1 0 0,1 0 0,0 0 0,-1 0 0,1 0 0,-1 0 0,1 0 0,-1 0 0,0 1 0,1-1 0,-1 0 0,0 0 0,1 1 0,-1-1 0,0 0 0,0 1 0,0-1 0,1 1 0,-1-1 0,0 1 0,0 0 0,0-1 0,0 1 0,0 0 0,0-1 0,0 1 0,0 0 0,0 0 0,0 0 0,0 0 0,0 0 0,0 0 0,0 0 0,0 1 0,-1-1 0,-9 3 0,1 1 0,-1 0 0,1 0 0,0 1 0,0 1 0,1-1 0,0 2 0,0-1 0,0 1 0,1 0 0,-14 15 0,20-19 0,1-1 0,-1 0 0,0 0 0,0 1 0,1 0 0,-1-1 0,1 1 0,0 0 0,0-1 0,0 1 0,0 0 0,1 0 0,-1 0 0,1 0 0,-1 0 0,1 0 0,0 5 0,1-4 0,0 0 0,0 0 0,0 0 0,1 0 0,-1 0 0,1-1 0,0 1 0,0 0 0,0-1 0,1 1 0,4 4 0,-1-1 0,1-1 0,0 0 0,0 0 0,1 0 0,0-1 0,-1 0 0,2 0 0,-1-1 0,1 0 0,15 4 0,-10-5 0,-1-1 0,1 0 0,0-2 0,0 1 0,0-2 0,0 0 0,0 0 0,20-6 0,14-5 0,48-20 0,-59 19 0,97-36 0,-129 48 0,0-1 0,0-1 0,-1 1 0,1-1 0,-1 1 0,0-1 0,0-1 0,0 1 0,0-1 0,4-5 0,2-1 0,-11 7 0,-7 2 0,-8 3 0,-8 7 0,1 2 0,0 0 0,0 2 0,-40 30 0,51-34 0,1 0 0,0 1 0,1 1 0,0 0 0,0 0 0,1 1 0,0 0 0,1 0 0,-8 19 0,15-29 0,0-1 0,0 1 0,1 0 0,-1 0 0,1 0 0,-1 0 0,1 0 0,0 0 0,0 0 0,0 0 0,0 0 0,0 0 0,0 0 0,1 0 0,-1 0 0,1 0 0,-1 0 0,1 0 0,0-1 0,0 1 0,-1 0 0,1 0 0,2 2 0,-1-2 0,0 0 0,0-1 0,0 1 0,0 0 0,1-1 0,-1 1 0,0-1 0,1 0 0,-1 0 0,1 0 0,-1 0 0,1 0 0,-1-1 0,1 1 0,0-1 0,-1 0 0,4 1 0,3-2 0,0 0 0,0 0 0,-1-1 0,1 0 0,-1 0 0,0-1 0,1 0 0,-1 0 0,-1-1 0,1 0 0,12-9 0,0-1 0,0-1 0,31-33 0,-23 21 0,-2-2 0,-1-1 0,-1-2 0,-2 0 0,-1-1 0,26-56 0,-25 39 0,22-82 0,-38 111 0,-2 0 0,0-1 0,-1 1 0,-1-1 0,-2 0 0,-2-40 0,1 59 0,1 0 0,-1-1 0,0 1 0,0 0 0,0 0 0,0 0 0,-4-6 0,5 8 0,0 1 0,0 0 0,-1-1 0,1 1 0,0 0 0,-1-1 0,1 1 0,0 0 0,-1-1 0,1 1 0,0 0 0,-1 0 0,1-1 0,-1 1 0,1 0 0,0 0 0,-1 0 0,1 0 0,-1 0 0,1 0 0,-1 0 0,1 0 0,0 0 0,-2 0 0,1 0 0,0 0 0,0 1 0,1-1 0,-1 1 0,0-1 0,0 1 0,0 0 0,0-1 0,1 1 0,-1 0 0,0 0 0,1 0 0,-1-1 0,0 1 0,0 2 0,-4 6 0,0 2 0,1-1 0,0 0 0,1 1 0,0-1 0,1 1 0,-1 12 0,0-8 0,-1 11 0,2 0 0,0-1 0,2 1 0,1 0 0,1 0 0,1-1 0,8 31 0,-5-33 0,0 0 0,2 0 0,1-1 0,0 0 0,2 0 0,0-1 0,28 38 0,-34-53 0,-1-1 0,1 0 0,0 0 0,0 0 0,9 6 0,-12-10 0,-1 0 0,1 0 0,0 0 0,0 0 0,0 0 0,0-1 0,0 1 0,0-1 0,1 1 0,-1-1 0,0 0 0,0 0 0,0 0 0,0 0 0,0 0 0,1 0 0,-1-1 0,0 1 0,0-1 0,0 1 0,3-2 0,1-1 94,1-1 1,-1 0-1,0 0 1,0 0-1,0-1 1,0 0-1,-1 0 0,5-6 1,15-20-4880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3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 10952,'0'0'11022,"-10"10"-10565,2 0-321,-62 68 1522,66-70-1498,0 0 0,0 0 0,1 0 0,0 0 0,0 0 0,1 0 0,0 1 0,0 9 0,-1-4-8,-2 17 156,2 0 0,0 52 0,11 67 418,-2-66-338,-4-54-193,0 1 0,2-1 0,2 1 0,0-1 0,2-1 0,15 36 0,-5-20 371,-16-44-292,0-6-66,0-12-2,-2-5-108,2-1 0,0 0 0,1 1 0,2 0 0,0 0 0,1 0 0,1 0 0,12-23 0,-14 34-71,1 0 1,0 0-1,1 0 1,0 0-1,1 1 1,0 1-1,1-1 1,0 1-1,0 1 1,1 0-1,0 0 1,1 1-1,-1 0 1,1 1-1,1 0 1,11-4-1,-18 8-33,0 1-1,1-1 0,-1 2 1,1-1-1,-1 0 1,0 1-1,1 0 1,-1 0-1,1 1 1,-1 0-1,0 0 1,1 0-1,-1 0 1,0 1-1,0 0 1,0 0-1,0 0 1,0 1-1,0-1 1,-1 1-1,1 0 1,-1 1-1,6 5 0,-5-4-5,0 0-1,0 1 0,0-1 0,0 1 0,-1 0 0,0 1 0,-1-1 0,1 1 0,-1-1 0,0 1 0,-1 0 0,0 0 0,0 0 0,0 1 0,-1-1 0,0 10 0,-1-8 28,0 0 0,-1 0 0,0 0 0,-1-1 0,0 1 0,-1-1 0,1 1 0,-2-1 1,1 0-1,-1 0 0,0 0 0,-1 0 0,0-1 0,0 0 0,0 0 0,-1 0 0,0-1 0,-1 0 0,1 0 1,-1 0-1,0-1 0,-1 0 0,1 0 0,-13 5 0,3-1 89,-1 0 0,0-1 0,0-1 0,-1 0 0,0-2 0,0 0 0,-1-1 0,-35 2 0,27-1-104,28-5 0,0 0 0,0 0 0,0 0 0,0 0 0,0 0 0,1 0 0,-1 0 0,0 0 0,0 0 0,0 0 0,0 0 0,0 0 0,0 0 0,0 0 0,0 0 0,0 0 0,1 1 0,-1-1 0,0 0 0,0 0 0,0 0 0,0 0 0,0 0 0,0 0 0,0 0 0,0 0 0,0 0 0,0 1 0,0-1 0,0 0 0,0 0 0,0 0 0,0 0 0,0 0 0,0 0 0,0 0 0,0 1 0,0-1 0,0 0 0,0 0 0,0 0 0,0 0 0,0 0 0,0 0 0,0 0 0,0 1 0,0-1 0,0 0 0,0 0 0,0 0 0,-1 0 0,1 0 0,0 0 0,0 0 0,0 0 0,0 0 0,0 0 0,0 0 0,0 0 0,0 1 0,0-1 0,-1 0 0,1 0 0,0 0 0,8-3 0,-1 0 0,1 0 0,12-1 0,16-6 0,18-10 0,-2-3 0,0-2 0,62-41 0,-25-5 0,-26 21 0,-42 40 0,-20 10 0,1-1 0,0 1 0,0-1 0,-1 0 0,1 0 0,0 0 0,-1 1 0,1-1 0,1-2 0,-5 23 0,-15 35 0,10-35 0,1 1 0,0 0 0,2 0 0,0 0 0,0 22 0,4-43 0,0 1 0,-1 0 0,1 0 0,0-1 0,0 1 0,0 0 0,1-1 0,-1 1 0,0 0 0,0-1 0,0 1 0,0 0 0,1-1 0,-1 1 0,0 0 0,0-1 0,1 1 0,-1-1 0,1 1 0,-1 0 0,0-1 0,1 1 0,-1-1 0,1 1 0,-1-1 0,1 0 0,0 1 0,-1-1 0,1 0 0,-1 1 0,1-1 0,0 0 0,-1 1 0,1-1 0,0 0 0,-1 0 0,1 0 0,0 0 0,-1 0 0,1 0 0,0 0 0,0 0 0,-1 0 0,1 0 0,0 0 0,-1 0 0,2-1 0,3 0 0,0-1 0,-1 1 0,1-1 0,0-1 0,6-3 0,12-10 0,-1-1 0,-1-1 0,-1-1 0,-1 0 0,22-29 0,41-40 0,-77 84 0,7-11 0,-16 29 0,2 1 0,0-1 0,0 0 0,1 26 0,0-4 0,0-24 0,0 0 0,1-1 0,1 1 0,1 12 0,-1-21 0,0 1 0,0-1 0,0 1 0,0-1 0,0 0 0,1 0 0,-1 0 0,1 0 0,0 0 0,0 0 0,0 0 0,0-1 0,1 1 0,-1-1 0,1 1 0,0-1 0,5 4 0,-3-3 0,0 0 0,1-1 0,-1 1 0,1-1 0,-1 0 0,1 0 0,0-1 0,0 0 0,0 0 0,0 0 0,0-1 0,0 1 0,0-2 0,12 0 0,-11-1 0,0 0 0,1 0 0,-1-1 0,0 0 0,-1 0 0,1-1 0,-1 1 0,1-1 0,-1-1 0,0 1 0,9-10 0,12-16 0,-2-1 0,0-1 0,-2-1 0,-2-1 0,30-66 0,-37 69 0,-3-1 0,0 0 0,10-58 0,-12 32 0,2-74 0,-10 117 0,0 1 0,-2 0 0,1 0 0,-2-1 0,-6-26 0,8 41 0,0 1 0,0-1 0,0 0 0,0 0 0,0 0 0,0 1 0,0-1 0,-1 0 0,1 0 0,0 0 0,0 0 0,0 1 0,0-1 0,0 0 0,-1 0 0,1 0 0,0 0 0,0 0 0,0 1 0,0-1 0,-1 0 0,1 0 0,0 0 0,0 0 0,-1 0 0,1 0 0,0 0 0,0 0 0,0 0 0,-1 0 0,1 0 0,0 0 0,0 0 0,-1 0 0,1 0 0,0 0 0,0 0 0,0 0 0,-1 0 0,1 0 0,0 0 0,0 0 0,0 0 0,-1-1 0,1 1 0,0 0 0,0 0 0,0 0 0,-1 0 0,1 0 0,0-1 0,0 1 0,0 0 0,0 0 0,0 0 0,0-1 0,-1 1 0,1 0 0,0 0 0,0 0 0,0-1 0,0 1 0,0 0 0,0 0 0,0 0 0,0-1 0,-9 23 0,0 14 0,1 0 0,-5 70 0,6 75 0,6-124 0,3-1 0,2 1 0,17 84 0,-21-141 0,0 1 0,0 0 0,0-1 0,0 1 0,1-1 0,-1 1 0,0 0 0,0-1 0,0 1 0,1-1 0,-1 1 0,0 0 0,1-1 0,-1 1 0,1-1 0,-1 1 0,1-1 0,-1 1 0,0-1 0,1 0 0,0 1 0,-1-1 0,1 0 0,-1 1 0,1-1 0,-1 0 0,1 0 0,0 1 0,-1-1 0,2 0 0,-1 0 0,1 0 0,-1-1 0,1 1 0,-1 0 0,1-1 0,-1 1 0,1-1 0,-1 0 0,0 0 0,0 1 0,1-1 0,1-2 0,3-2 0,0 0 0,-1-1 0,8-10 0,0-2-3935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3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19703,'0'0'848,"66"8"-136,-11-4 0,25-4-168,13 2 8,10 4-168,-2-2 0,-9-8-16,-1-2 0,-4-6-80,3 4 0,-9-2-256,-8-8 16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5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1183 11256,'0'0'10745,"12"-14"-10272,1-2-326,59-77 650,-46 59-135,1 1 1,2 2-1,1 1 1,1 1-1,60-41 0,-91 69-567,2 0 0,-1 0 0,0 0 0,0 1 0,0-1 0,0 0 0,1 1 0,-1-1 0,0 1 0,0-1 0,1 1 0,-1-1-1,0 1 1,1 0 0,-1 0 0,1 0 0,-1 0 0,0 0 0,1 0 0,-1 0 0,0 0 0,1 0 0,-1 1 0,0-1-1,2 1 1,-1 0-11,-1 0-1,0 1 1,1-1-1,-1 0 0,0 1 1,0-1-1,0 1 1,0 0-1,0-1 1,0 1-1,-1 0 0,1-1 1,-1 1-1,1 0 1,0 3-1,1 8 152,-1 0 1,-1 0-1,-1 23 1,1-35-221,-1 18 72,-1-1 0,-1 0-1,-1 0 1,0 0 0,-1 0-1,-9 20 1,34-50-87,152-137 0,-137 117 0,1 1 0,45-29 0,-80 60 0,0-1 0,0 0 0,0 1 0,0-1 0,0 1 0,0-1 0,0 1 0,0-1 0,0 1 0,0 0 0,0 0 0,0-1 0,0 1 0,0 0 0,1 0 0,-1 0 0,2 0 0,-3 1 0,1-1 0,0 0 0,-1 1 0,1-1 0,-1 0 0,1 1 0,-1-1 0,1 1 0,-1-1 0,0 1 0,1-1 0,-1 1 0,0-1 0,1 1 0,-1 0 0,0-1 0,1 1 0,-1-1 0,0 1 0,0 0 0,0-1 0,0 2 0,1 5 0,-1 0 0,0 0 0,0 0 0,-2 11 0,0-6 0,-1 20 0,-3 40 0,6-65 0,0 0 0,1 1 0,0-1 0,0 0 0,1 0 0,0 0 0,4 11 0,-5-16 0,1 0 0,-1 0 0,0 0 0,1 0 0,-1-1 0,1 1 0,0 0 0,0-1 0,-1 0 0,1 1 0,0-1 0,0 0 0,0 0 0,1 0 0,-1 0 0,0 0 0,0-1 0,0 1 0,1-1 0,-1 1 0,0-1 0,0 0 0,1 0 0,-1 0 0,0 0 0,1 0 0,-1-1 0,3 0 0,9-1 0,0-1 0,0-1 0,18-7 0,-21 7 0,18-8 0,-1-1 0,0-1 0,-1-2 0,0 0 0,41-36 0,-44 34 0,-53 58 0,-42 76 0,68-111 0,2 0 0,-1-1 0,0 1 0,1 0 0,0 0 0,0 0 0,0 0 0,1 0 0,0 0 0,0 0 0,0 6 0,1-10 0,-1 0 0,0 1 0,0-1 0,1 0 0,-1 1 0,1-1 0,-1 0 0,1 0 0,-1 0 0,1 0 0,0 0 0,0 1 0,0-1 0,-1 0 0,1-1 0,0 1 0,0 0 0,2 1 0,-2-1 0,1-1 0,-1 1 0,1-1 0,0 1 0,-1-1 0,1 0 0,0 0 0,-1 0 0,1 0 0,0 0 0,-1 0 0,1 0 0,-1-1 0,1 1 0,0 0 0,-1-1 0,1 1 0,2-2 0,2-1 0,0 0 0,0-1 0,0 0 0,-1 0 0,1 0 0,-1-1 0,0 1 0,0-1 0,-1 0 0,1-1 0,-1 1 0,0-1 0,0 0 0,-1 0 0,0 0 0,0-1 0,-1 1 0,1-1 0,-1 1 0,1-8 0,0 2 0,-1 0 0,0 0 0,-1-1 0,0 1 0,-1-1 0,-1 1 0,0-1 0,0 1 0,-1 0 0,-6-18 0,-4 9 0,12 20 0,0 1 0,0 0 0,1-1 0,-1 1 0,0 0 0,0 0 0,1-1 0,-1 1 0,0 0 0,1 0 0,-1-1 0,0 1 0,1 0 0,-1 0 0,1 0 0,-1 0 0,0 0 0,1-1 0,-1 1 0,0 0 0,1 0 0,-1 0 0,1 0 0,-1 0 0,0 0 0,1 0 0,-1 0 0,1 1 0,14 0 0,-13-1 0,14 1 0,0-1 0,0 0 0,0-2 0,0 1 0,-1-2 0,1 0 0,0-1 0,-1 0 0,18-9 0,2-3 0,-2-1 0,60-40 0,-74 43 0,-1 0 0,-1-1 0,0-1 0,0-1 0,-2 0 0,21-31 0,-18 21 0,-2-1 0,-1-1 0,-1-1 0,11-34 0,-24 62 0,13-36 0,-1-1 0,-2 0 0,-1-1 0,5-63 0,-15 103 0,2-32 0,-4-57 0,-3 72 0,5 17 0,0 0 0,0 0 0,0 0 0,-1 0 0,1 0 0,0-1 0,0 1 0,0 0 0,0 0 0,-1 0 0,1 0 0,0 0 0,0 0 0,0 0 0,-1 0 0,1 0 0,0 0 0,0 0 0,0-1 0,-1 1 0,1 0 0,0 1 0,0-1 0,-1 0 0,1 0 0,0 0 0,0 0 0,0 0 0,-1 0 0,1 0 0,0 0 0,0 0 0,0 0 0,-1 0 0,1 1 0,0-1 0,-3 2 0,1 1 0,0 0 0,0-1 0,0 1 0,0 0 0,-3 5 0,-9 21 0,2 0 0,0 1 0,2 0 0,-8 38 0,-17 132 0,34-191 0,-14 126 0,6 262 0,9-386 0,0-2 0,0 0 0,0-1 0,1 1 0,1 0 0,3 13 0,-5-21 0,0-1 0,0 1 0,0-1 0,1 0 0,-1 1 0,0-1 0,0 0 0,0 0 0,1 1 0,-1-1 0,0 0 0,0 0 0,1 1 0,-1-1 0,0 0 0,0 0 0,1 1 0,-1-1 0,0 0 0,1 0 0,-1 0 0,0 0 0,1 0 0,-1 1 0,0-1 0,1 0 0,-1 0 0,1 0 0,-1 0 0,0 0 0,1 0 0,12-8 0,8-16 0,1-15 850,-12 18-5635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5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19087,'0'0'2160,"77"24"-1400,-7-14-128,21-2 0,1 2-192,5-2 0,-4-2-40,2-2-8,-9-1-192,7-6 8,2-13-112,-11-4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7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1243 11760,'0'0'5553,"12"-3"-4549,4 0-749,0-2 0,-1 0 0,0-1 0,0 0 0,21-14 0,18-18 288,-3-2-1,-1-2 0,-2-3 0,73-88 0,-94 97-295,-1-2 1,-2-1-1,-2-1 0,22-54 1,53-172 950,-96 261-1176,5-13 102,44-152 1058,-45 150-874,-1-1-1,-2 0 1,0-1-1,-1 1 0,-3-41 1,2 61-238,0-1 1,0 1-1,0 0 0,-1 0 1,1 0-1,0 0 0,-1-1 1,1 1-1,0 0 0,-1 0 1,1 0-1,-1 0 1,0 0-1,1 0 0,-1 0 1,0 0-1,0 0 0,-1-1 1,1 2-36,1-1 0,-1 1 0,0 0-1,1 0 1,-1 0 0,0 0 0,1 0 0,-1 0 0,0 0 0,1 0 0,-1 0 0,0 0 0,1 1 0,-1-1 0,1 0 0,-1 0 0,0 0 0,1 1-1,-1-1 1,0 0 0,1 1 0,-1-1 0,0 1 0,-5 4 103,1 1-1,0-1 1,0 1-1,-6 8 0,11-13-131,-18 23 91,2 2-1,1 0 1,1 1 0,2 0 0,0 1 0,2 1 0,1-1 0,1 2-1,-8 58 1,14-64-43,0 0 0,2 0 0,1 0 1,1 0-1,1 0 0,0 0 0,2 0 0,1-1 0,1 0 0,1 0 0,1-1 0,1 0 0,15 24 0,-16-31-54,1-1 0,0 0 0,1 0 0,19 17 0,-27-28 0,1 0 0,-1 1 0,1-1 0,0 0 0,1-1 0,-1 1 0,0-1 0,1 0 0,-1 0 0,1 0 0,0-1 0,-1 0 0,1 1 0,0-2 0,0 1 0,0 0 0,0-1 0,0 0 0,0 0 0,7-2 0,1-1 0,-1-1 0,0 0 0,-1-1 0,1-1 0,11-7 0,-19 11 0,1-1 0,-1 1 0,-1-1 0,1 0 0,0 0 0,-1-1 0,0 1 0,1-1 0,-1 1 0,-1-1 0,1 0 0,0 0 0,-1-1 0,0 1 0,0 0 0,2-9 0,-3 12 0,-1 0 0,0 1 0,0-1 0,0 0 0,1 1 0,-1-1 0,0 0 0,0 1 0,0-1 0,0 0 0,0 0 0,0 1 0,0-1 0,-1 0 0,1 1 0,0-1 0,0 0 0,0 1 0,-1-1 0,1 0 0,0 1 0,-1-1 0,1 1 0,-1-1 0,1 0 0,-1 1 0,0-1 0,1 1 0,-1 0 0,0 0 0,0 0 0,0 0 0,0 0 0,0 0 0,0 0 0,0 0 0,0 0 0,0 0 0,0 1 0,0-1 0,1 0 0,-1 1 0,0-1 0,0 0 0,-1 2 0,-7 4 0,-1 1 0,-12 11 0,17-14 0,-5 4 0,1 2 0,0-1 0,0 1 0,0 0 0,1 1 0,1 0 0,-11 20 0,15-26 0,1 1 0,0-1 0,0 1 0,0 0 0,1 0 0,0 0 0,0 0 0,0 0 0,1 0 0,0 0 0,0 1 0,0-1 0,1 0 0,0 0 0,0 0 0,0 0 0,1-1 0,0 1 0,4 7 0,-4-8 0,2-1 0,-1 1 0,0-1 0,1 0 0,0 0 0,0 0 0,0-1 0,0 1 0,1-1 0,8 5 0,-10-6 0,0 0 0,0-1 0,0 1 0,0-1 0,1 0 0,-1 0 0,0 0 0,1 0 0,-1-1 0,1 1 0,-1-1 0,1 0 0,-1 0 0,0 0 0,1 0 0,-1-1 0,1 1 0,3-2 0,-5 0 0,0 1 0,0 0 0,0-1 0,0 1 0,-1-1 0,1 1 0,-1-1 0,1 0 0,-1 0 0,1 1 0,-1-1 0,0 0 0,0 0 0,0-1 0,0 1 0,0 0 0,-1 0 0,1-3 0,1-4 0,0 1 0,-1-1 0,1-12 0,-2 5 0,0 0 0,-2 1 0,1-1 0,-2 1 0,0 0 0,-1-1 0,0 1 0,-1 1 0,-1-1 0,0 1 0,-17-27 0,23 41 0,0 0 0,-1-1 0,1 1 0,0-1 0,0 1 0,-1-1 0,1 1 0,0-1 0,0 1 0,0-1 0,0 1 0,0-1 0,0 1 0,0-1 0,0 1 0,0-1 0,0 1 0,0-1 0,0 1 0,0-1 0,0 1 0,0-1 0,0 1 0,1-1 0,-1 1 0,0-1 0,0 1 0,1-1 0,-1 1 0,0-1 0,1 1 0,-1 0 0,0-1 0,1 1 0,-1 0 0,1-1 0,-1 1 0,0 0 0,1-1 0,-1 1 0,1 0 0,-1 0 0,1 0 0,-1-1 0,1 1 0,-1 0 0,1 0 0,-1 0 0,1 0 0,0 0 0,38-4 0,-25 3 0,109-6 0,37-4 0,-147 9 0,0-1 0,0-1 0,0 0 0,0 0 0,-1-1 0,1-1 0,-2 0 0,23-15 0,-14 11 668,-9 5-5295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2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1539 5224,'0'0'8245,"8"-13"-7881,-3 5-300,65-97 989,-47 72-433,-2-1 0,23-48 0,-18 33-63,-13 20-210,-1-1-1,-2 0 0,-1-1 0,-1 0 1,6-52-1,-12 68-256,-1 6 8,0 1 0,0 0 0,1-1 0,0 1 0,1 0 0,0 0 0,6-13 0,-9 20-89,1 0-1,0 1 0,0-1 0,-1 0 0,1 0 0,0 1 0,0-1 1,0 0-1,-1 1 0,1-1 0,0 1 0,0-1 0,0 1 0,0-1 1,0 1-1,0 0 0,0 0 0,0-1 0,0 1 0,1 0 0,-1 0 1,0 0-1,0 0 0,0 0 0,0 0 0,0 0 0,0 1 1,0-1-1,0 0 0,0 1 0,0-1 0,0 0 0,0 1 0,0-1 1,0 1-1,0 0 0,0-1 0,1 2 0,3 2-4,-1 0 0,1 0 0,-1 0 0,0 0 0,6 8 0,0 3-3,-1 1 1,-1 0 0,0 0-1,-1 0 1,-1 1-1,8 33 1,-5-7 2,5 73-1,-12-96 8,-1 0-1,-2 0 0,0-1 0,-1 1 0,-4 21 1,5-38 4,0-1 1,0 1-1,0-1 1,-1 1-1,1-1 1,-1 0-1,1 0 1,-1 1-1,0-1 1,0 0-1,0-1 1,0 1-1,0 0 0,0-1 1,0 1-1,0-1 1,-1 1-1,1-1 1,-1 0-1,1 0 1,-1 0-1,1 0 1,-1-1-1,0 1 1,1-1-1,-1 0 1,0 1-1,1-1 1,-5-1-1,-7 1 60,0-1-1,0-1 1,0 0-1,-14-4 1,-6-6 121,27 9-122,0 1 0,0-1-1,0 1 1,-1 1 0,-13-3 0,7-2 222,13 2-149,11 2-125,25 1-80,0-1-1,0-3 1,57-13 0,-83 15 46,0 0 0,-1 0 0,1-1 0,-1 0 0,0 0 0,0-1 0,-1 0 0,1 0 0,-1-1 0,9-9 0,-1-2 17,0-1 0,22-36 1,-5 4 64,41-89 1,-69 130-45,0 0 0,1 0 0,0 1 0,0-1 0,1 2-1,13-16 1,-18 22-20,1 0 0,-1 1 0,0-1 0,0 0 0,0 0 0,1 1 0,-1-1 0,0 0 0,1 1 0,-1 0 0,1-1 0,-1 1 0,1 0 0,-1-1 0,0 1 0,1 0 0,-1 0 0,1 0 0,-1 0 0,1 1 0,-1-1 0,3 1 0,-1 0 1,0 1 0,0-1 0,-1 1 0,1-1 1,0 1-1,-1 0 0,0 0 0,1 0 1,-1 1-1,3 2 0,0 3 2,1 0-1,-1 0 1,0 0 0,0 1-1,-1-1 1,3 13 0,0 7 8,-2 0 1,-1 0-1,-2 1 1,-1 50-1,-1-73-7,0-6-8,0 0 0,0 0 0,0 1-1,0-1 1,0 0 0,0 0 0,0 0 0,0 1 0,0-1 0,0 0-1,0 0 1,0 0 0,0 0 0,0 1 0,0-1 0,0 0 0,0 0-1,0 0 1,1 0 0,-1 1 0,0-1 0,0 0 0,0 0 0,0 0-1,0 0 1,0 0 0,0 1 0,1-1 0,-1 0 0,0 0 0,0 0-1,0 0 1,0 0 0,1 0 0,-1 0 0,0 0 0,0 0 0,0 1-1,0-1 1,1 0 0,-1 0 0,0 0 0,9-5 54,9-13 12,-17 17-63,163-188 545,-163 187-543,1 0-1,-1 0 1,1 0 0,0 1 0,-1-1 0,1 0 0,0 1 0,0 0 0,0-1 0,0 1 0,0 0 0,0 0 0,1 0 0,-1 0-1,0 1 1,5-2 0,-5 2-4,0 1 0,0-1 0,0 1 0,0-1 0,0 1 0,0 0 0,0 0 0,0 0-1,0 0 1,0 0 0,-1 0 0,1 0 0,0 0 0,-1 1 0,1-1 0,-1 1 0,1-1 0,-1 1-1,0 0 1,1 1 0,6 9 4,-1 1 0,-1 0 0,0 0 0,0 0 0,-2 0 0,1 1 0,-2 0 0,0 0 0,2 22 0,-5-35-6,0-1 1,0 1-1,0 0 1,0-1-1,0 1 1,0-1 0,0 1-1,0 0 1,0-1-1,0 1 1,0-1-1,0 1 1,1 0 0,-1-1-1,0 1 1,0-1-1,1 1 1,-1-1-1,0 1 1,1-1 0,-1 1-1,1-1 1,-1 1-1,1-1 1,-1 1-1,1-1 1,-1 0 0,1 1-1,-1-1 1,1 0-1,0 1 1,0-2 1,0 1 0,0 0-1,0-1 1,0 1 0,0-1 0,0 0 0,0 1-1,0-1 1,-1 0 0,1 1 0,0-1 0,0 0-1,-1 0 1,1 0 0,0-1 0,23-38 72,-3 0 7,27-39-1,-11 22 24,-33 50-95,15-23 40,-18 29-44,0-1-1,0 1 0,0 0 0,0 0 0,0 0 1,0 0-1,0 0 0,1 0 0,-1 0 0,0 0 0,1 0 1,-1 1-1,0-1 0,1 1 0,-1-1 0,1 1 0,2-1 1,-4 1-5,1 0 1,-1 1 0,1-1 0,-1 1 0,1-1 0,-1 0-1,1 1 1,-1-1 0,1 1 0,-1-1 0,1 1-1,-1 0 1,0-1 0,1 1 0,-1-1 0,0 1-1,0 0 1,1-1 0,-1 1 0,0-1 0,0 1 0,0 0-1,0 1 1,4 19 6,-4-18-3,6 66 23,-5-51-11,0 0 0,2 0 0,0 1 0,0-2 0,11 29 0,-14-44-15,1 0-1,0 0 0,0 0 0,0 0 1,1 0-1,-1 0 0,0 0 0,1 0 1,-1-1-1,1 1 0,0-1 0,-1 1 1,1-1-1,0 0 0,0 1 0,0-1 1,0 0-1,4 1 0,-3-1 2,0 0 0,1-1 0,-1 0 0,0 0-1,0 0 1,0 0 0,0 0 0,1-1 0,-1 1 0,0-1-1,0 0 1,3-1 0,7-4 7,-1 0-1,1-1 1,-1 0 0,-1-1-1,12-9 1,34-30 44,53-57 0,-5 7 43,-62 60-21,-16 13 47,-22 21-63,-18 16-27,-17 21-14,2 2 0,0 0 0,3 2 0,1 0 0,-22 51 0,42-80-24,1-1 1,0 1-1,0 0 0,0 0 1,2 0-1,-1 0 1,1 0-1,0 13 1,1-19 2,0 0 1,0 0-1,1 0 1,-1 0-1,1 1 0,0-1 1,0 0-1,0-1 1,0 1-1,1 0 0,-1 0 1,3 3-1,-3-4 4,1-1 0,-1 1 0,1-1-1,0 1 1,0-1 0,-1 0 0,1 0 0,0 0-1,0 0 1,0 0 0,0 0 0,0 0 0,0-1-1,1 1 1,-1-1 0,0 0 0,0 1 0,0-1-1,4 0 1,-1-1 2,-1 1 0,1-1 1,0-1-1,-1 1 0,1 0 0,-1-1 0,0 0 0,1 0 0,-1 0 1,0-1-1,0 0 0,0 1 0,-1-1 0,1 0 0,-1-1 0,1 1 0,-1-1 1,0 1-1,3-7 0,8-10 31,-2 0 0,16-36 0,-19 38-23,1-8 27,0 1-1,6-31 0,4-10 86,-16 53-86,-2 4 23,-1 17-25,-1 18-29,0-1 1,3 0 0,6 36 0,-7-53-13,0 0-1,0 0 0,1 0 0,0-1 1,1 1-1,-1-1 0,1 0 0,1 0 1,-1 0-1,1-1 0,1 0 0,-1 0 1,1 0-1,0 0 0,7 4 1,-10-8 1,-1 0-1,1-1 1,-1 0 0,1 1 0,0-1 0,0 0 0,0 0 0,0-1 0,0 1 0,0-1 0,0 1 0,0-1 0,0 0 0,0 0 0,5-1 0,-2 0 3,-1-1 0,1 1 0,-1-1 0,0 0 0,0-1 0,0 1 0,0-1 0,5-3 0,3-5 4,1 0 0,-2-1 0,1 0 0,14-21 0,-9 9-1,-1-1 0,-2-1 0,17-36 0,29-86 29,-55 130-22,15-39 39,-2-1 0,-3 0 1,-3-2-1,-2 1 0,4-89 0,-14 142-39,-1-21 30,0 26-35,0 0 0,0 0 0,0 0 0,0 0 0,0 0 0,-1 0 0,1 0-1,0 0 1,-1 0 0,1 0 0,0 0 0,-1 0 0,1 0 0,-1 0 0,0 0 0,1 0 0,-2-1 0,1 3-2,1-1 0,-1 1 0,0 0 1,0-1-1,1 1 0,-1 0 0,0-1 1,1 1-1,-1 0 0,0 0 0,1 0 0,-1-1 1,1 1-1,-1 0 0,1 0 0,0 0 0,-1 0 1,1 0-1,0 0 0,0 0 0,0 2 1,-1 0 0,-9 29-18,1 0 0,2 1-1,2 0 1,1 0 0,1 0 0,3 57 0,4-39-37,2 1 0,2-1 0,25 82 1,-24-105 13,13 29 1,-18-49 22,0 0 0,0 0 1,1 0-1,0-1 0,0 1 0,1-1 0,0-1 0,7 7 1,-12-12 12,0 0 0,0 0 0,1 0 0,-1 0 1,1 0-1,-1-1 0,1 1 0,-1 0 0,1-1 1,-1 1-1,1-1 0,0 0 0,-1 0 0,1 1 1,-1-1-1,1 0 0,0 0 0,-1-1 0,1 1 1,0 0-1,-1 0 0,1-1 0,-1 1 0,1-1 1,-1 0-1,1 1 0,-1-1 0,1 0 0,-1 0 1,2-1-1,3-3-1,0 0 0,0 0 0,-1-1 0,0 1 0,6-10 0,16-26 5,-1-1 1,-3-1-1,-1-1 0,-2-1 0,14-49 1,50-241 109,-44 66-14,-39 264-93,-1 1-1,0 0 0,0-1 1,0 1-1,-1 0 0,1-1 1,-3-7-1,3 12-3,0 0 0,0-1 0,-1 1 0,1 0 0,0 0 0,0-1 0,0 1 0,0 0 0,0 0 0,0 0 0,0-1 0,-1 1 0,1 0 0,0 0 0,0 0 0,0 0 0,-1-1 0,1 1 0,0 0 0,0 0 0,0 0 0,-1 0 0,1 0 0,0 0 0,0-1 0,-1 1 0,1 0 0,0 0 0,0 0 0,-1 0 0,1 0 0,0 0 0,0 0 0,-1 0 0,1 0 0,0 0 0,0 0 0,-1 0 0,1 1 0,-10 8 15,-5 18-7,-1 14-36,1 1-1,3 1 1,1 0-1,3 1 1,1 0-1,2 0 1,2 1-1,2-1 1,2 1-1,2-1 0,1 1 1,3-1-1,15 52 1,-16-74 22,2 0 0,0-1 0,14 26 0,-17-38 21,0 0 0,1 0 0,0-1 0,0 0 1,1 0-1,0-1 0,0 0 0,1 0 0,13 10 0,-18-16 3,-1 0 0,1 0 0,-1 0-1,1 0 1,0 0 0,0-1 0,-1 1-1,1-1 1,0 0 0,0 1 0,-1-1 0,1-1-1,0 1 1,0 0 0,-1-1 0,1 1-1,0-1 1,-1 0 0,1 0 0,0 0-1,-1 0 1,1 0 0,-1 0 0,0-1 0,1 0-1,-1 1 1,0-1 0,0 0 0,3-3-1,-1 1-332,0-1-1,1 1 0,-1-1 0,-1-1 0,1 1 1,-1 0-1,0-1 0,0 0 0,-1 0 0,1 0 0,2-12 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7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1 158 17383,'0'0'1720,"113"-12"-848,-29-2 24,21-5-288,10 5 0,4 2-304,12 0 8,-8-8-152,-2 2 0,2 4-248,-8-8-8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7:59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18 219 12160,'0'0'8258,"12"0"-7635,47 1 12,136 7 1762,-190-8-2279,0 1 0,0 0 0,0 0 0,-1 0 0,1 0 0,0 1 0,-1 0 0,0 0 0,1 0 0,3 4 0,-6-5-48,0 1 0,0 0-1,0 0 1,0 0-1,-1 0 1,1 0 0,-1 0-1,1 0 1,-1 0 0,0 1-1,0-1 1,0 1-1,0-1 1,0 1 0,-1-1-1,1 1 1,-1-1 0,1 1-1,-1-1 1,0 1 0,0 3-1,-2 2 30,1 1 0,-1 0 1,0-1-1,-1 0 0,0 1 0,0-1 0,0 0 0,-1 0 0,-1-1 0,1 1 1,-1-1-1,-1 0 0,-9 10 0,-8 7 220,-1-1 0,-33 24 0,-88 53 1512,135-90-685,27-14-645,19-5-497,1 0 1,0 3 0,0 1 0,0 1-1,0 2 1,71 6 0,-95-2-5,-1 1 0,18 5 0,-26-6 0,0-1 0,0 0 0,-1 1 0,1 0 0,-1 0 0,0 0 0,1 0 0,-1 1 0,0-1 0,0 1 0,3 4 0,-5-5 0,0-1 0,0 1 0,-1-1 0,1 1 0,0 0 0,-1-1 0,0 1 0,1 0 0,-1-1 0,0 1 0,0 0 0,0-1 0,0 1 0,0 0 0,0-1 0,-1 1 0,1 0 0,-1-1 0,0 4 0,-2 1 0,1 0 0,-1-1 0,0 0 0,-5 7 0,-8 8 0,-1-1 0,0 0 0,-1-2 0,-1 0 0,-1-1 0,-1-1 0,0-1 0,0-1 0,-2 0 0,1-2 0,-2-1 0,1-1 0,-1 0 0,-1-2 0,1-1 0,-28 3 0,45-8 0,0 0 0,-1-1 0,1 0 0,-12-1 0,17 1 0,0-1 0,-1 1 0,1-1 0,0 0 0,0 1 0,-1-1 0,1 0 0,0-1 0,0 1 0,0 0 0,0 0 0,0-1 0,1 1 0,-1-1 0,0 0 0,1 1 0,-3-4 0,4 5 0,0-1 0,-1 0 0,1 1 0,0-1 0,0 1 0,0-1 0,0 0 0,0 1 0,0-1 0,0 1 0,0-1 0,0 0 0,0 1 0,0-1 0,0 1 0,1-1 0,-1 0 0,0 1 0,0-1 0,0 1 0,1-1 0,-1 1 0,0-1 0,1 1 0,-1-1 0,1 1 0,0-1 0,15-15 0,-11 11 0,9-6 0,0 0 0,1 0 0,0 1 0,0 1 0,24-10 0,87-29 0,-120 45 0,72-24 0,260-103 0,-296 111 0,0-3 0,-2-1 0,-1-3 0,0 0 0,56-53 0,-90 73 0,0 0 0,0 0 0,0 0 0,-1-1 0,0 1 0,0-1 0,0 0 0,-1 0 0,-1-1 0,1 1 0,-1-1 0,0 1 0,-1-1 0,2-14 0,-3 18 0,0-1 0,0 1 0,0 0 0,0-1 0,-1 1 0,0 0 0,0 0 0,0 0 0,0 0 0,-1 0 0,0 0 0,0 0 0,0 0 0,0 1 0,0-1 0,-1 1 0,1-1 0,-1 1 0,0 0 0,0 0 0,0 0 0,-1 0 0,1 1 0,-1 0 0,1-1 0,-1 1 0,0 0 0,-5-1 0,3 1 0,0 1 0,0 0 0,-1 0 0,1 1 0,-1-1 0,1 2 0,-1-1 0,1 1 0,0 0 0,-1 0 0,1 0 0,0 1 0,0 0 0,0 0 0,0 1 0,0 0 0,-7 4 0,3-1 0,1-1 0,0 2 0,1-1 0,-1 1 0,1 0 0,1 1 0,-1 0 0,1 0 0,-10 16 0,13-16 0,-1 0 0,2 0 0,0 0 0,0 0 0,0 0 0,1 1 0,0-1 0,0 1 0,1 0 0,0 14 0,1-17 0,1-1 0,0 1 0,0-1 0,0 1 0,1-1 0,-1 0 0,1 1 0,1-1 0,-1 0 0,1 0 0,-1-1 0,1 1 0,1-1 0,-1 1 0,1-1 0,0 0 0,0 0 0,6 5 0,-3-5 0,0 0 0,1 0 0,-1 0 0,1-1 0,0 0 0,0 0 0,0-1 0,0 0 0,1-1 0,-1 0 0,0 0 0,15-1 0,-5 0 0,1-2 0,-1 0 0,0 0 0,34-11 0,-28 5 0,0-2 0,0 0 0,-1-2 0,0-1 0,-1 0 0,0-2 0,-1 0 0,-1-2 0,-1 0 0,0-1 0,-1-1 0,-1 0 0,-1-2 0,17-27 0,-24 34 0,1-1 0,0-1 0,12-29 0,-19 37 0,0-1 0,-1 9 0,0 0 0,0 0 0,0 0 0,-1 0 0,1 1 0,0-1 0,0 1 0,0 0 0,-1-1 0,1 1 0,3 2 0,1 0 0,0 1 0,0 0 0,0 0 0,-1 1 0,1 0 0,-1 0 0,0 0 0,-1 0 0,1 1 0,-1 0 0,0 0 0,0 0 0,-1 0 0,0 1 0,0 0 0,-1-1 0,1 1 0,1 8 0,-2-5 0,-1 0 0,1 1 0,-2-1 0,1 0 0,-1 1 0,-1-1 0,0 0 0,0 0 0,-1 1 0,0-1 0,-1-1 0,-5 14 0,6-19 0,1-1 0,0 1 0,0 0 0,0-1 0,0 1 0,1 0 0,-1 0 0,1 0 0,0-1 0,1 8 0,-1-9 0,1-1 0,-1 0 0,1 1 0,-1-1 0,1 1 0,-1-1 0,1 0 0,0 1 0,-1-1 0,1 0 0,0 0 0,0 1 0,0-1 0,0 0 0,0 0 0,1 0 0,-1 0 0,0 0 0,0-1 0,1 1 0,-1 0 0,0 0 0,1-1 0,-1 1 0,0-1 0,1 1 0,-1-1 0,1 0 0,-1 0 0,1 1 0,-1-1 0,2 0 0,19-1 0,-1 0 0,0-1 0,1-2 0,-1 0 0,0-1 0,-1-1 0,0 0 0,20-11 0,152-84 0,-190 101 0,1-2 0,-1 1 0,0 0 0,0 0 0,0-1 0,0 1 0,0-1 0,-1 0 0,1 1 0,0-1 0,-1 0 0,1 0 0,-1 0 0,0 0 0,1-1 0,-1 1 0,0 0 0,0 0 0,-1-1 0,1 1 0,0-3 0,-3 5 0,-1 1 0,1 0 0,0-1 0,-1 1 0,1 0 0,0 0 0,0 1 0,-3 1 0,0-1 0,-11 7 0,0 0 0,0 1 0,-18 15 0,30-22 0,1 0 0,-1 0 0,1 0 0,0 1 0,0-1 0,0 1 0,1 0 0,-1-1 0,1 1 0,0 1 0,0-1 0,0 0 0,1 0 0,-1 1 0,1-1 0,0 1 0,1-1 0,-1 1 0,1 6 0,0-7 0,1 0 0,0 0 0,0 0 0,1 0 0,-1-1 0,1 1 0,0 0 0,0-1 0,0 1 0,1-1 0,-1 0 0,1 1 0,0-1 0,-1-1 0,1 1 0,1 0 0,-1-1 0,0 1 0,1-1 0,-1 0 0,1 0 0,0-1 0,-1 1 0,6 1 0,-1 0 0,1 0 0,-1-1 0,1 0 0,-1 0 0,1-1 0,0 0 0,-1-1 0,1 0 0,0 0 0,12-2 0,-13 0 0,0 0 0,0-1 0,0 0 0,0 0 0,0-1 0,-1 0 0,1 0 0,-1-1 0,0 0 0,-1 0 0,1-1 0,-1 1 0,0-1 0,-1-1 0,1 1 0,-1-1 0,6-11 0,-8 12 0,0 0 0,0 0 0,-1-1 0,1 1 0,-2-1 0,1 1 0,-1-1 0,0 0 0,0 0 0,-1 0 0,0 1 0,0-1 0,0 0 0,-1 0 0,0 0 0,-1 0 0,1 1 0,-1-1 0,0 1 0,-1-1 0,-6-11 0,2 8 0,0 1 0,-1 0 0,0 1 0,0-1 0,-1 1 0,0 1 0,0 0 0,-16-9 0,14 9 0,8 5 0,-1 0 0,0 0 0,0 0 0,0 1 0,0-1 0,0 1 0,-4-1 0,4 2 0,0-1 0,0 0 0,1 0 0,-1-1 0,0 1 0,-4-4 0,7 5 0,0 0 0,1-1 0,-1 1 0,0 0 0,1 0 0,-1 0 0,0-1 0,0 1 0,1 0 0,-1 0 0,0 0 0,1 0 0,-1 0 0,0 0 0,0 1 0,1-1 0,-1 0 0,0 0 0,1 0 0,-1 1 0,0-1 0,1 0 0,-1 1 0,0-1 0,0 1 0,0 4 0,13-2 0,163 12 0,-100-6 0,-1 0 0,51 4 0,-105-12 0,0-1 0,0-1 0,0-1 0,24-6 0,-43 8 0,0 0 0,0-1 0,0 1 0,0 0 0,0-1 0,0 1 0,0-1 0,0 1 0,0-1 0,0 1 0,0-1 0,0 0 0,0 0 0,-1 1 0,1-1 0,0 0 0,-1 0 0,1 0 0,0 0 0,-1 0 0,1 0 0,-1 0 0,1 0 0,-1-1 0,1 0 0,-1-1 0,0 0 0,1 0 0,-1 1 0,0-1 0,-1 0 0,1 1 0,0-1 0,-2-4 0,-1-4 0,-1 1 0,0 0 0,-1 0 0,-7-12 0,-48-56-601,50 65-2733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06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 10952,'0'0'7647,"-2"13"-7039,-69 391 1608,50-328-1719,-16 119 0,28-118-173,-2 6 442,4 0 1,3 84 0,-2-130 422,7-37-1168,-1 0 0,0 0 0,0 0 0,0-1-1,0 1 1,0 0 0,0 0 0,0 0 0,1 0 0,-1 0 0,0 0 0,0 0 0,0 0 0,0 0 0,0 0 0,0 0-1,0 0 1,1 0 0,-1 0 0,0 0 0,0 0 0,0 0 0,0 0 0,0 1 0,0-1 0,0 0 0,1 0-1,-1 0 1,0 0 0,0 0 0,0 0 0,0 0 0,0 0 0,0 0 0,0 0 0,0 0 0,0 1 0,0-1 0,0 0-1,0 0 1,1 0 0,-1 0 0,0 0 0,0 0 0,0 0 0,0 1 0,0-1 0,0 0 0,5-15 443,1-17-246,0-9-43,2 0 0,1 0 0,2 1-1,23-51 1,-27 78-119,0 0 0,2 1 1,-1 0-1,2 1 0,-1 0 0,1 0 0,1 1 0,0 1 0,17-12 0,-23 18-35,-1 0-1,1 0 1,0 1-1,0 0 1,0 0-1,0 0 0,0 1 1,1 0-1,-1 0 1,0 0-1,1 1 0,-1-1 1,1 1-1,-1 0 1,1 1-1,-1 0 1,0 0-1,1 0 0,-1 0 1,0 1-1,0-1 1,0 2-1,0-1 0,0 0 1,0 1-1,-1 0 1,1 0-1,-1 0 0,0 1 1,0-1-1,4 5 1,-2 0 6,0 0 1,-1 0 0,1 1 0,-2-1-1,1 1 1,-1 0 0,-1 0 0,0 1-1,0-1 1,0 1 0,-1-1 0,-1 1-1,0 0 1,0 13 0,-2-10 14,0 1 0,-1 0 0,-1-1 0,0 1 0,-1-1 1,-1 0-1,0 0 0,0-1 0,-14 23 0,13-26-2,-1 1 1,0-1-1,0 0 0,-1 0 1,0-1-1,-1 0 1,-14 10-1,-7 1 189,-35 19 1,59-35-197,2-1 15,-1 0 1,1 0 0,0 0 0,-1-1-1,0 1 1,1-1 0,-1 0-1,0-1 1,-8 1 0,10-1-21,1 0 0,0 0 0,-1-1 0,1 1 0,0-1 0,-1 0 0,1 1 0,0-1 0,0 0 0,-1 0 0,1-1 0,0 1 0,0 0 0,0-1 0,0 1 0,1-1 1,-1 1-1,0-1 0,1 0 0,-3-3 0,3 4-28,1 0 0,-1 1 0,1-1 0,-1 0 1,1 1-1,-1-1 0,1 0 0,-1 0 1,1 0-1,0 1 0,0-1 0,-1 0 0,1 0 1,0 0-1,0 0 0,0 0 0,0 1 0,0-1 1,0 0-1,0 0 0,0 0 0,0 0 0,0 0 1,1 1-1,-1-1 0,0 0 0,1 0 0,-1 0 1,0 1-1,1-1 0,0-1 0,2 0 0,-1 0 0,1 0 0,0 0 0,0 0 0,0 1 0,0-1-1,3 0 1,6-3 0,3-2 0,0 1 0,0 1 0,1 1 0,0 0 0,16-2 0,87-3 0,-13 1 0,24-15 0,-111 18 0,0-1 0,0-1 0,0 0 0,27-16 0,-39 19 0,0-1 0,0 0 0,0-1 0,0 0 0,-1 0 0,0 0 0,0 0 0,-1-1 0,0 0 0,0 0 0,7-16 0,-9 17 0,-1 0 0,0 0 0,0 0 0,-1 0 0,1-1 0,-1 1 0,-1-1 0,1 1 0,-1-1 0,-1 1 0,1-1 0,-1 1 0,0-1 0,0 1 0,-4-11 0,3 12 0,1 0 0,-1 0 0,0 1 0,0-1 0,-1 1 0,1-1 0,-1 1 0,0 0 0,0 0 0,0 0 0,-8-6 0,9 9 0,-1 0 0,1 0 0,0 0 0,-1 0 0,1 0 0,-1 1 0,1-1 0,-1 1 0,1 0 0,-1 0 0,0 0 0,1 0 0,-1 0 0,1 0 0,-1 1 0,1 0 0,-1-1 0,1 1 0,-1 0 0,1 0 0,0 0 0,-1 0 0,1 0 0,-4 4 0,-1-1 0,1 0 0,-1 1 0,1 0 0,1 0 0,-1 1 0,1 0 0,0 0 0,0 0 0,0 0 0,1 1 0,0-1 0,1 1 0,-1 0 0,1 1 0,1-1 0,-1 0 0,1 1 0,0 0 0,0 10 0,1-11 0,0 0 0,1 1 0,0-1 0,1 1 0,-1-1 0,2 0 0,-1 1 0,1-1 0,0 0 0,0 0 0,1 0 0,0 0 0,0-1 0,0 1 0,1-1 0,0 0 0,1 0 0,-1 0 0,1 0 0,10 8 0,-8-8 0,0 0 0,1-1 0,0 0 0,0 0 0,0-1 0,1 0 0,-1 0 0,1-1 0,0 0 0,0 0 0,0-1 0,0-1 0,0 1 0,1-1 0,-1-1 0,0 0 0,1 0 0,12-3 0,2-1 0,-1-2 0,0-1 0,0-1 0,-1-1 0,0 0 0,0-2 0,-1-1 0,-1 0 0,27-22 0,-24 14 0,0-1 0,32-38 0,-30 30 0,33-29 0,-49 50 0,0 1 0,1 0 0,0 0 0,0 1 0,0 1 0,1 0 0,0 0 0,11-3 0,-18 7 0,0 1 0,1-1 0,-1 1 0,0 0 0,0 0 0,0 0 0,0 0 0,1 1 0,3 1 0,-3-1 0,0 0 0,-1-1 0,1 1 0,0-1 0,6 0 0,-3 0 0,-7 2 0,-4 0 0,-1 0 0,1-1 0,-1 1 0,0-1 0,1 0 0,-1 0 0,-4 1 0,-20 6 0,17-4 0,-11 5 0,1 0 0,0 2 0,-21 13 0,36-20 0,1 0 0,-1 0 0,1 1 0,0-1 0,0 1 0,1 0 0,0 1 0,0-1 0,0 1 0,0 0 0,1 0 0,0 0 0,0 0 0,1 0 0,-4 12 0,6-15 0,-1 0 0,0 0 0,1 0 0,0 0 0,0 1 0,0-1 0,0 0 0,0 0 0,1 0 0,-1 0 0,1 0 0,0 0 0,0 0 0,0 0 0,0 0 0,1 0 0,2 4 0,-2-4 0,1 0 0,0 1 0,0-1 0,1-1 0,-1 1 0,0 0 0,1-1 0,0 0 0,-1 0 0,1 0 0,6 2 0,6 1 0,0-1 0,1 0 0,-1-1 0,1-1 0,21 0 0,-6-2 0,-1-1 0,1-2 0,-1-1 0,0-2 0,0-1 0,-1-1 0,48-19 0,-29 5 0,-2-1 0,0-3 0,72-52 0,-60 39 0,14-10 0,-70 46 0,0 0 0,0 0 0,-1 0 0,1 0 0,-1 0 0,3-6 0,-4 8 0,-1 1 0,0 0 0,0-1 0,0 1 0,1-1 0,-1 1 0,0 0 0,0-1 0,0 1 0,0-1 0,0 1 0,0 0 0,0-1 0,0 1 0,0-1 0,0 1 0,0 0 0,0-1 0,0 1 0,0-1 0,0 1 0,0 0 0,0-1 0,-1 1 0,1-1 0,0 1 0,-1-1 0,0 1 0,0 0 0,0-1 0,0 1 0,0 0 0,0 0 0,1 0 0,-1 0 0,0 0 0,0 0 0,0 0 0,0 0 0,0 0 0,0 0 0,0 1 0,0-1 0,1 0 0,-2 1 0,-16 5 0,2 1 0,-1 0 0,1 1 0,0 1 0,1 1 0,-1 0 0,-15 14 0,11-6 0,0 1 0,1 1 0,1 1 0,-17 24 0,30-38 0,1 1 0,-1-1 0,1 1 0,1 0 0,0 1 0,0-1 0,0 0 0,1 1 0,-1 9 0,3-15 0,-1 0 0,1 0 0,0 0 0,0 1 0,0-1 0,0 0 0,1 0 0,0 0 0,-1 0 0,1 0 0,0 0 0,0 0 0,1 0 0,-1 0 0,0 0 0,1 0 0,0-1 0,0 1 0,0-1 0,0 1 0,0-1 0,0 0 0,1 0 0,-1 0 0,1 0 0,-1 0 0,1 0 0,3 1 0,-1-1 0,0-1 0,0 1 0,0-1 0,0 0 0,0 0 0,0 0 0,1-1 0,-1 0 0,0 0 0,0 0 0,1-1 0,-1 0 0,0 0 0,0 0 0,0 0 0,0-1 0,0 0 0,7-4 0,-2 1 0,0-1 0,-1 0 0,1 0 0,-1-1 0,-1 0 0,1-1 0,11-14 0,-7 4 0,-1 0 0,-1-1 0,0 0 0,-2 0 0,0-1 0,-2-1 0,0 1 0,6-32 0,-9 29 0,-3 22 0,-1 0 0,0 0 0,0 0 0,0 0 0,0 0 0,0 0 0,0 0 0,0 0 0,0 0 0,0 0 0,0 0 0,-1 1 0,1-1 0,0 0 0,-1 0 0,1 0 0,-1 0 0,0-1 0,-20 45 0,18-33 0,1 0 0,1 0 0,-1 0 0,1 0 0,1 0 0,0 1 0,3 17 0,-2-21 0,0-1 0,0 0 0,1 0 0,0 0 0,0 0 0,1 0 0,-1 0 0,1-1 0,0 1 0,1-1 0,0 0 0,0 0 0,0 0 0,6 6 0,-7-9 0,0 0 0,1 0 0,-1 0 0,0 0 0,1-1 0,0 1 0,-1-1 0,1 0 0,0 0 0,-1 0 0,1-1 0,0 1 0,0-1 0,0 0 0,0 0 0,0 0 0,-1-1 0,1 1 0,0-1 0,0 0 0,-1 0 0,1 0 0,0-1 0,-1 1 0,5-3 0,2-1 0,0-1 0,-1 0 0,0 0 0,0-1 0,0-1 0,-1 1 0,11-13 0,91-119 0,-107 135 0,1 0 0,-1-1 0,-1 1 0,1-1 0,0 1 0,2-10 0,-10 36 0,-5 33 0,5-25 0,3-21 0,1 0 0,0 1 0,0-1 0,1 0 0,1 0 0,-1 1 0,3 8 0,-2-13 0,0 0 0,1-1 0,-1 0 0,1 1 0,0-1 0,0 0 0,1 0 0,-1 0 0,1 0 0,0 0 0,0-1 0,0 1 0,0-1 0,1 0 0,7 6 0,-9-8 0,0 0 0,1 0 0,-1 0 0,0 0 0,1 0 0,-1-1 0,0 1 0,1-1 0,-1 1 0,1-1 0,-1 0 0,1 0 0,-1 0 0,1 0 0,-1-1 0,1 1 0,-1-1 0,0 1 0,1-1 0,-1 0 0,0 0 0,1 0 0,1-2 0,6-3 0,0 0 0,-1 0 0,14-13 0,-17 13 0,9-9 0,0 0 0,0-2 0,-2 0 0,0 0 0,15-28 0,-28 44 0,2-2 0,0 0 0,0 0 0,0 0 0,0 0 0,0 0 0,4-3 0,-6 6 0,1 0 0,-1 0 0,0 0 0,0-1 0,1 1 0,-1 0 0,0 0 0,1 0 0,-1 0 0,0 0 0,0 0 0,1 0 0,-1 0 0,0 0 0,1 0 0,-1 0 0,0 0 0,0 0 0,1 0 0,-1 0 0,0 0 0,1 0 0,-1 0 0,0 0 0,0 0 0,1 1 0,-1-1 0,8 12 0,7 27 0,-9-22 0,1 0 0,16 31 0,-22-47 0,0 1 0,1 0 0,-1 0 0,0 0 0,1-1 0,-1 1 0,1 0 0,-1-1 0,1 0 0,0 1 0,0-1 0,0 0 0,-1 0 0,1 0 0,0 0 0,1 0 0,-1 0 0,0-1 0,0 1 0,0-1 0,5 1 0,-4-1 0,1-1 0,-1 1 0,1-1 0,-1 0 0,0 0 0,1 0 0,-1 0 0,0-1 0,0 0 0,0 1 0,0-1 0,4-4 0,5-4 0,0 0 0,-1-2 0,-1 1 0,0-2 0,9-12 0,7-13 0,0 2 0,36-69 0,-61 103 0,0-1 0,0 1 0,1 0 0,-1 0 0,1 0 0,-1-1 0,1 1 0,-1 1 0,1-1 0,0 0 0,0 0 0,4-2 0,-6 4 0,1 0 0,-1 0 0,1 0 0,-1-1 0,0 1 0,1 0 0,-1 0 0,1 0 0,-1 0 0,0 0 0,1 0 0,-1 0 0,1 0 0,-1 1 0,0-1 0,1 0 0,-1 0 0,0 0 0,1 0 0,-1 0 0,1 1 0,-1-1 0,0 0 0,1 0 0,-1 1 0,0-1 0,0 0 0,1 0 0,-1 1 0,1 1 0,0 0 0,0-1 0,0 1 0,0 0 0,-1 0 0,1 0 0,0 0 0,-1 0 0,1 4 0,2 16 0,-1 0 0,-1 1 0,-1-1 0,-1 1 0,-1-1 0,-1 0 0,-9 36 0,11-55 0,1-1 0,-1 1 0,0-1 0,0 1 0,0-1 0,0 0 0,0 1 0,-1-1 0,1 0 0,-1 0 0,1 0 0,-1 0 0,0 0 0,0 0 0,1 0 0,-1-1 0,-1 1 0,1-1 0,0 1 0,-4 1 0,2-2 0,0-1 0,-1 1 0,1-1 0,0 0 0,-1 0 0,1 0 0,0 0 0,-1-1 0,1 1 0,0-1 0,-5-2 0,5 2 0,3 1 0,0 0 0,0 0 0,0 0 0,-1-1 0,1 1 0,0 0 0,0-1 0,0 1 0,0-1 0,0 0 0,0 1 0,0-1 0,0 0 0,-1-1 0,2 2 0,0 0 0,0 0 0,0 0 0,0 0 0,0 0 0,0 0 0,0 0 0,0 0 0,0-1 0,0 1 0,0 0 0,0 0 0,0 0 0,0 0 0,0 0 0,0 0 0,0 0 0,0 0 0,0-1 0,0 1 0,0 0 0,0 0 0,0 0 0,0 0 0,0 0 0,1 0 0,-1 0 0,0 0 0,0 0 0,0 0 0,0 0 0,0 0 0,0 0 0,0 0 0,0 0 0,1 0 0,-1-1 0,0 1 0,0 0 0,0 0 0,0 0 0,0 0 0,0 0 0,0 0 0,0 0 0,1 1 0,-1-1 0,0 0 0,0 0 0,0 0 0,0 0 0,0 0 0,0 0 0,0 0 0,0 0 0,1 0 0,-1 0 0,0 0 0,0 0 0,0 0 0,0 1 0,8 0 0,-8-1 0,30 8 0,1-2 0,-1-1 0,1-2 0,-1-1 0,33-1 0,-19-3 0,0-2 0,51-11 0,-80 12 0,-1-1 0,0-1 0,0 0 0,0-1 0,-1-1 0,0 0 0,0 0 0,-1-1 0,0-1 0,16-14 0,-24 19 0,-1 0 0,1 0 0,-1 0 0,0 0 0,0-1 0,0 0 0,0 0 0,-1 1 0,0-1 0,2-6 0,-4 10 0,1-1 0,-1 0 0,0 1 0,0-1 0,1 0 0,-1 1 0,0-1 0,0 0 0,-1 1 0,1-1 0,0 0 0,-1 1 0,1-1 0,0 0 0,-1 1 0,0-1 0,1 1 0,-1-1 0,0 1 0,0-1 0,0 1 0,0 0 0,0-1 0,0 1 0,0 0 0,-1 0 0,1 0 0,0 0 0,-1 0 0,1 0 0,0 0 0,-1 0 0,1 1 0,-1-1 0,0 0 0,-1 0 0,-1 0 0,-1 0 0,1 0 0,0 0 0,-1 1 0,1-1 0,0 1 0,-1 0 0,1 1 0,-1-1 0,1 1 0,0-1 0,-1 1 0,1 0 0,-7 4 0,4-2 0,1 0 0,-1 0 0,1 1 0,0 0 0,0 1 0,0-1 0,1 1 0,-9 10 0,9-9 0,0 0 0,0 1 0,1 0 0,0 0 0,0 0 0,0 0 0,-4 16 0,7-18 0,-1 0 0,1 0 0,1 0 0,-1 0 0,1 0 0,0 0 0,0 0 0,0 1 0,1-1 0,-1 0 0,1 0 0,3 8 0,-1-6 0,0-1 0,0 1 0,1-1 0,0 0 0,0 0 0,1 0 0,0 0 0,-1-1 0,2 0 0,-1 0 0,1 0 0,0-1 0,0 0 0,0 0 0,0 0 0,1-1 0,-1 0 0,1 0 0,0-1 0,0 1 0,0-1 0,0-1 0,0 0 0,1 0 0,-1 0 0,0-1 0,0 0 0,1 0 0,-1-1 0,0 0 0,1 0 0,-1-1 0,0 0 0,0 0 0,10-5 0,-4-1 109,0 0 1,0-1-1,-1 0 0,0-1 0,-1 0 1,0-1-1,0 0 0,17-25 1,-7 5-1750,-1-1 1,18-39-1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08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137 647 10848,'0'0'10073,"-12"8"-9649,1-3-320,-2 1 71,0 1 0,1 0 0,0 1 0,1 0 0,-1 1 0,-11 12 0,21-19-121,0 0 1,1 0 0,-1 0-1,1 1 1,0-1-1,-1 0 1,1 0-1,0 1 1,0-1-1,0 1 1,1-1-1,-1 1 1,1-1-1,-1 1 1,1 3-1,0-4 6,0 0 1,1 0-1,-1 0 0,1 0 0,-1-1 1,1 1-1,0 0 0,0 0 0,0-1 0,0 1 1,0 0-1,0-1 0,0 1 0,0-1 0,1 1 1,1 1-1,2 0 30,-1 0 0,1 0 0,-1 0 0,1-1 0,0 0 0,0 0 1,1 0-1,-1 0 0,0-1 0,0 0 0,1 0 0,-1 0 0,8-1 0,-6 0-24,0 0-1,0-1 0,-1 1 1,1-2-1,0 1 1,-1-1-1,0 0 1,1 0-1,-1-1 0,0 1 1,0-2-1,0 1 1,0 0-1,-1-1 0,1 0 1,8-9-1,-10 9 8,-1-1 0,0 1 0,0 0 0,0-1 0,-1 1 0,0-1 0,0 0 0,0 0 0,0 0 0,-1 0 0,1 0 0,-1 0 0,-1-1 0,1 1 0,-1 0 0,0 0 0,0-1 0,0 1 0,-1 0 0,0 0-1,-2-10 1,-11-6 483,13 20-514,1 1 1,0-1-1,0 1 0,-1-1 0,1 1 1,0-1-1,-1 1 0,1-1 0,0 1 1,-1-1-1,1 1 0,-1 0 0,1-1 1,-1 1-1,1 0 0,-1-1 1,1 1-1,-1 0 0,1 0 0,-1-1 1,1 1-1,-1 0 0,1 0 0,-1 0 1,1 0-1,-1 0 0,1 0 0,-1 0 1,0 0-1,1 0 0,-1 0 1,1 0-1,-1 0 0,1 0 0,-1 1 1,1-1-1,-1 0 0,0 1 0,1-1-24,0 0-1,0 1 1,0-1-1,0 0 1,0 0-1,1 0 1,-1 1 0,0-1-1,0 0 1,0 0-1,0 1 1,1-1-1,-1 0 1,0 0-1,0 0 1,1 0-1,-1 1 1,0-1-1,0 0 1,1 0-1,-1 0 1,0 0-1,1 0 1,-1 0-1,0 0 1,0 0-1,1 0 1,-1 0-1,0 0 1,1 0-1,-1 0 1,0 0-1,0 0 1,1 0-1,16 1-13,-16-1 19,13 0-13,0-1-1,0 0 0,0-1 0,0 0 1,0-1-1,-1-1 0,1 0 1,-1-1-1,0 0 0,0-1 0,-1-1 1,1 0-1,-2-1 0,1 0 0,-1 0 1,0-1-1,-1-1 0,0 0 0,15-19 1,1-8 108,-2-1 0,-2-1 0,-1-1 0,-2-1 0,-2 0 0,-2-2 1,-2 0-1,-1 0 0,10-82 0,-22 108-118,-7 39 0,-123 666 0,109-586 0,-4-2 0,-48 120 0,66-205 0,-1 1 0,-1-1 0,0-1 0,-1 0 0,-1 0 0,-23 23 0,19-20 0,8-9 0,5-6 0,0 0 0,0 1 0,0-1 0,0 0 0,0 0 0,-1 0 0,1 0 0,-4 1 0,6-3 0,-1 0 0,1 1 0,0-1 0,-1 0 0,1 0 0,-1 0 0,1 0 0,0 0 0,-1 0 0,1 0 0,0 0 0,-1 0 0,1-1 0,0 1 0,-1 0 0,1 0 0,-1 0 0,1 0 0,0 0 0,0-1 0,-1 1 0,1 0 0,0 0 0,-1-1 0,1 1 0,-1 0 0,-6-18 0,5 9 0,1 0 0,1 0 0,0 1 0,0-1 0,0 0 0,1 0 0,1 1 0,2-11 0,2-3 0,16-41 0,-16 51 0,1 1 0,0 0 0,0 0 0,1 1 0,1 0 0,0 0 0,0 1 0,1 0 0,0 1 0,0 0 0,1 1 0,22-13 0,-28 18 0,0 0 0,1 0 0,-1 0 0,1 0 0,-1 1 0,1 0 0,0 0 0,-1 1 0,9-1 0,54 8 0,-16-1 0,-40-7 121,0 1 1,0-1-1,0-1 1,0 0-1,0-1 0,21-8 1,24-14-4907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1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1095 11952,'0'0'7901,"12"7"-7289,40 24-59,-46-28-451,0 0 1,0-1-1,1 0 1,-1 0-1,1 0 1,-1-1-1,1 0 1,0 0-1,0-1 1,12 0-1,-10 0 56,0-1-49,-1 1 0,0-2-1,0 1 1,0-1-1,0 0 1,0-1 0,-1 0-1,1 0 1,-1-1 0,0 0-1,0 0 1,0 0-1,0-1 1,-1 0 0,1-1-1,-2 1 1,1-1 0,0 0-1,6-11 1,-7 11-29,-1 0 0,0-1 0,0 0 0,-1 0 0,0 0 0,0 0 0,0 0 0,-1 0 0,0-1-1,-1 1 1,1-1 0,-2 1 0,1-1 0,-1 0 0,0 1 0,0-1 0,-1 0 0,0 1 0,-1-1 0,-3-11 0,4 17-42,0 0 0,0 0-1,0 0 1,0 0-1,-1 0 1,1 0 0,-1 0-1,1 0 1,-1 0 0,1 1-1,-1-1 1,0 1 0,0-1-1,0 1 1,0 0 0,0 0-1,-4-2 1,2 2 16,0 0 0,-1 0 1,1 0-1,0 0 0,-1 1 1,1 0-1,0 0 0,-9 1 0,0 1 56,0 1 1,0 1-1,0 0 0,0 0 0,-13 8 0,16-7-8,-1 0 0,2 1 0,-1 1 0,1-1 1,0 1-1,0 1 0,-14 16 0,20-21-58,0 1-1,0 0 1,1 0-1,0 0 1,0 0-1,0 0 0,0 0 1,0 1-1,1-1 1,0 0-1,0 1 1,0-1-1,0 1 1,1 0-1,0-1 1,0 1-1,0-1 1,0 1-1,1 0 1,0-1-1,0 1 1,2 5-1,1 2 25,1-1 0,0 1-1,1-1 1,0 0 0,1 0 0,0-1-1,0 1 1,2-2 0,-1 1 0,1-1 0,18 14-1,-14-14-13,0-1 0,0 0 0,1-2-1,-1 1 1,2-1 0,-1-1 0,1-1-1,-1 0 1,25 3 0,-27-6-24,1-1 1,0 0 0,-1 0-1,1-2 1,0 1-1,-1-2 1,0 0 0,1 0-1,-1-1 1,0 0-1,-1-1 1,17-10 0,-4 2 28,-2-2 0,1-1 1,-2 0-1,35-36 0,-34 28-6,-2-2-1,0 0 0,-2-1 0,-1-1 0,-1-1 1,-1 0-1,13-39 0,-3-6 169,31-146 0,-40 127-202,-3 0-1,1-172 0,-14 260-18,0-9 0,-1 1 0,0 0 0,-4-15 0,5 26 0,0 0 0,-1-1 0,0 1 0,1 0 0,-1-1 0,0 1 0,0 0 0,0 0 0,0 0 0,-1 0 0,1 0 0,-1 0 0,1 0 0,-1 0 0,0 1 0,1-1 0,-1 0 0,0 1 0,0 0 0,0-1 0,0 1 0,0 0 0,-1 0 0,-1-1 0,2 2 0,1 0 0,-1 0 0,1 0 0,-1 0 0,1 0 0,-1 1 0,1-1 0,-1 0 0,1 1 0,0-1 0,-1 1 0,1-1 0,-1 1 0,1 0 0,0-1 0,0 1 0,0 0 0,-1 0 0,1 0 0,-1 1 0,-22 27 0,22-26 0,-11 17 0,0 1 0,2 0 0,0 0 0,2 1 0,0 1 0,-6 25 0,-25 147 0,30-106 0,3 0 0,6 97 0,2-139 0,3-1 0,11 53 0,-13-90 0,1 1 0,0-1 0,1 0 0,0 0 0,1 0 0,-1-1 0,2 1 0,-1-1 0,13 14 0,-12-16 0,-1-1 0,0 1 0,1-1 0,0-1 0,0 1 0,1-1 0,-1 0 0,1 0 0,0-1 0,0 0 0,0 0 0,0-1 0,11 3 0,-10-4 0,1-1 0,-1 0 0,1 0 0,-1-1 0,1 0 0,-1 0 0,17-6 0,58-25 0,-52 18 0,-10 3 0,-1-1 0,0 0 0,-1-2 0,0 0 0,-1-1 0,24-26 0,-34 32 0,0 1 0,-1-1 0,0-1 0,0 0 0,-1 0 0,0 0 0,5-13 0,-10 20 0,0 0 0,-1 0 0,1 0 0,-1 0 0,0 0 0,0 0 0,0 0 0,0 0 0,0 0 0,-1 0 0,1 0 0,-1 0 0,0 0 0,0 0 0,0 0 0,0 0 0,-1 1 0,1-1 0,-1 0 0,1 1 0,-1-1 0,0 1 0,0 0 0,0 0 0,-4-3 0,3 1 0,-1 1 0,0 0 0,0 0 0,0 0 0,0 0 0,-1 1 0,1-1 0,-1 1 0,0 0 0,1 1 0,-1-1 0,0 1 0,0 0 0,-9-1 0,11 2 0,0 1 0,0-1 0,0 1 0,0 0 0,0 0 0,0 0 0,0 0 0,0 0 0,0 1 0,0-1 0,0 1 0,1 0 0,-1 0 0,1 0 0,-1 0 0,1 0 0,0 1 0,-3 3 0,-1 2 0,0 0 0,1 0 0,0 1 0,-7 17 0,8-14 0,0-1 0,1 1 0,0 0 0,1 1 0,0-1 0,1 0 0,0 1 0,1-1 0,1 0 0,0 1 0,0-1 0,7 24 0,-5-26 0,0-1 0,1 1 0,0-1 0,1 1 0,0-1 0,0-1 0,1 1 0,0-1 0,0 0 0,1 0 0,0-1 0,1 0 0,0 0 0,0 0 0,0-1 0,11 6 0,-13-10 0,1 1 0,-1-1 0,0 0 0,1-1 0,-1 0 0,1 0 0,-1 0 0,1-1 0,-1 1 0,1-2 0,0 1 0,-1-1 0,1 0 0,-1 0 0,1-1 0,-1 0 0,8-3 0,10-5 0,1-1 0,40-25 0,60-44 0,83-46 0,-199 122 0,-7 4 0,-1 0 0,0 0 0,0-1 0,0 1 0,0-1 0,1 1 0,-1-1 0,0 1 0,0-1 0,0 0 0,0 1 0,0-1 0,0 0 0,0 0 0,-1 0 0,1 0 0,0 0 0,1-1 0,-2 1 0,-1 1 0,1 0 0,0 0 0,0 0 0,-1 0 0,1-1 0,0 1 0,-1 0 0,1 0 0,0 0 0,-1 0 0,1 0 0,0 0 0,0 0 0,-1 0 0,1 0 0,0 0 0,-1 0 0,1 0 0,0 0 0,-1 0 0,1 0 0,0 0 0,-1 0 0,1 0 0,0 0 0,-1 1 0,1-1 0,0 0 0,0 0 0,-1 0 0,1 0 0,0 1 0,0-1 0,-1 0 0,1 0 0,0 1 0,-28 22 0,1 2 0,2 0 0,0 2 0,2 1 0,-26 40 0,47-65 0,0 0 0,0 1 0,0-1 0,0 1 0,1-1 0,0 1 0,-1 0 0,1-1 0,0 1 0,1 0 0,-1 0 0,1 0 0,0 0 0,-1 0 0,2 0 0,-1 0 0,0-1 0,1 1 0,0 0 0,0 0 0,0 0 0,0-1 0,1 1 0,-1 0 0,1-1 0,0 0 0,0 1 0,0-1 0,6 6 0,-4-5 0,0 0 0,1 0 0,-1 0 0,1-1 0,0 0 0,0 0 0,0 0 0,0 0 0,1-1 0,-1 0 0,1 0 0,-1 0 0,1-1 0,0 0 0,0 0 0,-1 0 0,1-1 0,0 0 0,11-1 0,-1-2 0,0-1 0,0 0 0,0-2 0,0 0 0,-1 0 0,0-1 0,26-18 0,91-75 0,-117 88 0,34-31 0,-1-3 0,-2-1 0,72-96 0,-104 121 0,0 0 0,-2-1 0,-1 0 0,0-1 0,-2 0 0,-1 0 0,9-45 0,-10 25 0,-1-1 0,-2 1 0,-4-72 0,-1 92 0,-1-1 0,-1 0 0,-1 1 0,-2 0 0,0 0 0,-1 0 0,-2 1 0,0 0 0,-13-21 0,22 43 0,-1 0 0,1 1 0,0-1 0,0 1 0,-1-1 0,1 0 0,-1 1 0,1-1 0,-1 1 0,1-1 0,-1 1 0,1-1 0,-1 1 0,1-1 0,-1 1 0,1 0 0,-1-1 0,0 1 0,1 0 0,-1 0 0,1-1 0,-1 1 0,0 0 0,1 0 0,-1 0 0,0 0 0,0 0 0,1 0 0,-1 0 0,0 0 0,1 0 0,-1 0 0,0 0 0,1 0 0,-1 0 0,0 1 0,1-1 0,-1 0 0,0 0 0,1 1 0,-1-1 0,1 0 0,-2 2 0,-2 1 0,1 1 0,0-1 0,-1 1 0,1 0 0,-3 5 0,3-4 0,-14 21 0,1 1 0,2 0 0,1 1 0,1 1 0,1 0 0,-8 35 0,5-1 0,-12 125 0,23-152 0,2 0 0,2-1 0,6 42 0,-4-55 0,1 0 0,1-1 0,2 1 0,0-1 0,0 0 0,16 26 0,-21-44 0,0 0 0,1 0 0,0 0 0,0-1 0,0 1 0,0 0 0,0-1 0,0 0 0,1 0 0,-1 0 0,1 0 0,-1-1 0,1 1 0,0-1 0,0 0 0,7 2 0,-2-2 0,1 1 0,-1-1 0,1-1 0,0 0 0,-1 0 0,13-2 0,-10-1 0,-1 0 0,0-1 0,0 0 0,0 0 0,-1-1 0,0-1 0,13-9 0,68-54 0,-72 53 0,-12 10 0,-1 0 0,0-1 0,0 0 0,0 0 0,-1 0 0,0-1 0,7-16 0,14-21 0,-26 45 0,0 0 0,0 0 0,0 0 0,0 0 0,0 0 0,0 0 0,0 0 0,0 0 0,-1 0 0,1 0 0,0 0 0,0 0 0,0 0 0,0 0 0,0 0 0,0 0 0,0 0 0,0 0 0,0 0 0,0-1 0,0 1 0,-1 0 0,1 0 0,0 0 0,0 0 0,0 0 0,0 0 0,0 0 0,0 0 0,0 0 0,0-1 0,0 1 0,0 0 0,0 0 0,0 0 0,0 0 0,0 0 0,0 0 0,0 0 0,0 0 0,0-1 0,0 1 0,0 0 0,0 0 0,0 0 0,0 0 0,0 0 0,0 0 0,0 0 0,1 0 0,-1 0 0,0-1 0,-7 5 0,1 27 0,6-24 0,-1 8 0,2 1 0,-1-1 0,7 29 0,0 16 0,-8-22 0,0-23 0,1 0 0,2 27 0,-2-39 0,0 0 0,1 0 0,-1 0 0,1 0 0,0 0 0,0-1 0,0 1 0,1 0 0,-1 0 0,0-1 0,1 1 0,0-1 0,0 1 0,-1-1 0,2 0 0,-1 0 0,0 0 0,0 0 0,5 3 0,-5-4 0,1 0 0,0 0 0,0-1 0,0 1 0,0-1 0,0 1 0,0-1 0,0 0 0,-1 0 0,1-1 0,0 1 0,0-1 0,0 1 0,0-1 0,0 0 0,-1 0 0,6-2 0,6-4 0,0 0 0,13-10 0,-22 14 0,32-23 0,-2-2 0,59-58 0,-101 97 0,2-1 0,-1 1 0,1 1 0,1-1 0,0 1 0,0 0 0,2 0 0,-3 16 0,5-26 0,-1 1 0,1-1 0,0 1 0,0-1 0,1 1 0,-1-1 0,1 1 0,-1-1 0,1 0 0,0 1 0,-1-1 0,1 0 0,1 1 0,-1-1 0,0 0 0,0 0 0,1 0 0,-1 0 0,1 0 0,0 0 0,-1-1 0,1 1 0,0 0 0,0-1 0,0 0 0,0 1 0,1-1 0,-1 0 0,0 0 0,0 0 0,1 0 0,-1 0 0,0-1 0,1 1 0,-1-1 0,5 1 0,0-1 0,0 1 0,0-1 0,0 0 0,0 0 0,0-1 0,0 1 0,-1-2 0,1 1 0,0-1 0,0 0 0,12-6 0,-14 6 0,0-1 0,-1 0 0,1 0 0,-1 0 0,1-1 0,-1 1 0,0-1 0,0 0 0,-1 0 0,1 0 0,-1-1 0,0 1 0,0-1 0,0 0 0,-1 0 0,0 0 0,0 0 0,0 0 0,0 0 0,-1-1 0,0 1 0,0-1 0,-1 1 0,1 0 0,-1-10 0,0 11 0,0 0 0,0 0 0,-1 0 0,1 0 0,-1 0 0,0 0 0,0 0 0,0 0 0,0 0 0,0 0 0,-1 1 0,0-1 0,0 1 0,0-1 0,0 1 0,-1 0 0,1 0 0,-1 0 0,0 0 0,0 0 0,0 0 0,0 1 0,0-1 0,0 1 0,-1 0 0,1 0 0,-1 0 0,0 1 0,0-1 0,1 1 0,-6-1 0,-11 0 0,1 0 0,18 1 0,9-1 0,19-1 0,36-6 0,0 3 0,70 3 0,-127 4 0,0-1 0,1 1 0,-1 0 0,0 0 0,1 1 0,-1 0 0,0 0 0,0 1 0,0-1 0,-1 1 0,7 5 0,-8-5 0,0 0 0,0 1 0,0 0 0,-1-1 0,0 1 0,1 1 0,-2-1 0,1 0 0,0 1 0,-1 0 0,0-1 0,0 1 0,0 0 0,1 7 0,1 12 0,-1 0 0,-1 0 0,-1 37 0,-1-57 0,1-4 0,0 0 0,-1 0 0,1 0 0,-1 0 0,1 0 0,0 0 0,-1 0 0,1-1 0,0 1 0,-1 0 0,1 0 0,-1 0 0,1-1 0,-1 1 0,1 0 0,0-1 0,-1 1 0,1 0 0,-1-1 0,1 1 0,-1-1 0,0 1 0,1-1 0,18-14 0,35-42 0,-35 34 0,2 2 0,43-36 0,-64 57 0,4-3 0,-1 0 0,1 1 0,0 0 0,0 0 0,0 0 0,4-1 0,-7 2 0,0 1 0,0 0 0,0 0 0,0 0 0,-1 0 0,1 0 0,0 0 0,0 0 0,0 0 0,0 0 0,-1 1 0,1-1 0,0 0 0,0 0 0,0 1 0,-1-1 0,1 1 0,0-1 0,0 0 0,-1 1 0,1-1 0,0 1 0,-1 0 0,1-1 0,-1 1 0,1 0 0,-1-1 0,1 1 0,-1 0 0,1-1 0,-1 1 0,0 0 0,1 0 0,-1 0 0,0-1 0,0 1 0,1 0 0,-1 1 0,14 36 0,37 71 0,-49-105 0,0-1 0,0 1 0,0-1 0,1 1 0,-1-1 0,1 0 0,0 0 0,0 0 0,5 4 0,-7-6 0,0-1 0,1 1 0,-1-1 0,0 1 0,0-1 0,0 0 0,1 1 0,-1-1 0,0 0 0,0 0 0,0 0 0,1 0 0,-1 0 0,0 0 0,0 0 0,1-1 0,-1 1 0,0 0 0,0-1 0,0 1 0,1 0 0,-1-1 0,0 0 0,0 1 0,0-1 0,0 0 0,0 1 0,0-1 0,0 0 0,0 0 0,-1 0 0,1 0 0,0 0 0,1-2 0,2-2 66,-1-1-1,1 0 1,-1 0-1,0 0 1,0 0-1,-1 0 1,0 0 0,0-1-1,0 1 1,-1-1-1,0 0 1,-1 1-1,1-1 1,-1-7 0,-1 4-681,0-1 0,0 1 0,-1-1 1,0 1-1,0 0 0,-2 0 0,-5-14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2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 16783,'0'0'616,"97"34"16,2-22 72,16 0-8,-4-10-96,2-4 16,3-8-488,5-4 16,6-20-208,-10-6 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5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1127 10848,'0'0'7563,"11"2"-7079,-3-1-411,0-1-1,0 1 1,0-1-1,1-1 1,-1 1-1,0-1 1,0-1 0,0 1-1,-1-1 1,1-1-1,0 0 1,7-3-1,13-9 170,-1-1 0,0-2 0,-1 0 0,29-28-1,-9 3 233,46-56-1,-50 47-74,-3-1 1,-3-2-1,-1-2 1,35-80-1,-63 123-210,-1 0 0,-1 0 0,0 0 0,-1-1 0,0 0 0,-2 0 0,1 0 0,-2 0 0,0 0 0,-2-20 0,1 35-168,0-1 0,0 1 0,0 0 1,0-1-1,0 1 0,0 0 0,0 0 0,0-1 0,0 1 1,0 0-1,0-1 0,0 1 0,0 0 0,-1 0 0,1-1 1,0 1-1,0 0 0,0 0 0,0 0 0,-1-1 0,1 1 1,0 0-1,0 0 0,-1 0 0,1 0 0,0-1 0,0 1 1,-1 0-1,1 0 0,0 0 0,0 0 0,-1 0 0,1 0 1,0 0-1,-1 0 0,1 0 0,0 0 0,0 0 0,-1 0 1,1 0-1,0 0 0,-1 0 0,1 0 0,0 0 0,0 0 1,-1 0-1,1 0 0,0 0 0,0 0 0,-1 1 1,1-1-1,0 0 0,0 0 0,-1 0 0,1 0 0,0 1 1,0-1-1,0 0 0,-1 0 0,1 1 0,0-1 0,0 0 1,0 0-1,-1 1 0,-18 21 438,17-20-389,-23 33 185,2 1-1,1 1 1,-25 57-1,46-90-237,-17 32 126,3 0 0,1 2 1,1 0-1,3 0 0,1 1 0,1 1 1,3-1-1,-2 64 0,7-96-116,1 0 0,0 0 0,0 0 0,0 0 0,1-1 0,0 1 0,0-1 0,1 1 0,-1-1 0,6 9 0,-6-13-19,-1 0 0,1 0-1,0 1 1,-1-1 0,1 0 0,0-1 0,0 1-1,1 0 1,-1 0 0,0-1 0,1 0 0,-1 1 0,0-1-1,1 0 1,0 0 0,-1 0 0,1 0 0,0-1 0,-1 1-1,1-1 1,0 0 0,-1 1 0,1-1 0,0-1 0,0 1-1,-1 0 1,6-2 0,0 0 8,0-1-1,0 0 1,-1-1 0,1 1-1,-1-2 1,0 1 0,0-1-1,0 0 1,0 0 0,10-12-1,3-5 60,30-42-1,-21 20 39,-2-1-1,28-64 1,32-101 204,-72 169-258,61-182 361,-11 30 58,-42 145-464,-17 37-16,-17 34 1,-19 46 1,4 1 0,-20 77 0,23-70 0,-87 319 0,106-375 0,4-17 0,-1-1 0,1 0 0,-1 0 0,1 0 0,-1 0 0,0 0 0,0 0 0,-3 5 0,17-23 0,-1 0 0,-1-2 0,-1 1 0,12-24 0,11-19 0,-31 56 0,0 1 0,0 0 0,0-1 0,0 1 0,0 0 0,0 0 0,0 0 0,1 0 0,3-1 0,-6 2 0,1 1 0,-1 1 0,1-1 0,-1 0 0,0 1 0,1-1 0,-1 1 0,1-1 0,-1 0 0,0 1 0,1-1 0,-1 1 0,0-1 0,0 1 0,0-1 0,1 1 0,-1 0 0,0-1 0,0 1 0,0-1 0,0 1 0,0-1 0,0 1 0,0-1 0,0 2 0,3 18 0,2 47 0,-3-31 0,1 1 0,16 64 0,-19-98 0,1 0 0,0 0 0,0 0 0,0 0 0,1 0 0,-1 0 0,1 0 0,-1-1 0,1 1 0,0-1 0,0 1 0,0-1 0,1 0 0,-1 0 0,0 0 0,1 0 0,-1 0 0,1-1 0,0 1 0,0-1 0,4 2 0,-3-2 0,0 0 0,-1 0 0,1-1 0,0 0 0,0 0 0,0 0 0,0 0 0,0-1 0,0 0 0,0 1 0,0-1 0,-1-1 0,1 1 0,0 0 0,-1-1 0,7-4 0,6-5 0,-1 0 0,0-2 0,20-21 0,-17 17 0,-3 2 0,-1 0 0,0-1 0,-1 0 0,0-1 0,-2-1 0,0 0 0,16-37 0,-26 53 0,0 0 0,-1 0 0,1 0 0,-1 0 0,1 0 0,-1 0 0,0-1 0,0 1 0,0 0 0,0 0 0,0 0 0,0-1 0,-1 1 0,0-3 0,1 5 0,0-1 0,-1 1 0,1 0 0,0-1 0,0 1 0,-1 0 0,1-1 0,0 1 0,0 0 0,-1-1 0,1 1 0,0 0 0,-1 0 0,1 0 0,0-1 0,-1 1 0,1 0 0,-1 0 0,1 0 0,0 0 0,-1 0 0,1 0 0,-1 0 0,1 0 0,0 0 0,-1 0 0,0 0 0,0 0 0,-1 0 0,1 1 0,-1-1 0,1 1 0,0 0 0,-1-1 0,1 1 0,0 0 0,-1 0 0,1 0 0,-1 1 0,-6 5 0,0 1 0,1 0 0,1 0 0,-1 1 0,1 0 0,1 0 0,-1 0 0,1 0 0,-3 11 0,5-12 0,0 0 0,1 1 0,0-1 0,0 1 0,0-1 0,2 1 0,-1 0 0,1 0 0,0-1 0,1 1 0,2 13 0,-2-18 0,0 0 0,0-1 0,1 1 0,-1 0 0,1-1 0,0 0 0,0 1 0,0-1 0,1 0 0,-1 0 0,1 0 0,-1 0 0,1 0 0,0-1 0,0 0 0,1 1 0,-1-1 0,0 0 0,1 0 0,-1-1 0,7 3 0,-5-2 0,1-1 0,-1 0 0,1 0 0,0 0 0,-1 0 0,1-1 0,-1 0 0,1 0 0,0-1 0,-1 0 0,1 0 0,-1 0 0,1 0 0,6-4 0,2 0 0,-1-1 0,0 0 0,0-1 0,-1 0 0,0-1 0,0-1 0,-1 0 0,0 0 0,0-1 0,-1-1 0,0 0 0,-1 0 0,-1 0 0,12-21 0,-6 6 0,19-50 0,-33 90 0,0 0 0,1 0 0,4 23 0,-3-20 0,2 20 0,-2-18 0,0 0 0,1 0 0,1 0 0,0 0 0,14 32 0,-18-49 0,1 0 0,1 0 0,-1-1 0,0 1 0,0 0 0,1-1 0,-1 1 0,0-1 0,1 0 0,0 1 0,-1-1 0,1 0 0,0 0 0,0 0 0,-1 0 0,1 0 0,0 0 0,0-1 0,0 1 0,0-1 0,0 1 0,0-1 0,0 0 0,0 1 0,0-1 0,1 0 0,-1-1 0,0 1 0,0 0 0,0 0 0,0-1 0,0 0 0,0 1 0,3-2 0,6-3 0,1-1 0,-1 1 0,0-2 0,14-10 0,-23 16 0,22-19 0,-1 0 0,0-1 0,-2-2 0,21-26 0,-16 17 0,-23 30 0,-1-1 0,1 0 0,-1 0 0,1 1 0,0 0 0,0 0 0,0-1 0,1 2 0,-1-1 0,7-2 0,-10 4 0,1 0 0,-1 0 0,1 0 0,0 0 0,-1 0 0,1 0 0,-1 1 0,1-1 0,-1 0 0,1 0 0,-1 1 0,1-1 0,-1 0 0,1 1 0,-1-1 0,1 0 0,-1 1 0,0-1 0,1 1 0,-1-1 0,0 1 0,1-1 0,-1 1 0,0-1 0,0 1 0,1-1 0,-1 1 0,0-1 0,0 1 0,0-1 0,0 1 0,0 0 0,6 23 0,-6-23 0,3 16 0,-1 1 0,-1-1 0,0 1 0,-2-1 0,0 1 0,-1-1 0,0 0 0,-7 23 0,8-37 0,0 1 0,-1 1 0,2-1 0,-1 1 0,0 0 0,1-1 0,0 8 0,1-12 0,-1 0 0,1 0 0,-1 0 0,1 0 0,-1 0 0,1 0 0,-1 0 0,1 0 0,-1 0 0,1 0 0,-1-1 0,1 1 0,-1 0 0,0 0 0,1-1 0,-1 1 0,1 0 0,-1-1 0,1 1 0,-1 0 0,0-1 0,1 1 0,-1 0 0,0-1 0,1 0 0,51-75 0,-34 48 0,25-31 0,-25 34 0,-14 19 0,0 1 0,0 0 0,0-1 0,0 1 0,1 1 0,0-1 0,7-5 0,-12 11 0,1-1 0,-1 0 0,1 1 0,-1-1 0,1 0 0,-1 1 0,1-1 0,-1 0 0,1 1 0,-1-1 0,0 1 0,1-1 0,-1 1 0,0-1 0,1 1 0,-1 0 0,0-1 0,1 1 0,-1-1 0,0 1 0,0 0 0,0-1 0,0 1 0,0-1 0,0 1 0,0 0 0,0-1 0,0 2 0,4 23 0,-5 6 0,1-21 0,-1-1 0,2 1 0,1 12 0,-2-22 0,0 1 0,0-1 0,0 0 0,0 1 0,0-1 0,0 0 0,0 1 0,0-1 0,0 0 0,1 1 0,-1-1 0,0 0 0,0 1 0,0-1 0,1 0 0,-1 1 0,0-1 0,0 0 0,1 0 0,-1 1 0,0-1 0,1 0 0,-1 0 0,0 0 0,0 1 0,1-1 0,-1 0 0,0 0 0,1 0 0,-1 0 0,1 0 0,-1 0 0,0 0 0,1 0 0,-1 0 0,0 0 0,1 0 0,16-8 0,15-21 0,-31 27 0,28-28 0,45-44 0,-74 74 0,0-1 0,1 1 0,-1 0 0,0-1 0,1 1 0,-1 0 0,0 0 0,1 0 0,-1-1 0,1 1 0,-1 0 0,0 0 0,1 0 0,-1 0 0,1 0 0,-1 0 0,1-1 0,-1 1 0,0 0 0,1 0 0,-1 0 0,1 1 0,-1-1 0,1 0 0,-1 0 0,0 0 0,1 0 0,-1 0 0,1 0 0,-1 1 0,0-1 0,1 0 0,-1 0 0,0 1 0,1-1 0,-1 0 0,0 0 0,1 1 0,-1-1 0,0 0 0,1 1 0,-1-1 0,0 0 0,0 1 0,0-1 0,1 1 0,-1-1 0,0 0 0,0 1 0,0-1 0,0 1 0,0-1 0,0 1 0,0-1 0,0 0 0,0 2 0,5 31 0,-5-27 0,1 10 0,4 34 0,-4-47 0,-1 0 0,1 0 0,0 0 0,0 0 0,0 0 0,0 0 0,1 0 0,-1-1 0,1 1 0,0 0 0,-1-1 0,6 5 0,-6-6 0,0-1 0,1 1 0,-1-1 0,1 1 0,-1-1 0,0 0 0,1 1 0,-1-1 0,1 0 0,-1 0 0,1 0 0,-1 0 0,1-1 0,-1 1 0,1 0 0,-1 0 0,2-2 0,28-8 0,-30 10 0,11-6 0,-1 0 0,0 0 0,0-1 0,-1 0 0,0-1 0,-1 0 0,1-1 0,-1 0 0,13-18 0,-56 59 0,23-24 0,1 0 0,-12 15 0,6 1 0,12-18 0,0 1 0,0-1 0,-1 0 0,-7 8 0,9-10 0,5-4 0,9-3 0,2-1 0,74 33 0,-54-17 0,-27-10 0,1 0 0,0-1 0,0 1 0,0-1 0,0-1 0,0 1 0,-1-1 0,1 0 0,0-1 0,0 0 0,0 0 0,0 0 0,0-1 0,0 0 0,-1 0 0,8-4 0,-3 0 0,1-1 0,-1 0 0,0 0 0,-1-1 0,0-1 0,0 0 0,12-15 0,17-18 0,-22 25 0,-2 0 0,0 0 0,-1-1 0,17-31 0,-9 2 0,-3-1 0,20-76 0,-23 69 0,7-18 0,-4-1 0,13-105 0,-32 175 0,1 1 0,-1-1 0,0 1 0,0-1 0,-1 1 0,1-1 0,-1 1 0,1-1 0,-1 1 0,-2-4 0,3 6 0,0 1 0,0-1 0,-1 1 0,1-1 0,0 1 0,-1 0 0,1-1 0,-1 1 0,1-1 0,0 1 0,-1 0 0,1-1 0,-1 1 0,1 0 0,-1 0 0,1 0 0,-1-1 0,1 1 0,-1 0 0,1 0 0,-1 0 0,1 0 0,-1 0 0,1 0 0,-2 0 0,1 0 0,-1 0 0,1 1 0,-1 0 0,0-1 0,1 1 0,-1 0 0,1 0 0,-1-1 0,1 1 0,0 0 0,-1 1 0,0 0 0,-14 14 0,1 0 0,1 1 0,1 0 0,0 1 0,1 1 0,1-1 0,1 2 0,-9 23 0,0 8 0,2 2 0,-11 59 0,8-6 0,5 0 0,-3 142 0,18-229 0,0-10 0,0-1 0,0 0 0,-1 0 0,0 1 0,-4 12 0,5-21 0,0 0 0,0 0 0,0 0 0,0 0 0,0 0 0,0 0 0,0 0 0,0 1 0,0-1 0,0 0 0,0 0 0,0 0 0,0 0 0,0 0 0,-1 0 0,1 0 0,0 0 0,0 0 0,0 0 0,0 0 0,0 0 0,0 0 0,0 0 0,0 0 0,-1 0 0,1 0 0,0 0 0,0 0 0,0 0 0,0 0 0,0 0 0,0 0 0,0 0 0,0 0 0,-1 0 0,1 0 0,0 0 0,0 0 0,0 0 0,0 0 0,0 0 0,0 0 0,0 0 0,0 0 0,0 0 0,0 0 0,-1 0 0,1-1 0,0 1 0,0 0 0,0 0 0,0 0 0,0 0 0,0 0 0,-8-10 0,-7-16 0,15 25 0,-19-33-3935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5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0 148 16687,'0'0'744,"87"-20"0,12 8 136,22-2 8,-2 6-176,-7 2-8,9-4-520,4-9 0,0-9-296,-4-2-8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8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1 494 10448,'0'0'5789,"10"15"-5208,-7-9-518,4 4 49,-1 0-1,0 0 0,0 1 0,-1-1 0,-1 2 0,0-1 0,-1 0 1,0 1-1,3 22 0,-7 143 2218,1-167-2001,0-1 1,0 0-1,-1 1 0,0-1 1,-1 0-1,0 1 0,-3 8 1,5-13 710,7-9-516,7-12-51,12-26-10,49-84 428,-62 101-485,1 1 0,35-46 0,-48 69-360,0 0 1,0 0-1,0 0 1,0 0-1,0 0 1,0 0-1,0 0 0,0 0 1,0 0-1,1 1 1,-1-1-1,3 0 1,-4 0-20,0 1 0,1 0 0,-1 0 0,1 0 0,-1 0-1,1 0 1,-1 1 0,1-1 0,-1 0 0,0 0 0,1 0 0,-1 0 0,1 0 0,-1 1 0,1-1 0,-1 0 0,0 0 0,1 1 0,-1-1 0,0 0 0,1 1 0,-1-1 0,0 0 0,1 1 0,-1-1 0,0 1 0,2 2 41,-1 1 1,1 0-1,-1-1 1,0 1-1,0 0 0,-1 0 1,1 0-1,-1 6 0,-2 97 508,-1-24 890,3-83-1438,0 0-1,0 0 0,1 0 1,-1 1-1,0-1 0,0 0 1,1 0-1,-1 0 0,0 0 1,0 0-1,0 0 0,1 0 1,-1 1-1,0-1 0,0 0 1,1 0-1,-1 0 1,0 0-1,0 0 0,1 0 1,-1 0-1,0 0 0,0 0 1,1-1-1,-1 1 0,0 0 1,0 0-1,1 0 0,-1 0 1,0 0-1,0 0 0,0 0 1,1 0-1,-1-1 0,0 1 1,0 0-1,0 0 0,1-1 1,12-7 167,70-80-135,-37 35-69,-29 33 10,-15 16 0,1 0 0,0 0 0,0 0 0,0 1 0,1-1 0,-1 1 0,1 0 0,0 0 0,0 0 0,4-2 0,-7 5 0,-1 0 0,1-1 0,-1 1 0,1 0 0,-1 0 0,1 0 0,0 0 0,-1 0 0,1 0 0,-1 0 0,1 1 0,-1-1 0,1 0 0,-1 0 0,1 0 0,-1 0 0,1 1 0,-1-1 0,1 0 0,-1 0 0,1 1 0,-1-1 0,0 0 0,1 1 0,-1-1 0,1 1 0,-1-1 0,0 1 0,1-1 0,-1 0 0,0 1 0,0-1 0,1 1 0,-1 0 0,8 22 0,-7-17 0,41 162 0,-42-165 0,1-1 0,0 1 0,-1 0 0,1-1 0,0 1 0,0-1 0,1 1 0,-1-1 0,0 0 0,1 1 0,-1-1 0,1 0 0,0 0 0,0 0 0,0 0 0,0 0 0,0-1 0,4 4 0,-3-4 0,0-1 0,-1 1 0,1-1 0,0 1 0,0-1 0,0 0 0,-1 0 0,1 0 0,0 0 0,0 0 0,0-1 0,-1 1 0,1-1 0,0 0 0,0 0 0,-1 0 0,1 0 0,3-2 0,15-10 0,-1 0 0,0-1 0,0-2 0,-2 0 0,29-31 0,-29 29 0,-18 18 0,0 0 0,0 0 0,0 0 0,0-1 0,0 1 0,0 0 0,0 0 0,0 0 0,0 0 0,0 0 0,0 0 0,0 0 0,0 0 0,0 0 0,0 0 0,0 0 0,0 0 0,0 0 0,0 0 0,0-1 0,0 1 0,0 0 0,0 0 0,0 0 0,0 0 0,0 0 0,0 0 0,0 0 0,0 0 0,0 0 0,0 0 0,0 0 0,0 0 0,0 0 0,0 0 0,0 0 0,0 0 0,0-1 0,0 1 0,0 0 0,0 0 0,0 0 0,0 0 0,1 0 0,-1 0 0,0 0 0,-9 5 0,-14 10 0,12-4 0,0 0 0,1 1 0,0 1 0,1-1 0,0 1 0,1 1 0,-9 21 0,16-33 0,0-1 0,1 1 0,-1 0 0,1-1 0,-1 1 0,1 0 0,0 0 0,0-1 0,0 1 0,0 0 0,0 0 0,0-1 0,0 1 0,0 0 0,1 0 0,-1-1 0,1 1 0,-1 0 0,1-1 0,0 1 0,0-1 0,-1 1 0,1-1 0,0 1 0,0-1 0,1 1 0,-1-1 0,1 1 0,0-1 0,0 0 0,0 0 0,0 0 0,-1 0 0,1-1 0,0 1 0,0-1 0,0 1 0,0-1 0,0 0 0,0 0 0,0 0 0,0 0 0,0 0 0,0 0 0,0 0 0,0-1 0,0 1 0,0-1 0,0 1 0,0-1 0,0 0 0,0 0 0,2-2 0,8-3 0,0-1 0,0-1 0,-1 0 0,17-15 0,-24 19 0,-1 0 0,0 0 0,0 0 0,0 0 0,0 0 0,-1 0 0,1-1 0,-1 1 0,0-1 0,-1 0 0,1 0 0,-1 0 0,0 1 0,0-1 0,0 0 0,-1-8 0,0 8 0,-2-36 0,2 39 0,-1-1 0,1 0 0,-1 1 0,0-1 0,0 0 0,0 1 0,0-1 0,0 1 0,0 0 0,-1-1 0,0 1 0,-1-3 0,7 9 0,0 0 0,1-1 0,0 1 0,0-1 0,0 0 0,0 0 0,0-1 0,1 0 0,-1 0 0,1 0 0,-1 0 0,1-1 0,0 0 0,-1 0 0,1-1 0,0 0 0,0 0 0,0 0 0,0 0 0,-1-1 0,8-2 0,-1 0 0,0 0 0,-1-1 0,1 0 0,-1-1 0,0-1 0,0 0 0,-1 0 0,1-1 0,15-14 0,-10 6 0,-1 1 0,-1-2 0,0 0 0,-1 0 0,-1-1 0,-1-1 0,0 0 0,11-26 0,52-162 0,-65 172 0,-1 0 0,-2-1 0,-2 0 0,1-41 0,-5 69 0,1 3 0,-1 0 0,0 0 0,0 1 0,0-1 0,0 0 0,-1 0 0,0 0 0,0 0 0,0 1 0,0-1 0,0 0 0,-1 1 0,-2-6 0,3 9 0,0-1 0,0 1 0,0 0 0,0-1 0,1 1 0,-1 0 0,0 0 0,0 0 0,0 0 0,0 0 0,0 0 0,0 0 0,0 0 0,0 0 0,0 0 0,0 0 0,0 0 0,0 1 0,0-1 0,1 0 0,-1 1 0,0-1 0,0 1 0,0-1 0,1 1 0,-1-1 0,0 1 0,0 0 0,1-1 0,-1 1 0,0 0 0,0 1 0,-25 27 0,14-10 0,0 1 0,0 1 0,2 0 0,1 0 0,-12 39 0,-16 118 0,26-116 0,3-5 0,3 0 0,3 63 0,5-50 0,-2-63 0,0 1 0,1-1 0,0 1 0,0-1 0,0 0 0,1 0 0,4 8 0,-7-15 0,1 1 0,-1 0 0,1-1 0,-1 1 0,1 0 0,0-1 0,-1 1 0,1-1 0,0 1 0,-1-1 0,1 1 0,0-1 0,-1 1 0,1-1 0,0 0 0,0 1 0,0-1 0,-1 0 0,1 0 0,0 0 0,0 1 0,1-1 0,1-1 0,-1 1 0,1 0 0,-1-1 0,0 1 0,1-1 0,-1 0 0,0 0 0,3-1 0,3-2 0,-1-1 0,0 0 0,13-11 0,-4-1 0,0 0 0,-2-1 0,0-1 0,11-22 0,-11 19 0,0 0 0,2 1 0,18-19 0,-36 64 0,-6 31 0,5-39 0,-2 4 0,-3 30 0,7-43 0,1 1 0,0-1 0,1 0 0,-1 0 0,1 0 0,1 0 0,-1 0 0,4 8 0,-5-14 0,1-1 0,-1 1 0,1-1 0,-1 1 0,1-1 0,-1 1 0,1-1 0,0 1 0,-1-1 0,1 0 0,-1 1 0,1-1 0,0 0 0,-1 0 0,1 1 0,0-1 0,-1 0 0,1 0 0,0 0 0,0 0 0,-1 0 0,1 0 0,0 0 0,-1 0 0,1 0 0,0 0 0,-1 0 0,1-1 0,0 1 0,-1 0 0,2-1 0,28-10 0,-23 8 0,6-3 0,-1-1 0,1 0 0,-1 0 0,0-1 0,13-13 0,50-51 0,-46 42 0,-30 52 0,-1-10 0,0 0 0,2 0 0,-1 1 0,2-1 0,2 24 0,-2-35 0,0 1 0,-1 0 0,1-1 0,0 1 0,0 0 0,0-1 0,0 1 0,0-1 0,0 1 0,1-1 0,-1 0 0,0 1 0,1-1 0,-1 0 0,1 0 0,-1 0 0,1 0 0,-1 0 0,1 0 0,0-1 0,3 2 0,-2-2 0,0 0 0,0 0 0,-1 0 0,1 0 0,0 0 0,0-1 0,0 1 0,0-1 0,0 0 0,-1 0 0,1 0 0,4-2 0,3-3 0,-1 0 0,1 0 0,-1-1 0,-1 0 0,16-16 0,-19 17 0,1 0 0,-1-1 0,0 0 0,0 0 0,5-12 0,-9 16 0,1-1 0,-1 1 0,0 0 0,-1-1 0,1 0 0,0 1 0,-1-1 0,0 1 0,0-1 0,0 0 0,0 1 0,-1-1 0,1 1 0,-1-1 0,-1-4 0,1 5 0,0-1 0,0 1 0,1-1 0,0 1 0,-1-1 0,1 1 0,1-1 0,-1 1 0,0-1 0,1 1 0,1-5 0,-2 7 0,0 0 0,1-1 0,-1 1 0,0 0 0,1 0 0,-1 0 0,1 0 0,0 0 0,-1 0 0,1 0 0,0 0 0,-1 0 0,1 1 0,0-1 0,0 0 0,0 0 0,0 1 0,0-1 0,0 0 0,0 1 0,0-1 0,0 1 0,0-1 0,0 1 0,0 0 0,0-1 0,1 1 0,-1 0 0,0 0 0,0 0 0,0 0 0,0 0 0,1 0 0,-1 0 0,0 0 0,2 1 0,0 0 0,-1 0 0,1 1 0,0-1 0,-1 1 0,1 0 0,-1-1 0,0 1 0,1 0 0,-1 1 0,0-1 0,0 0 0,-1 1 0,1-1 0,3 5 0,-1 1 0,0-1 0,-1 1 0,0 0 0,3 8 0,-3 0 0,0 1 0,-1 0 0,-1-1 0,-2 32 0,0-15 0,5-21 0,3-14 0,12-17 0,-17 16 0,24-27 0,43-48 0,-69 78 0,0 0 0,0 0 0,1 0 0,-1 0 0,0 0 0,1 0 0,-1-1 0,0 1 0,1 0 0,-1 0 0,1 0 0,-1 1 0,0-1 0,1 0 0,-1 0 0,0 0 0,0 0 0,1 0 0,-1 0 0,0 0 0,1 1 0,-1-1 0,0 0 0,1 0 0,-1 0 0,0 1 0,0-1 0,1 0 0,-1 0 0,0 1 0,0-1 0,0 0 0,0 0 0,1 1 0,-1-1 0,0 1 0,10 15 0,-7-11 0,19 29 0,34 70 0,-68-131 0,1 11 212,-1 1 1,-1 0-1,-14-14 1,-14-7-4998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19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1 127 17791,'0'0'1200,"14"6"-730,21 9 26,2-1 1,44 9-1,-58-17-345,-1-2 0,1-1 1,0 0-1,0-2 0,0-1 0,0-1 1,-1 0-1,1-2 0,0-1 0,-1 0 0,32-12 1,138-42 922,-181 55-960,0-1 0,0 1 0,0-2-1,0 0 1,-1 0 0,1 0 0,-1-2-1,11-8 1,-20 14-76,0 0 0,0 0 0,0 0 0,0 0 0,0 0 0,0 0 0,0 0-1,-1 0 1,1 0 0,0 0 0,-1 0 0,1-1 0,-1 1 0,0 0 0,1-1 0,-1 1-1,0 0 1,0 0 0,1-1 0,-1 1 0,0 0 0,0-1 0,-1 1 0,1 0 0,0-1 0,0 1-1,-1-2 1,0 0-322,-1 0-1,1 1 0,0 0 1,-1-1-1,1 1 0,-1 0 0,0 0 1,0 0-1,0 0 0,-2-2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2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5320,'0'0'11151,"-10"9"-10817,-1 2-226,-33 28 420,70-79 2282,-26 41-2783,0-1 0,0 0 0,0 0 0,0 0 0,0 1-1,0-1 1,0 0 0,0 0 0,0 0 0,0 0-1,0 1 1,0-1 0,0 0 0,0 0 0,0 0 0,1 1-1,-1-1 1,0 0 0,0 0 0,0 0 0,0 0 0,0 1-1,0-1 1,0 0 0,0 0 0,1 0 0,-1 0 0,0 0-1,0 0 1,0 1 0,0-1 0,1 0 0,-1 0 0,0 0-1,0 0 1,0 0 0,0 0 0,1 0 0,-1 0-1,0 0 1,0 0 0,0 0 0,1 0 0,-1 0 0,0 0-1,18 6 1131,-1-1-1244,35 10 57,-25-9-2774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22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272 160 9040,'0'0'11057,"-11"4"-10552,-8 3-140,1 1-1,1 0 1,-1 1-1,1 1 0,1 0 1,0 2-1,-27 23 1,32-22-48,0 1 0,0 0-1,2 1 1,0 0 0,0 0 0,2 1 0,0 0-1,-6 18 1,11-27-173,0 1-1,0-1 1,1 0-1,0 1 1,0-1 0,1 0-1,0 1 1,0-1-1,0 1 1,1-1-1,0 0 1,1 1-1,0-1 1,0 0-1,0 0 1,1 0-1,0 0 1,1-1-1,-1 1 1,1-1 0,8 11-1,-7-13-64,0 1 0,0-1-1,0 0 1,0-1 0,1 1 0,-1-1-1,1 0 1,0 0 0,0-1 0,0 0-1,1 0 1,-1 0 0,9 1-1,0-1 48,0-1 0,-1 0-1,1-1 1,26-3 0,-24 0-29,0-1 0,-1 0 1,1-1-1,-1-1 0,0-1 1,-1 0-1,26-15 0,-7-2 104,0 0 0,29-30 0,-48 40-171,-2-1-1,0 0 1,16-25 0,-16 22-29,-4 8-1,-13 15 0,0 1 0,1 0 0,0 0 0,0 0 0,0 0 0,1 0 0,-1 1 0,1 0 0,-1 7 0,1-5 0,1 1 0,-1-1 0,1 1 0,1-1 0,0 1 0,2 16 0,-1-21 0,0 0 0,1 0 0,-1 0 0,1 0 0,0 0 0,1-1 0,-1 1 0,1-1 0,0 0 0,0 0 0,0 0 0,0 0 0,1 0 0,0-1 0,-1 1 0,1-1 0,1 0 0,-1 0 0,0-1 0,1 1 0,-1-1 0,1 0 0,0 0 0,0 0 0,0-1 0,0 0 0,0 0 0,0 0 0,9 0 0,0-1 0,-1 0 0,1 0 0,0-2 0,0 0 0,-1 0 0,1-1 0,-1-1 0,0 0 0,22-11 0,-13 4 0,-1 0 0,-1-2 0,0-1 0,-1 0 0,-1-1 0,0-1 0,-1-1 0,0-1 0,22-32 0,-31 39 0,-1 0 0,0-1 0,-1 0 0,0 0 0,-1 0 0,-1-1 0,0 0 0,0 0 0,-1 0 0,-1 0 0,0 0 0,-1-1 0,-1 1 0,0-1 0,0 1 0,-1 0 0,-1-1 0,-6-20 0,6 26 0,-2 1 0,1 0 0,-1 0 0,0 0 0,0 0 0,0 1 0,-1-1 0,0 1 0,-1 0 0,1 1 0,-1-1 0,0 1 0,-1 0 0,1 1 0,-1 0 0,-12-6 0,12 6 0,-1 0 0,1 1 0,-1 1 0,0-1 0,0 1 0,0 1 0,-1-1 0,1 1 0,0 1 0,0-1 0,-1 2 0,1-1 0,0 1 0,0 0 0,-15 4 0,-13 10 0,34-14 0,-1 1 0,0-1 0,1 1 0,-1-1 0,1 1 0,-1 0 0,1 0 0,0 0 0,0 0 0,-3 4 0,5-6 0,0 1 0,-1-1 0,1 0 0,0 1 0,0-1 0,0 1 0,0-1 0,0 0 0,0 1 0,0-1 0,0 1 0,0-1 0,0 1 0,0-1 0,0 0 0,0 1 0,0-1 0,0 1 0,0-1 0,0 0 0,1 1 0,-1-1 0,0 1 0,0-1 0,0 0 0,1 1 0,-1-1 0,0 0 0,0 1 0,1-1 0,-1 0 0,0 0 0,1 1 0,-1-1 0,1 0 0,-1 0 0,0 1 0,1-1 0,-1 0 0,0 0 0,1 0 0,0 0 0,1 1 0,-1 0 0,1-1 0,0 0 0,0 1 0,0-1 0,0 0 0,0 0 0,0 0 0,0 0 0,2 0 0,23-9-3971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25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13168,'0'0'6337,"13"0"-5659,270-6 2286,-174 1-1934,-76 2-575,0 1-1,0 2 0,0 1 1,0 2-1,54 11 0,-76-9 303,-18-3-575,-3 0-3627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26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 16280,'0'0'1927,"93"19"-1231,-39-13 40,13-4 8,-1 2-152,9-8 8,1-4-88,-13-11 0,-9-7-152,-10 0 0,-3 2-144,-15-4 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28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0 282 9344,'0'0'14149,"15"-4"-13819,13-5-71,1 2 0,0 2 1,0 0-1,0 2 0,37 0 0,-55 4-106,0 0-1,0 1 1,-1 0 0,1 1 0,18 6-1,-27-8-115,1 0 0,-1 0 0,1 1 0,-1-1 0,0 0 0,0 1 0,0-1 0,0 1 0,0 0 0,0 0 0,0 0 0,0 0 0,-1 0 0,1 0 0,-1 0 0,0 0 0,1 1 0,-1-1 0,0 0 0,0 1 0,-1-1 0,1 1-1,0-1 1,-1 1 0,0-1 0,1 1 0,-1 0 0,0-1 0,-1 5 0,-2 12 91,-2 0 0,0-1 0,-1 0 0,0 0 0,-13 22 0,11-21-13,5-13-74,1 0 1,1 0 0,-1 0-1,1 0 1,1 0-1,-1 0 1,1 1 0,0-1-1,0 0 1,0 0-1,1 0 1,0 0 0,1 1-1,-1-1 1,1-1-1,0 1 1,0 0 0,1 0-1,0-1 1,0 1-1,0-1 1,1 0 0,-1 0-1,1 0 1,1-1-1,-1 1 1,1-1 0,-1 0-1,7 4 1,-7-6-25,0 0-1,0 0 1,1 0 0,-1-1 0,1 1 0,-1-1 0,1 0 0,0 0-1,-1-1 1,1 1 0,0-1 0,0 0 0,-1-1 0,1 1 0,0-1-1,8-2 1,-2 1 20,0-1 0,0-1 0,0 0 0,-1-1 0,18-10 0,-11 5 34,-1-2 1,-1 0 0,0-1 0,-1 0-1,0-2 1,-1 1 0,12-18 0,-17 20-27,0 0 0,-1 0 1,-1-1-1,0 0 0,0 0 0,-1-1 1,-1 1-1,-1-1 0,0 0 0,2-18 1,-3-7 185,-1 0 1,-2 1-1,-2-1 1,-13-65-1,15 100-208,0 0 0,0-1 1,1 1-1,-1 0 0,1 0 0,0 0 1,1 0-1,-1 0 0,0 0 0,1 0 1,0 0-1,2-6 0,-2 9-16,0-1 0,0 0 0,1 0 1,-1 1-1,0-1 0,1 0 0,-1 1 0,1-1 0,0 1 1,-1 0-1,1 0 0,0 0 0,0 0 0,0 0 0,0 0 0,0 0 1,0 0-1,0 1 0,0-1 0,0 1 0,0-1 0,0 1 1,0 0-1,0 0 0,5 0 0,10 3-7,0 0 0,0 0 0,0 2 0,0 0 0,-1 1 0,28 14 0,-43-19 0,3 0 0,0 1 0,-1-1 0,1 1 0,-1 0 0,1 0 0,-1 1 0,0-1 0,0 1 0,0-1 0,5 7 0,-6-6 779,1 0-1474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28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0 10248,'0'0'10566,"-14"8"-10107,-32 19 480,-65 27 0,101-49-621,-1-1-1,-17 12 1,26-15-234,0 0 1,0 0-1,0 1 0,0-1 0,0 1 1,0 0-1,1-1 0,-1 1 1,0 0-1,1 0 0,0 0 1,-1 0-1,1 0 0,0 0 0,0 1 1,0-1-1,0 0 0,0 1 1,0 3-1,2-4-37,-1 0 0,1 0 0,0 0 0,0 0 1,0 0-1,1 0 0,-1-1 0,0 1 0,1 0 0,-1-1 0,1 1 1,-1-1-1,1 1 0,0-1 0,-1 0 0,1 0 0,0 0 0,0 0 1,4 2-1,-2-1 18,149 79 726,-15-9-300,-132-69-447,-1 1 0,0-1-1,0 1 1,0 1-1,0-1 1,0 1-1,7 10 1,-11-14-20,0 0 0,0 0 1,-1 0-1,1 0 0,0 1 0,-1-1 1,1 0-1,-1 1 0,1-1 0,-1 0 1,0 1-1,1-1 0,-1 1 0,0-1 1,0 0-1,0 1 0,0-1 0,0 1 0,0-1 1,-1 0-1,1 1 0,0-1 0,-1 1 1,1-1-1,-1 0 0,1 0 0,-1 1 1,0-1-1,1 0 0,-1 0 0,0 0 1,0 1-1,0-1 0,0 0 0,0 0 0,0-1 1,0 1-1,0 0 0,-1 0 0,1 0 1,0-1-1,-3 2 0,-14 6 172,-1 0-1,1-1 1,-2-1-1,1-1 1,0 0-1,-1-2 1,0 0-1,0-1 1,0-1-1,0-1 1,0-1-1,0-1 1,-32-7-1,46 8-122,1-1-1,-1 1 1,1-2-1,-1 1 0,1-1 1,-9-5-1,13 7-75,0 1 1,-1-1-1,1 0 0,0 0 1,0 1-1,0-1 0,0 0 1,0 0-1,0 0 0,0 0 0,0-1 1,1 1-1,-1 0 0,0 0 1,1 0-1,-1-1 0,1 1 0,-1 0 1,1-1-1,-1 1 0,1 0 1,0-1-1,0 1 0,0 0 0,0-1 1,0 1-1,0-1 0,0 1 1,0 0-1,0-1 0,1 1 0,-1 0 1,1-3-1,8-10-4257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8:30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 14168,'0'0'1752,"-2"14"-770,-22 288 2467,21-205-2489,11 125 1,1-68-196,-5-62-262,-2 169 1414,-10-128 130,7-114-1336,2-16-448,-1 0 0,0 0 0,0 0 0,-1 1 0,1-1 0,-1 0 0,1 0 0,-3 5 0,-5 4 1602,6-10-1847,0-1-1,1 1 1,-1 0-1,0 0 1,1 0-1,0 0 1,-1 0 0,1 0-1,0 1 1,0-1-1,0 0 1,0 0-1,0 4 1,-10 18 48,2 0-66,9-45 0,21-522 0,-19 531 0,0 0 0,0 0 0,1 0 0,0 1 0,1-1 0,1 1 0,0 0 0,0 0 0,11-16 0,-12 22 0,0 0 0,0 0 0,1 0 0,-1 0 0,1 1 0,0 0 0,1 0 0,-1 1 0,0-1 0,1 1 0,0 0 0,0 1 0,0-1 0,0 1 0,0 0 0,0 1 0,1 0 0,-1 0 0,13-1 0,-3 2 0,-1 1 0,1 1 0,0 0 0,-1 1 0,1 1 0,-1 0 0,0 1 0,0 0 0,-1 2 0,0-1 0,0 2 0,0 0 0,-1 0 0,0 2 0,-1-1 0,0 2 0,0-1 0,-1 2 0,-1-1 0,0 2 0,0-1 0,11 21 0,-20-30 0,1 0 0,0 0 0,-1 0 0,1 0 0,-1 0 0,0 1 0,0-1 0,-1 1 0,1-1 0,0 0 0,-1 1 0,0-1 0,0 1 0,0-1 0,-1 1 0,1-1 0,-1 1 0,1-1 0,-1 0 0,0 1 0,-1-1 0,1 0 0,0 0 0,-1 1 0,0-1 0,0-1 0,0 1 0,0 0 0,0 0 0,0-1 0,-1 1 0,1-1 0,-6 4 0,-4 3 0,-1 0 0,0-1 0,0-1 0,-1 0 0,0 0 0,-17 4 0,17-6 0,0-1 0,-1-1 0,0-1 0,1 0 0,-1 0 0,0-2 0,0 0 0,1 0 0,-1-2 0,0 0 0,-26-7 0,40 9 0,-1 0 0,0-1 0,1 1 0,-1-1 0,0 1 0,1-1 0,-1 0 0,1 0 0,-1 0 0,1 0 0,-1 0 0,1 0 0,-2-1 0,3 1 0,0 1 0,-1 0 0,1 0 0,0 0 0,0 0 0,0 0 0,0 0 0,0 0 0,-1 0 0,1-1 0,0 1 0,0 0 0,0 0 0,0 0 0,0 0 0,0 0 0,0-1 0,0 1 0,-1 0 0,1 0 0,0 0 0,0 0 0,0-1 0,0 1 0,0 0 0,0 0 0,0 0 0,0-1 0,0 1 0,0 0 0,0 0 0,0 0 0,0 0 0,0-1 0,0 1 0,1 0 0,-1 0 0,0 0 0,0 0 0,0-1 0,0 1 0,0 0 0,0 0 0,0 0 0,0 0 0,1 0 0,-1-1 0,0 1 0,0 0 0,0 0 0,0 0 0,0 0 0,1 0 0,-1 0 0,0 0 0,0 0 0,0 0 0,0 0 0,1 0 0,-1 0 0,0-1 0,0 1 0,0 0 0,1 0 0,-1 0 0,0 1 0,0-1 0,0 0 0,1 0 0,9 1 0,7 4 0,1 1 0,-1 1 0,-1 0 0,1 1 0,-1 1 0,-1 1 0,1 0 0,-2 1 0,17 15 0,11 15 0,55 70 0,-83-93 0,-8-10 0,9 9 0,-14-17 0,-1 0 0,0 0 0,0 1 0,1-1 0,-1 0 0,0 0 0,1 0 0,-1 0 0,0 0 0,1 0 0,-1 0 0,0 0 0,1 0 0,-1 1 0,0-2 0,1 1 0,-1 0 0,0 0 0,1 0 0,-1 0 0,0 0 0,0 0 0,1 0 0,-1 0 0,0 0 0,1 0 0,-1-1 0,0 1 0,0 0 0,1 0 0,-1 0 0,0-1 0,0 1 0,1 0 0,-1 0 0,0-1 0,0 1 0,0 0 0,1 0 0,-1-1 0,0 1 0,0 0 0,0-1 0,0 1 0,0 0 0,0-1 0,0 1 0,0 0 0,0-1 0,1 1 0,-1 0 0,-1-1 0,6-17-3935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11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0 437 11256,'0'0'6553,"10"2"-6171,-2-1-293,-5 0-51,1 0 0,-1 0 0,1 0 1,0-1-1,-1 0 0,1 1 0,0-2 0,0 1 0,-1 0 1,1-1-1,0 1 0,-1-1 0,1 0 0,-1 0 0,1-1 1,5-2-1,4-4 175,0-1 1,0-1-1,-1 0 0,0-1 1,0 0-1,-1 0 1,-1-1-1,0-1 1,-1 0-1,0 0 0,-1-1 1,6-15-1,4-8 303,-14 31-357,0-1 0,-1 1-1,0-1 1,0 0 0,0 0-1,-1 0 1,0-1 0,-1 1-1,1-9 1,-1 13-29,-1-1 0,1 1 0,0-1 0,0 1 0,1-1 0,2-6 0,5-11 160,4-16 173,-10 33-360,-1-1 0,0 1 0,0-1 0,0 1 0,-1-1-1,0 0 1,0 1 0,0-1 0,0 0 0,-1 0-1,0-7 1,-1 9 446,-1 7-163,1 15-169,10 134 221,-4-97-202,-2 0-1,-6 66 0,3-115-177,-1 1-1,0 0 1,0-1 0,-1 1-1,0-1 1,0 1-1,0-1 1,-1 0-1,-5 9 1,7-15-25,-1 0-1,0 0 0,1 0 1,-1 0-1,0 0 1,0 0-1,0 0 1,1-1-1,-1 1 1,0-1-1,0 1 0,0-1 1,0 0-1,0 0 1,0 1-1,0-1 1,0-1-1,0 1 1,0 0-1,0 0 1,0-1-1,0 1 0,0-1 1,-3-1-1,-1 0 48,-1-1 1,1 1-1,0-1 0,0 0 0,-12-9 0,-7-13 128,21 19-66,0 1 1,-1 0-1,0 1 1,0-1-1,0 1 1,-7-5-1,11 9 25,25 9 346,-9-6-512,1 0 0,0-1 0,0-1 0,0 0 0,0-1 0,-1-1 0,1-1 0,18-3 0,-22 2-1,0 0-1,0 0 1,-1-1 0,1-1 0,-1 0 0,0 0 0,0-1 0,-1-1-1,0 0 1,0 0 0,10-11 0,-17 16 0,-1-1 0,1 1 0,0-1 0,0 1 0,0 0 0,0 0 0,5-2 0,-7 4 0,-1 0 0,1-1 0,0 1 0,0 0 0,-1 0 0,1 0 0,0 0 0,0 0 0,-1 0 0,1 0 0,0 0 0,0 1 0,-1-1 0,1 0 0,0 0 0,0 1 0,-1-1 0,1 0 0,0 1 0,-1-1 0,1 0 0,0 1 0,-1-1 0,1 1 0,-1-1 0,1 1 0,-1 0 0,1-1 0,-1 1 0,1-1 0,-1 1 0,0 0 0,1-1 0,-1 1 0,0 0 0,0 0 0,1-1 0,-1 1 0,0 1 0,3 11 0,0 0 0,-1 0 0,0 0 0,-1 0 0,-1 19 0,0-8 0,-1 37 0,-3-1 0,-19 97 0,18-124 0,2-21 0,0 1 0,-8 21 0,14-90 0,1 6 0,3 0 0,1 0 0,3 0 0,2 2 0,25-65 0,31-24 0,-57 117 0,1 0 0,0 2 0,2-1 0,25-24 0,-37 40 0,1-1 0,0 1 0,0 0 0,0 0 0,0 0 0,0 1 0,1 0 0,-1 0 0,1 0 0,0 0 0,5-1 0,-7 3 0,-1 0 0,1-1 0,-1 2 0,1-1 0,-1 0 0,1 0 0,-1 1 0,1-1 0,-1 1 0,0 0 0,1 0 0,-1 0 0,0 0 0,1 0 0,-1 0 0,0 1 0,0-1 0,0 1 0,0-1 0,0 1 0,-1 0 0,1 0 0,2 3 0,0 1 0,0 0 0,0 1 0,-1-1 0,1 1 0,-2 0 0,1 0 0,-1 0 0,0 0 0,0 0 0,-1 0 0,0 0 0,0 1 0,-1-1 0,0 0 0,0 1 0,-1-1 0,0 0 0,0 0 0,-1 1 0,1-1 0,-2 0 0,1 0 0,-6 10 0,3-6 0,-1-1 0,1 1 0,-2-1 0,0-1 0,0 1 0,0-1 0,-1 0 0,-1-1 0,0 0 0,0 0 0,0-1 0,-1 0 0,0-1 0,-12 6 0,19-11 0,0 0 0,1 0 0,-1-1 0,0 1 0,0-1 0,0 0 0,0 1 0,-5-2 0,7 1 0,0 0 0,0 0 0,1 0 0,-1 0 0,0 0 0,0 0 0,0-1 0,0 1 0,1 0 0,-1-1 0,0 1 0,0 0 0,0-1 0,1 1 0,-1-1 0,0 1 0,1-1 0,-1 1 0,0-1 0,1 0 0,-1 1 0,1-1 0,-1 0 0,1 1 0,-1-1 0,1 0 0,0 0 0,-1 1 0,1-1 0,0 0 0,0 0 0,-1 0 0,1-1 0,1 1 0,-1 0 0,1 0 0,0-1 0,-1 1 0,1 0 0,0 0 0,0 1 0,0-1 0,0 0 0,0 0 0,0 0 0,0 0 0,0 1 0,0-1 0,0 1 0,0-1 0,0 1 0,0-1 0,1 1 0,-1-1 0,0 1 0,2 0 0,0-2 0,75-22 0,138-25 0,-197 46 0,-2-1 0,0 0 0,-1-2 0,1 0 0,-1 0 0,0-2 0,-1 0 0,0 0 0,0-2 0,-1 0 0,13-11 0,-23 17 0,0 0 0,0 0 0,0-1 0,-1 1 0,0-1 0,0 1 0,0-1 0,-1 0 0,1 0 0,-1 0 0,0-1 0,-1 1 0,3-9 0,-4 11 0,0 0 0,0 0 0,0 0 0,0 0 0,-1 0 0,1 0 0,-1 0 0,0 0 0,0 0 0,0 0 0,0 0 0,0 0 0,-1 1 0,1-1 0,-1 0 0,1 1 0,-1-1 0,0 1 0,0 0 0,-1 0 0,1 0 0,0 0 0,-1 0 0,1 0 0,-4-2 0,-11-6 0,2 0 0,-24-22 0,39 32 0,0-1 0,0 1 0,0-1 0,1 1 0,-1 0 0,0-1 0,1 1 0,-1 0 0,0-1 0,1 1 0,-1 0 0,0-1 0,1 1 0,-1 0 0,0 0 0,1 0 0,-1-1 0,1 1 0,-1 0 0,0 0 0,1 0 0,-1 0 0,1 0 0,-1 0 0,1 0 0,-1 0 0,1 0 0,-1 0 0,0 0 0,1 0 0,0 0 0,20-2 0,-4 2 0,0 0 0,0 2 0,0 0 0,0 1 0,-1 1 0,30 10 0,-40-11 0,1 0 0,-1 0 0,0 0 0,0 1 0,0-1 0,0 2 0,-1-1 0,1 1 0,-1-1 0,0 2 0,-1-1 0,1 0 0,-1 1 0,0 0 0,0 0 0,-1 0 0,0 0 0,0 1 0,3 10 0,-2 1 0,-1 0 0,-1 0 0,0 29 0,-1-26 0,0 0 0,5 24 0,-5-42 0,-1-1 0,1 1 0,0-1 0,0 1 0,0-1 0,0 0 0,0 1 0,0-1 0,1 0 0,-1 0 0,1 0 0,0 0 0,-1 0 0,1 0 0,0 0 0,0 0 0,0-1 0,1 1 0,-1-1 0,0 0 0,0 1 0,1-1 0,-1 0 0,1 0 0,-1-1 0,1 1 0,-1 0 0,1-1 0,0 0 0,-1 0 0,1 1 0,-1-1 0,4-1 0,4 0 0,-1 0 0,0-1 0,0 0 0,0 0 0,0-1 0,0 0 0,0-1 0,8-4 0,-5 1 0,-1-1 0,0 0 0,0-1 0,0 0 0,12-14 0,41-55 0,-40 47 0,-10 13 0,-1 0 0,16-29 0,-28 47 0,-1 1 0,0-1 0,0 0 0,0 0 0,0 0 0,0 0 0,0 0 0,0 0 0,0 0 0,0 0 0,0 1 0,1-1 0,-1 0 0,0 0 0,0 0 0,0 0 0,0 0 0,0 0 0,0 0 0,1 0 0,-1 0 0,0 0 0,0 0 0,0 0 0,0 0 0,0 0 0,1 0 0,-1 0 0,0 0 0,0 0 0,0 0 0,0 0 0,0 0 0,0 0 0,1 0 0,-1 0 0,0 0 0,0 0 0,0-1 0,0 1 0,0 0 0,0 0 0,0 0 0,1 0 0,-1 0 0,0 0 0,0 0 0,0 0 0,0-1 0,0 1 0,0 0 0,0 0 0,0 0 0,0 0 0,1 14 0,-13 118 0,2-17 0,10-114 0,0 0 0,0-1 0,0 1 0,-1 0 0,1 0 0,0 0 0,0 0 0,0 0 0,0 0 0,0-1 0,1 1 0,-1 0 0,0 0 0,0 0 0,1 0 0,-1-1 0,0 1 0,1 0 0,0 1 0,-1-2 0,1 0 0,-1 0 0,1 0 0,-1 0 0,1 0 0,-1 0 0,0 0 0,1 0 0,-1 0 0,1 0 0,-1 0 0,1 0 0,-1 0 0,1 0 0,-1 0 0,1-1 0,-1 1 0,0 0 0,1 0 0,-1-1 0,1 1 0,-1 0 0,0 0 0,1-1 0,25-26 0,-25 25 0,33-39 0,-21 22 0,2 1 0,0 1 0,1 0 0,0 1 0,2 1 0,29-21 0,-46 36 0,-1-1 0,1 1 0,0 0 0,0 0 0,0 0 0,0-1 0,0 1 0,0 0 0,0 0 0,0 0 0,0 0 0,0 1 0,0-1 0,0 0 0,0 0 0,0 0 0,0 1 0,0-1 0,0 1 0,0-1 0,-1 1 0,1-1 0,0 1 0,0-1 0,0 1 0,-1 0 0,1-1 0,0 1 0,-1 0 0,1 0 0,-1-1 0,1 1 0,0 0 0,-1 0 0,0 0 0,1 0 0,0 2 0,16 41 0,-15-38 0,-2-4 0,1 0 0,-1 0 0,1-1 0,0 1 0,-1 0 0,1 0 0,0-1 0,0 1 0,0 0 0,0-1 0,1 1 0,-1-1 0,0 0 0,1 1 0,-1-1 0,0 0 0,1 0 0,2 2 0,-1-3 0,-1 1 0,0-1 0,0 0 0,0 0 0,1 0 0,-1-1 0,0 1 0,0-1 0,0 1 0,0-1 0,1 0 0,-1 1 0,0-1 0,0 0 0,0 0 0,-1-1 0,3-1 0,38-24 0,-29 18 0,0 0 0,0 1 0,1 0 0,23-9 0,-34 18 0,-1 0 0,0-1 0,1 1 0,-1 0 0,0 0 0,1 1 0,-1-1 0,0 0 0,0 1 0,0-1 0,0 1 0,-1 0 0,1 0 0,2 3 0,7 4 0,-6-5 0,0-1 0,0 0 0,0 0 0,1 0 0,-1-1 0,1 0 0,-1 0 0,1 0 0,0-1 0,0 0 0,0 0 0,0 0 0,0-1 0,0 0 0,0 0 0,0 0 0,0-1 0,-1 0 0,1 0 0,0-1 0,10-3 0,1-2 0,-1 0 0,1-1 0,-2 0 0,1-2 0,-1 0 0,-1 0 0,0-1 0,0-1 0,15-19 0,-17 21 0,-10 8 0,0 1 0,0-1 0,0 1 0,0-1 0,-1 0 0,1 0 0,-1 0 0,1 0 0,-1 0 0,2-3 0,-3 5 0,0 0 0,0 0 0,0-1 0,0 1 0,0 0 0,0 0 0,0 0 0,0 0 0,0-1 0,0 1 0,0 0 0,0 0 0,0 0 0,0 0 0,0-1 0,0 1 0,0 0 0,0 0 0,0 0 0,-1 0 0,1 0 0,0-1 0,0 1 0,0 0 0,0 0 0,0 0 0,0 0 0,0 0 0,-1-1 0,1 1 0,0 0 0,0 0 0,0 0 0,0 0 0,0 0 0,-1 0 0,1 0 0,0 0 0,0 0 0,0 0 0,0 0 0,-1 0 0,1 0 0,-12 2 0,-11 8 0,-6 7 0,1 1 0,0 1 0,2 2 0,0 0 0,-38 43 0,63-64 0,1 0 0,0 1 0,-1-1 0,1 1 0,0-1 0,0 0 0,-1 1 0,1-1 0,0 1 0,0-1 0,0 1 0,0-1 0,-1 1 0,1-1 0,0 1 0,0-1 0,0 1 0,0-1 0,0 1 0,0-1 0,1 1 0,-1-1 0,0 1 0,0-1 0,0 1 0,0-1 0,0 0 0,1 1 0,-1-1 0,0 1 0,0-1 0,1 0 0,-1 1 0,0-1 0,1 1 0,-1-1 0,0 0 0,1 1 0,21 13 0,-3-2 0,-14-5 0,1 0 0,-1 0 0,0 0 0,0 1 0,-1 0 0,0 0 0,-1 1 0,1-1 0,-2 1 0,1-1 0,-1 1 0,-1 0 0,1 0 0,-1 0 0,-1 0 0,0 0 0,-1 14 0,-2 5 0,-1-1 0,-2 1 0,0-1 0,-15 38 0,11-38 0,-1-1 0,-22 41 0,26-55 0,-1 0 0,-1-1 0,0 0 0,0 0 0,-1-1 0,-1 0 0,-12 9 0,21-18 0,1 0 0,0 0 0,0 0 0,-1 0 0,1 0 0,0 0 0,-1 0 0,1-1 0,-1 1 0,1 0 0,-1-1 0,0 1 0,1-1 0,-1 0 0,1 1 0,-1-1 0,0 0 0,1 0 0,-1 0 0,0 0 0,1 0 0,-1-1 0,1 1 0,-1 0 0,0-1 0,1 1 0,-1-1 0,1 0 0,-1 1 0,1-1 0,0 0 0,-1 0 0,1 0 0,0 0 0,-1 0 0,1 0 0,0-1 0,0 1 0,0 0 0,0 0 0,0-1 0,0 1 0,1-1 0,-1 1 0,0-1 0,0-2 0,-2-2 0,1 0 0,0-1 0,0 1 0,1-1 0,0 0 0,0 1 0,0-1 0,1 0 0,0 1 0,2-11 0,0 6 0,0 1 0,1-1 0,5-13 0,-6 20 0,-1 1 0,1 0 0,0-1 0,0 1 0,0 0 0,0 0 0,1 0 0,-1 1 0,1-1 0,0 1 0,-1-1 0,1 1 0,0 0 0,4-2 0,31-13 0,67-19 0,-70 25 0,5 2 0,-28 7 0,0-1 0,0 0 0,15-6 0,-24 8 0,0 0 0,0-1 0,-1 1 0,1-1 0,0 0 0,-1 0 0,1 0 0,-1 0 0,0 0 0,1-1 0,-1 1 0,0-1 0,0 1 0,-1-1 0,1 0 0,-1 0 0,3-4 0,1-13-3935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11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25623,'0'0'7136,"72"-24"-7136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1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361 220 22007,'0'0'3823,"-17"9"-3038,-2 0-575,-8 5 58,-1 0 0,-32 25 1,36-20-166,2 1 0,0 1 0,1 2 0,1 0 1,1 0-1,2 2 0,-29 52 0,43-73-73,1 1-1,0-1 1,0 1 0,0 0-1,0 0 1,1-1-1,-1 1 1,2 1 0,-1-1-1,0 0 1,1 0 0,0 0-1,0 0 1,0 0-1,1 0 1,0 0 0,2 9-1,-1-9 13,1 0 0,0 0 0,0 0 0,0-1 0,0 1 0,1-1 0,-1 0 0,1 0 0,1 0 0,-1 0 0,0-1 0,1 0 0,-1 0 0,1 0 0,0 0 0,7 2 0,1 0 18,-1 0 1,1-1-1,0-1 1,1 0-1,-1-1 1,1 0-1,-1-1 1,1 0-1,-1-1 1,1-1 0,-1 0-1,21-5 1,-5-1 67,0-2 0,0 0-1,-1-2 1,43-23 0,-58 26 21,0 0-1,-1 0 1,0-1-1,19-19 1,-31 28-133,0 0 1,0 0-1,0 0 1,0 0-1,-1 0 1,1 0-1,0 0 1,0 0-1,0 0 1,0 0-1,0 0 1,0 0-1,-1 0 0,1 0 1,0-1-1,0 1 1,0 0-1,0 0 1,0 0-1,0 0 1,0 0-1,0 0 1,-1 0-1,1 0 0,0 0 1,0-1-1,0 1 1,0 0-1,0 0 1,0 0-1,0 0 1,0 0-1,0 0 1,0-1-1,-23 35 87,18-28-79,0 0-1,1 0 1,0 0-1,1 0 1,-4 8-1,6-12-19,0 0-1,1 1 0,-1-1 0,1 0 1,0 1-1,0-1 0,0 0 0,0 1 0,0-1 1,0 0-1,0 0 0,1 1 0,-1-1 0,1 0 1,0 0-1,-1 1 0,1-1 0,0 0 1,0 0-1,3 3 0,-2-2-3,1 1 0,-1-1 0,1 0 0,0 0 0,0 0 0,0 0 0,1-1 0,-1 1 0,1-1 0,0 0 0,-1 0 0,1 0 0,0 0 0,0-1 0,0 0 0,0 0 0,0 0 0,1 0 0,-1 0 0,0-1 0,0 0 0,1 0 0,-1 0 0,0 0 0,0-1 0,1 1 0,-1-1 0,0 0 0,5-2 0,-3 1 0,1-1 0,-1 0 0,0 1 0,0-2 0,0 1 0,0-1 0,-1 0 0,1 0 0,-1 0 0,0-1 0,0 0 0,0 0 0,-1 0 0,0-1 0,0 1 0,0-1 0,4-10 0,-6 10 0,0 0 0,0 0 0,0 0 0,-1 0 0,0 0 0,-1-1 0,1 1 0,-1 0 0,0 0 0,-1-1 0,0 1 0,0 0 0,0 0 0,0 0 0,-1 0 0,0 0 0,-1 0 0,-3-7 0,2 5 0,-1 1 0,-1-1 0,1 1 0,-1 0 0,0 1 0,-1-1 0,1 1 0,-1 0 0,-1 1 0,1 0 0,-1 0 0,-8-4 0,16 9 0,0 0 0,-1 0 0,1 0 0,-1 0 0,1-1 0,-1 1 0,1 0 0,0 0 0,-1-1 0,1 1 0,-1 0 0,1-1 0,0 1 0,0 0 0,-1-1 0,1 1 0,0 0 0,-1-1 0,1 1 0,0-1 0,0 1 0,0 0 0,0-1 0,-1 1 0,1-1 0,0 1 0,0-1 0,0 1 0,0-1 0,0 1 0,0-1 0,0 0 0,11-11 0,23-6 0,-25 14 0,0 1 0,0 0 0,1 1 0,-1 0 0,0 0 0,1 1 0,-1 0 0,1 1 0,-1 0 0,1 0 0,-1 1 0,1 0 0,-1 1 0,1 0 0,-1 1 0,0 0 0,0 0 0,0 1 0,-1 0 0,1 0 0,-1 1 0,0 0 0,11 10 0,-9-7 0,0 0 0,-1 1 0,-1 0 0,9 11 0,-14-15 0,0-1 0,0 1 0,0-1 0,-1 1 0,0 0 0,0 0 0,0 0 0,-1 0 0,1 0 0,-1 0 0,0 0 0,0 8 0,2-14 0,6-8 0,9-14 0,2-10 0,-14 22 0,0 1 0,0 0 0,2-1 0,-1 2 0,1-1 0,0 1 0,1 1 0,0-1 0,14-9 0,-22 18 0,0-1 0,0 1 0,0 0 0,0-1 0,0 1 0,0 0 0,0-1 0,0 1 0,0 0 0,0 0 0,0 0 0,0 0 0,0 0 0,0 0 0,0 0 0,0 1 0,0-1 0,0 0 0,0 0 0,0 1 0,0-1 0,0 1 0,0-1 0,0 1 0,0-1 0,-1 1 0,1-1 0,0 1 0,0 0 0,0 0 0,-1-1 0,1 1 0,0 0 0,0 1 0,3 5 0,0-1 0,0 1 0,5 14 0,-3-8 0,9 19 0,-8-14 0,2 1 0,0-1 0,1-1 0,1 1 0,14 16 0,-24-32 0,1-1 0,0 1 0,-1-1 0,1 1 0,0-1 0,0 0 0,0 0 0,0 0 0,0 0 0,0 0 0,0 0 0,1 0 0,-1-1 0,0 1 0,0-1 0,1 0 0,-1 0 0,0 1 0,0-2 0,1 1 0,-1 0 0,0 0 0,0-1 0,1 1 0,-1-1 0,0 1 0,0-1 0,0 0 0,0 0 0,4-2 0,3-3 0,1-1 0,-1 1 0,-1-2 0,14-13 0,-16 15 0,10-10 0,0-1 0,0 0 0,-2-2 0,20-31 0,-18 19 0,0 1 0,28-43 0,-34 65 0,-4 12 0,0 21 0,-5-19 0,2 17 0,-2 0 0,0 0 0,-1 0 0,-1 1 0,-1-1 0,-9 38 0,3-26 0,-3 0 0,-1-1 0,-25 52 0,36-84 0,0 0 0,0 0 0,0-1 0,0 1 0,0 0 0,0-1 0,0 1 0,0-1 0,-1 1 0,1-1 0,0 0 0,-1 1 0,0-1 0,1 0 0,-1 0 0,0 0 0,1 0 0,-1-1 0,0 1 0,0 0 0,0-1 0,0 1 0,1-1 0,-1 0 0,0 1 0,0-1 0,0 0 0,0 0 0,0 0 0,0-1 0,0 1 0,0 0 0,0-1 0,0 1 0,0-1 0,1 0 0,-1 1 0,0-1 0,0 0 0,1 0 0,-1 0 0,0 0 0,1-1 0,-1 1 0,1 0 0,0-1 0,-1 1 0,1-1 0,0 1 0,0-1 0,0 1 0,0-1 0,-1-3 0,-1-1 0,1 0 0,1 0 0,-1 0 0,1 0 0,0-1 0,0 1 0,1 0 0,0-1 0,0 1 0,0 0 0,1-1 0,0 1 0,0 0 0,1 0 0,3-11 0,-4 16 0,-1-1 0,1 1 0,0 0 0,-1 0 0,1 0 0,0 0 0,0 0 0,-1 0 0,1 1 0,0-1 0,0 0 0,0 0 0,0 0 0,0 1 0,0-1 0,0 1 0,0-1 0,1 0 0,-1 1 0,0 0 0,0-1 0,0 1 0,1 0 0,-1 0 0,0 0 0,0 0 0,0 0 0,1 0 0,-1 0 0,0 0 0,0 0 0,1 0 0,0 1 0,6 1 0,-1 0 0,1 1 0,-1 0 0,7 3 0,-11-4 0,147 60 0,-123-51 0,-18-7 0,1-1 0,0 0 0,0 0 0,0-1 0,0 0 0,20 0 0,-25-2 0,0 0 0,0-1 0,0 1 0,1-1 0,-1-1 0,-1 1 0,1-1 0,0 0 0,0 0 0,-1 0 0,1 0 0,-1-1 0,1 0 0,-1 0 0,7-6 0,8-11 0,0-1 0,-2 0 0,0-1 0,-1-1 0,-2 0 0,0-1 0,-2-1 0,0 0 0,-2-1 0,0 0 0,-2 0 0,7-45 0,21-190 0,-36 214 0,-2 18 0,2 29 0,0 0 0,0 0 0,0 0 0,0 0 0,0 0 0,-1 0 0,1 0 0,0 0 0,0 0 0,0 0 0,0 0 0,0 0 0,0 0 0,0 0 0,0 0 0,0 0 0,0 0 0,0 0 0,-1 0 0,1 0 0,0 0 0,0 0 0,0-1 0,0 1 0,-2 16 0,3 488 0,4-446 0,3 0 0,18 68 0,-25-116 0,-6-29 0,-33-125 803,17 66-5541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13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25623,'0'0'5881,"12"7"-4823,26 14-891,1 3-159,2-2-1,0-2 1,50 17-1,-79-33-7,0-1 0,0-1 0,0 0 0,1-1 0,-1 0 0,0 0 0,18-3 0,-23 1 0,-1 0 0,0 0 0,0-1 0,0 0 0,0 0 0,0-1 0,0 0 0,-1 0 0,1 0 0,-1 0 0,0-1 0,0 0 0,0 0 0,-1 0 0,1-1 0,4-6 0,5-8-3940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1144 6728,'0'0'5713,"13"-13"-5412,2-1-211,3-3 80,0-1 0,28-37 0,10-31 892,69-140-1,-97 168-733,-3 0 0,-3-1 1,-2-2-1,18-91 0,-34 130-109,-1-1-1,-1 1 1,-1-1 0,-1 0-1,-2 1 1,-3-25 0,3 36-76,2 8-58,0 0 0,-1 0 0,1 0 0,-1 0 0,0 1 0,1-1 0,-2 0 0,-1-4 0,2 7-64,1-1-1,-1 1 0,0-1 1,0 0-1,1 1 1,-1 0-1,0-1 1,0 1-1,0-1 1,0 1-1,0 0 0,0 0 1,0-1-1,0 1 1,0 0-1,1 0 1,-1 0-1,0 0 1,0 0-1,0 0 0,0 1 1,0-1-1,0 0 1,0 0-1,0 1 1,0-1-1,0 0 1,0 1-1,1-1 0,-1 1 1,-1 0-1,-5 3 12,1 0-1,0 0 0,0 0 0,1 1 0,-1 0 1,1 0-1,0 1 0,0-1 0,1 1 0,0 0 1,0 0-1,0 0 0,0 1 0,1-1 0,-4 13 0,-2 9 17,1 0 0,-6 44 0,14-72-48,-12 98 130,0 190 0,11-275-94,1 0 0,1 1 0,0-1 0,1 0 1,1 0-1,0 0 0,1 0 0,0 0 0,0-1 0,2 0 0,7 15 0,-10-25-20,-1 1 0,1 0 0,0-1 0,0 1 0,0-1 0,0 0 0,0 0 0,0 0 0,1 0 0,-1-1 0,1 1 0,-1-1 0,1 0 0,-1 0 0,1 0 0,0 0 0,-1-1 0,1 0 0,0 0 0,0 0 0,0 0 0,-1 0 0,6-2 0,4 0 31,1 0 0,-1-2 0,1 0 0,24-11 0,130-70 531,-146 71-489,-1-1 0,0 0 0,-1-2 0,0 0 0,19-24 0,-6 6 59,-23 26-66,0-1 0,-1 0-1,-1-1 1,0 0 0,9-14 0,-17 25-79,0-1 1,1 1 0,-1 0 0,0-1 0,0 1 0,1-1 0,-1 1-1,0-1 1,0 1 0,0 0 0,1-1 0,-1 1 0,0-1-1,0 1 1,0-1 0,0 1 0,0-1 0,0 1 0,0-1 0,0 1-1,0-1 1,0 1 0,0-1 0,0 1 0,-1-1 0,1 1-1,0-1 1,0 1 0,0-1 0,-1 1 0,1 0 0,0-1 0,-1 1-1,1-1 1,0 1 0,-1 0 0,1-1 0,0 1 0,-1 0-1,0-1 1,0 1 1,-1 0 1,1-1-1,0 1 0,0 0 0,-1 0 0,1 0 0,0 0 1,-1 1-1,1-1 0,0 0 0,0 1 0,-1-1 0,1 0 0,0 1 1,0-1-1,-2 2 0,-14 8 19,0 1-1,0 0 1,1 1 0,1 1-1,0 1 1,1 0 0,0 1-1,1 0 1,1 1 0,0 1 0,1 0-1,-14 31 1,23-43-13,1-1 1,0 0-1,0 1 1,0-1-1,0 1 0,1-1 1,0 1-1,0 0 1,0-1-1,1 1 1,-1-1-1,1 1 0,2 6 1,-2-10-8,-1 1 0,1 0 1,0-1-1,-1 1 0,1-1 0,0 1 1,0-1-1,0 1 0,1-1 0,-1 1 1,0-1-1,0 0 0,1 0 0,-1 0 1,1 0-1,-1 0 0,1 0 0,-1 0 1,1 0-1,0 0 0,-1-1 0,1 1 1,0-1-1,0 1 0,-1-1 0,1 0 1,0 0-1,0 0 0,0 0 0,-1 0 1,1 0-1,0 0 0,0 0 0,-1-1 1,1 1-1,2-1 0,0-1 4,0 1 1,0-1-1,0 0 0,0 0 0,0-1 0,0 1 0,-1-1 0,1 0 0,-1 0 1,0 0-1,0 0 0,0-1 0,0 1 0,0-1 0,2-4 0,4-8 36,-1-1 0,9-23 0,-5 11 24,27-55 284,-39 84-349,0 0 0,0 0 0,1 0 0,-1 0 0,0 0 0,0 0 0,0 0 1,1 0-1,-1 0 0,0 0 0,0 0 0,0 0 0,1 0 0,-1 0 0,0 0 0,0 0 1,0 0-1,0 0 0,1 0 0,-1 0 0,0 0 0,0 0 0,0 0 0,0 1 1,1-1-1,-1 0 0,0 0 0,0 0 0,0 0 0,0 0 0,0 1 0,1-1 0,-1 0 1,0 0-1,0 0 0,0 0 0,0 1 0,0-1 0,0 0 0,0 0 0,0 0 1,0 1-1,0-1 0,0 0 0,0 0 0,0 0 0,0 1 0,0-1 0,5 11 35,32 88 118,-35-96-154,-1 0 1,0 0-1,1-1 0,-1 1 1,1-1-1,0 1 0,0-1 0,0 0 1,0 0-1,0 0 0,0 0 0,1 0 1,-1 0-1,1 0 0,-1-1 1,1 1-1,0-1 0,0 0 0,-1 0 1,1 0-1,0 0 0,0-1 0,0 1 1,0-1-1,4 1 0,-2-1 3,0-1 1,0 1-1,0-1 0,0 0 0,0 0 1,-1 0-1,1-1 0,0 0 0,-1 0 0,1 0 1,-1 0-1,0-1 0,0 0 0,7-5 1,6-9 9,-1 0 0,-1-1 1,0-1-1,-1 0 1,-2-1-1,0 0 1,-1-1-1,15-38 0,-7 2 78,-1-1 0,12-74 0,-24 102-41,-1-1 0,-1 1 0,-2-1 1,-1 0-1,-1-1 0,-2 1 0,-5-32 0,5 56-38,-2-13 26,1 19-25,-1 12-10,-1 20-4,0 0 1,0 38 0,0 2-1,-14 177-37,-8 64-9,26-309 46,-2 20 131,-1 34-1,5-61-110,0 0-1,0 0 1,0 1 0,1-1 0,0 1 0,4-7 0,1-2 3,11-20 32,1 2 0,1 0 0,2 1 0,1 1 0,1 1-1,1 1 1,46-36 0,-60 53-26,0 2-1,17-10 1,-24 15-25,-1 0 1,1 1 0,0-1 0,0 1 0,-1 0 0,1 0 0,0 0 0,0 1-1,0-1 1,0 1 0,0 0 0,0 0 0,5 1 0,-8-1-6,0 1 1,1-1 0,-1 1-1,1 0 1,-1-1 0,0 1-1,0 0 1,1 0 0,-1 0-1,0 0 1,0 0 0,0 0-1,0 0 1,0 0 0,0 0-1,0 0 1,0 1 0,-1-1-1,1 0 1,0 1 0,-1-1-1,1 0 1,-1 1 0,1-1-1,-1 1 1,0-1 0,0 1-1,0-1 1,0 1 0,0-1-1,0 1 1,0-1 0,0 3-1,-1 4 3,0-1-1,-1 1 1,0 0-1,0-1 1,-3 8-1,-3 1 12,-1 0 0,0-1 0,-1 0-1,-1-1 1,0 0 0,-19 17 0,6-5 0,23-25-14,0 0 0,0 0 0,0 0 0,0 0 0,0 0 0,1 0 0,-1 1 0,0-1 0,0 0 0,1 0 0,-1 0 0,1 1 0,-1-1 0,1 0 0,0 1 0,-1-1 0,1 0-1,0 1 1,0-1 0,0 0 0,0 1 0,0-1 0,0 0 0,0 1 0,1-1 0,-1 0 0,0 1 0,1-1 0,-1 0 0,1 1 0,0-1 0,-1 0 0,1 0 0,0 0 0,-1 0 0,1 0 0,0 0 0,0 0 0,0 0 0,0 0 0,0 0 0,2 1 0,1 1 0,1 0-1,0 0 1,0-1-1,1 0 1,-1 1-1,0-2 0,1 1 1,8 1-1,-2-1 6,-1 0-1,0-1 0,1-1 0,-1 0 0,1-1 0,-1 0 0,1 0 0,-1-1 1,0 0-1,0-1 0,0-1 0,0 0 0,0 0 0,-1-1 0,0 0 1,0-1-1,0 0 0,-1-1 0,0 0 0,15-15 0,-14 12 5,45-52 55,-50 56-50,-1-1 1,0 1-1,0-1 1,0 0-1,-1 0 0,0 0 1,0-1-1,2-10 1,-5 18-12,0-1-1,1 1 1,-1-1 0,0 1-1,0-1 1,0 1 0,0-1 0,1 1-1,-1-1 1,0 1 0,0-1 0,0 1-1,0-1 1,0 1 0,0-1-1,0 1 1,0-1 0,-1 1 0,1-1-1,0 1 1,0-1 0,0 1 0,0-1-1,-1 1 1,1 0 0,0-1 0,0 1-1,-1-1 1,1 1 0,0 0-1,-1-1 1,1 1 0,-1-1 0,1 1-1,0 0 1,-1 0 0,1-1 0,-1 1-1,1 0 1,-1 0 0,1 0-1,-1-1 1,1 1 0,-1 0 0,1 0-1,-1 0 1,1 0 0,-1 0 0,1 0-1,-1 0 1,1 0 0,-1 0-1,1 0 1,-1 0 0,1 0 0,-1 0-1,1 1 1,0-1 0,-1 0 0,1 0-1,-1 1 1,1-1 0,-1 0 0,1 0-1,0 1 1,-1 0 0,-29 18 84,23-13-60,0 1-1,0-1 0,1 1 0,0 0 1,0 0-1,1 1 0,-6 10 0,10-16-21,0 0-1,0 0 1,1 0 0,-1 0-1,1 0 1,-1 0-1,1 0 1,0 0-1,-1 1 1,1-1 0,0 0-1,1 0 1,-1 0-1,0 0 1,0 0 0,1 0-1,0 0 1,-1 0-1,1 0 1,0 0-1,0 0 1,0 0 0,0 0-1,0-1 1,0 1-1,1 0 1,-1-1 0,0 1-1,1-1 1,0 1-1,-1-1 1,1 0 0,0 0-1,0 1 1,-1-1-1,1 0 1,4 1-1,7 3 41,0 1 0,0-2 0,0 0 0,1-1 0,0 0 0,-1-1 0,1 0 0,0-1 0,0-1 0,0 0 0,25-4 0,-28 2-128,0 0 0,0-1 0,0 0 0,0-1-1,-1 0 1,16-9 0,-20 10-263,0-1 0,-1 0 1,1 0-1,-1 0 0,0-1 0,0 0 1,-1 0-1,1 0 0,-1 0 0,-1-1 0,5-7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6:13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23519,'0'10'0,"6"10"960,6 8 0,2 7 144,-2-5 0,-8-2-232,-4-14 0,-4-10-488,2-14 8,-4-12-240,-8-14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2:29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67 196 2704,'0'0'15041,"-10"-4"-14524,-28-13-4,26 11-2,11 5-4,-5-8 6969,7 9-7435,-1-1 1,1 0-1,-1 0 1,1 1 0,0-1-1,-1 0 1,1 1 0,0-1-1,0 1 1,-1-1-1,1 1 1,0-1 0,0 1-1,0 0 1,0-1 0,0 1-1,-1 0 1,1 0-1,0-1 1,0 1 0,1 0-1,31-5 241,-20 3-205,10-2 147,0 1 0,41 2-1,-37 1-90,33-5 0,-26-1-19,-21 4-47,1 0 0,21-1 0,-4 1 7,36-5 1,-46 3-66,0 2 1,-1 0-1,1 2 1,35 2-1,1 3 18,12 2 49,18 18-49,-65-18-18,0 0 1,1-1-1,38 4 1,-24-10 14,1 0 0,66-12 0,-33 4 84,-69 8-101,0 0 0,0 0-1,1-1 1,-1 1 0,0-1 0,0 1-1,0-1 1,0 0 0,0 0 0,0 0-1,0 0 1,0 0 0,3-3 0,-5 4 114,-26-13 100,-8-4-123,30 14-81,-1 0-1,0 0 1,0 1-1,-1-1 1,1 1-1,-8-2 1,-117-32 328,114 32-258,1 2-1,-18-2 1,15 3-32,-13-11 107,10 4-102,13 5-9,0 1 0,-1 0-1,1 1 1,-16-1 0,23 2-27,13-5 41,20 2-104,0 2 1,0 2-1,0 1 0,0 1 1,37 9-1,-49-10-20,-18-2 52,0 0 0,0 0 0,0 0 1,0 0-1,0 0 0,0 1 0,0-1 0,0 1 0,0-1 1,0 1-1,0 0 0,0-1 0,0 1 0,0 0 1,0 0-1,-1 0 0,1 1 0,-1-1 0,1 0 0,-1 1 1,1-1-1,1 3 0,14 13-14,-7-8 105,-9-9-12,-7 18 108,4-15-169,0 0 0,0 0 0,0 0 0,-1 0 0,1-1 0,0 1 0,-1-1 0,0 0 0,0 0 0,0 0 0,-5 3 0,-32 16 109,-50 23 2,78-38-96,0 0-1,-17 13 0,-15 8 27,43-27-52,1 0 0,0 0 0,-1 0 1,1 0-1,0 1 0,-1-1 0,1 0 0,0 0 0,0 0 0,-1 0 0,1 1 0,0-1 0,0 0 0,-1 0 0,1 1 0,0-1 0,0 0 0,0 0 0,-1 1 0,1-1 1,0 0-1,0 1 0,0-1 0,0 0 0,0 0 0,-1 1 0,1-1 0,0 0 0,0 1 0,0-1 0,0 0 0,0 1 0,0-1 0,0 0 0,0 1 0,0-1 0,0 0 0,1 1 1,-1-1-1,0 0 0,0 1 0,0-1 0,0 0 0,0 1 0,1-1 0,-1 0 0,0 0 0,0 1 0,0-1 0,1 0 0,-1 0 0,0 1 0,0-1 0,1 0 0,-1 0 0,0 0 1,1 1-1,-1-1 0,0 0 0,0 0 0,1 0 0,-1 0 0,0 0 0,1 0 0,0 0 0,0 1-13,0 0 19,0 0 1,-1 0-1,1 0 1,0 0-1,0 0 1,0-1-1,0 1 1,0 0-1,0-1 1,0 1-1,0 0 0,0-1 1,0 0-1,1 1 1,-1-1-1,0 1 1,0-1-1,0 0 1,1 0-1,-1 0 0,0 0 1,0 0-1,0 0 1,3 0-1,26-8-2914,-27 7 1347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2:3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1 214 6520,'0'0'9088,"5"-10"-8458,15-31-17,-11 13 2343,-3 13-1954,-5 13-815,0 0 0,0 0 0,0-1 0,0 1 0,0 0 0,-1 0 0,1-1 1,-1 1-1,1-1 0,-1-3 0,0 4-67,0 1 1,0-1-1,0 0 1,0 0-1,1 0 1,-1 1-1,1-1 1,-1 0-1,1 0 1,0 1-1,0-1 0,-1 0 1,1 1-1,0-1 1,0 1-1,1-1 1,1-1-1,9-9 179,-7 7-187,0 1 0,0-1-1,0 1 1,1-1 0,0 2-1,-1-1 1,1 1 0,10-5-1,-14 8-51,1-1 7,0 0 0,0 0 0,-1 0 0,1 1 0,0-1 0,0 1 0,4 0 0,-5 0-43,-1 1 0,1-1 0,-1 1 0,1 0 0,-1-1 0,1 1 0,-1 0 0,0 0 0,0 0 0,1 0 0,-1 0 0,0 0 0,0 0 0,0 0 0,2 3 0,0 1-94,0 0-1,0 1 1,0-1 0,-1 1-1,0-1 1,0 1-1,-1 0 1,1 0 0,-1 0-1,0 0 1,-1 0-1,1 8 1,-2 14-1863,-5 37-1,4-45 1647,-6 29-601,4-29 409,-1 32-1,5-45 448,0 0 0,1 1-1,0-1 1,0 0 0,0 0 0,1 0-1,0 0 1,4 8 0,-5-12 36,0-1 0,1 1-1,-1-1 1,0 1 0,1-1 0,0 0 0,0 0 0,-1 0 0,1 0 0,1 0 0,-1 0 0,0-1 0,0 1-1,1-1 1,-1 1 0,0-1 0,1 0 0,0 0 0,-1 0 0,1 0 0,-1 0 0,1-1 0,0 1 0,0-1-1,4 0 1,-3 0-2,0 0 0,-1-1 0,1 1 0,-1-1 0,1 0-1,-1 0 1,1-1 0,-1 1 0,1-1 0,-1 1 0,0-1 0,0 0-1,0 0 1,0-1 0,0 1 0,-1 0 0,1-1 0,-1 0 0,3-3-1,12-20 31,-1-1-1,-1 0 1,-2-1-1,-1-1 1,-1 0-1,-1 0 1,7-43-1,1 0 261,-9 76-300,1 0-1,-1 0 0,0 1 0,9 7 0,16 12-4,-7-5-12,48 44-1,-72-60 23,0-1-1,1 1 0,0 0 0,-1-1 0,1 0 1,0 0-1,0 0 0,0 0 0,0-1 0,0 1 1,0-1-1,0 0 0,1-1 0,-1 1 1,0-1-1,1 1 0,-1-1 0,8-1 0,-6 0-1,0 0 0,0 0 0,0-1 0,0 0 0,0 0 0,-1 0-1,1-1 1,-1 0 0,0 0 0,0 0 0,0-1 0,0 1 0,5-7-1,-6 6 17,-1-1 1,1 0-1,-1 0 0,-1-1 0,1 1 0,-1-1 0,0 1 0,0-1 0,0 0 0,-1 0 1,0 0-1,0 0 0,-1 0 0,1 0 0,-1 0 0,0 0 0,-1 1 0,0-1 0,0 0 1,-3-10-1,4 14-3,-1 0 1,0 0 0,0 0-1,0 0 1,0 0-1,-1 0 1,1 0 0,0 0-1,-1 0 1,0 1-1,1-1 1,-1 0 0,0 1-1,0 0 1,1-1 0,-1 1-1,-1 0 1,1 0-1,-3-1 1,2 1-4,0 0-1,-1 0 1,1 1 0,0 0-1,-1 0 1,1 0 0,0 0 0,-1 0-1,1 1 1,0-1 0,-1 1-1,-3 1 1,2 0-7,-1 0 1,1 0-1,0 1 1,0-1-1,0 1 0,1 0 1,-1 0-1,1 1 1,0 0-1,0-1 1,0 1-1,0 1 0,0-1 1,1 0-1,-5 10 1,3-2-2,0 0 1,1 0 0,1 1 0,0-1-1,1 1 1,0 0 0,1 0-1,1 14 1,0-21-6,0-1 0,1 1 1,0 0-1,0-1 0,0 1 0,1-1 0,0 0 0,0 1 1,1-1-1,-1 0 0,1 0 0,0-1 0,0 1 0,1 0 0,-1-1 1,1 0-1,0 0 0,0 0 0,0 0 0,9 5 0,-7-6-3,-1 1 0,1-1-1,-1 0 1,1 0-1,0-1 1,1 0 0,-1 0-1,0 0 1,0-1 0,1 0-1,-1 0 1,1 0-1,-1-1 1,1 0 0,-1 0-1,1-1 1,-1 0-1,1 0 1,-1 0 0,0-1-1,0 0 1,0 0 0,0-1-1,0 0 1,7-4-1,7-5 1,-2-1-1,0 0 0,22-22 0,-31 27 20,-1-1 0,0 0-1,-1-1 1,0 1 0,0-1 0,-1-1-1,-1 1 1,6-14 0,-7 11 47,2 0-1,11-23 1,-13 25 112,1 0-114,-5 11-54,1 0 0,-1 0-1,1 0 1,-1 0 0,1 0 0,-1 0 0,1 0 0,-1 0 0,1 0 0,-1 0 0,1 0 0,-1 1-1,1-1 1,-1 0 0,0 0 0,1 0 0,-1 1 0,1-1 0,-1 0 0,1 0 0,-1 1 0,0-1-1,1 0 1,-1 1 0,0-1 0,1 1 0,-1-1 0,0 0 0,1 1 0,0 1-3,1-1 1,0 0-1,-1 0 1,1 0 0,0 0-1,0 0 1,0 0-1,0 0 1,3 0 0,-4 0 1,1-1 0,0 1 0,-1-1 0,1 1 0,0 0 0,-1 0 0,1 0 0,-1 0 0,1 0 0,-1 0 0,1 0 0,-1 0 0,0 1 0,0-1 0,0 0 0,1 1 0,0 1 0,9 17-28,-3-8 18,-2 0 0,1 0 0,-1 0 0,-1 1 0,6 22 0,-6-16 8,0 0 1,1-1-1,1 1 1,9 17-1,-15-35 4,0 0 0,0 0 0,0 0 0,-1 0 0,1-1 0,0 1 0,0 0 0,0 0 0,0 0 0,0-1 0,0 1 0,1 0 0,-1-1 0,0 1 0,0-1 0,0 0 0,1 1 0,-1-1 0,0 0 0,0 0 0,1 0 0,-1 0 0,0 0 0,1 0 0,-1 0 0,0 0 0,0 0 0,1 0 0,-1-1 0,0 1 0,0-1 0,0 1 0,2-2 0,5-1 0,0 0 0,-1-1 0,13-9 0,4-2 16,0-2 0,-2 0 0,0-2-1,36-39 1,-48 44-7,16-18 13,-24 30-13,-1 0-1,1 0 0,0 1 0,0-1 0,0 1 0,0-1 0,0 1 1,0 0-1,0 0 0,0 0 0,0 0 0,5-1 0,-2 1 27,-4 1-32,-1 0 0,0 0-1,0 0 1,0 0 0,0 0 0,0 0-1,0-1 1,0 1 0,1 0-1,-1 0 1,0 0 0,0 0 0,0 0-1,0 0 1,0 0 0,0 0 0,0 0-1,1 0 1,-1 1 0,0-1-1,0 0 1,0 0 0,0 0 0,0 0-1,0 0 1,0 0 0,1 0 0,-1 0-1,0 0 1,0 0 0,0 0-1,0 0 1,0 0 0,0 1 0,0-1-1,0 0 1,0 0 0,0 0-1,0 0 1,0 0 0,0 0 0,1 0-1,-1 0 1,0 1 0,0-1 0,0 0-1,0 0 1,0 0 0,0 0-1,0 0 1,0 0 0,0 0 0,0 1-1,0-1 1,0 0 0,-1 0 0,1 0-1,0 0 1,0 0 0,0 0-1,0 0 1,0 1 0,0-1 0,0 0-1,0 0 1,0 0 0,0 0-1,0 0 1,-1 6 13,1 32 31,6 144-29,-6-181-17,0 0 0,0-1 0,0 1 0,0-1 0,0 1 0,0-1 0,0 1 0,1 0 0,-1-1 0,0 1 0,0-1 0,0 1 0,1-1-1,-1 1 1,0-1 0,1 1 0,-1-1 0,0 1 0,1-1 0,-1 0 0,1 1 0,-1-1 0,0 0 0,1 1 0,-1-1 0,1 0 0,-1 1 0,1-1 0,-1 0 0,1 0-1,0 1 1,1-1 0,-1 0 0,1-1 0,-1 1 0,0 0 0,1 0 0,-1-1 0,1 1 0,-1-1 0,0 1 0,1-1 0,-1 0 0,2-1 0,7-4 0,-1-2 0,14-11 1,-18 14-1,33-36 12,-31 32-1,0 0 0,1 1 0,1 0-1,10-9 1,-18 17-10,-1-1 0,1 1 0,-1 0-1,1-1 1,-1 1 0,0-1-1,1 1 1,0 0 0,-1-1 0,1 1-1,-1 0 1,1-1 0,-1 1 0,1 0-1,0 0 1,-1 0 0,1 0-1,-1-1 1,1 1 0,0 0 0,-1 0-1,1 0 1,0 0 0,-1 0 0,1 1-1,0-1 1,-1 0 0,1 0-1,-1 0 1,1 0 0,0 1 0,-1-1-1,1 0 1,-1 1 0,1-1 0,-1 0-1,1 1 1,-1-1 0,1 1-1,-1-1 1,1 1 0,-1-1 0,0 1-1,1-1 1,-1 1 0,0-1 0,1 1-1,-1-1 1,0 1 0,0 0 0,1 0-1,0 5 12,0 0-1,0 0 1,-1-1 0,0 11-1,0-13-15,-1 17 9,-1-1 1,0 1-1,-2-1 1,0 0 0,-9 24-1,-1-6 3,-30 59 0,29-72-7,0-2 0,-2 1 1,0-2-1,-1 0 0,-24 20 0,34-34 16,0 0-1,0-1 1,0-1-1,-1 1 1,0-1-1,0-1 1,0 0-1,-18 6 1,26-10-13,0 1 0,0-1 0,0 1 0,0-1 0,1 0 0,-1 0 0,0 1 0,0-1 0,0 0 0,0 0 0,0 0 0,0 0 0,0 0 0,0 0 0,0 0 0,0 0 0,1 0 0,-1-1 0,0 1 0,0 0 0,0-1 0,0 1 0,0 0 0,1-1 0,-3 0 0,3 0 1,-1 0 0,1 0 1,0 0-1,-1-1 1,1 1-1,0 0 1,0 0-1,0 0 1,0 0-1,0 0 1,0 0-1,0 0 1,0 0-1,0 0 1,0-1-1,1 1 1,0-2-1,2-5 14,1-1 1,0 0-1,8-13 1,0 5-9,1 0 0,1 1 0,0 1 1,1 0-1,0 1 0,1 0 1,1 1-1,31-17 0,-32 20-13,1 1-1,0 1 0,1 1 1,0 1-1,0 0 1,0 1-1,1 1 1,0 1-1,34-1 0,-49 3 4,1 1-1,-1 0 1,0 0 0,0 0-1,0 1 1,1-1-1,-1 1 1,0 0 0,0 0-1,0 1 1,0-1-1,0 1 1,-1 0-1,1 0 1,0 0 0,-1 0-1,1 1 1,-1 0-1,0-1 1,0 1 0,0 0-1,0 1 1,0-1-1,-1 0 1,0 1-1,3 3 1,11 29 144,-15-35-142,-1 0 1,1 0-1,-1 0 1,0 0 0,1 0-1,-1 0 1,0 0-1,0 0 1,0 0-1,0 0 1,0 0 0,0 0-1,0 0 1,0 0-1,0 0 1,0 0-1,-1 0 1,1 0-1,0 0 1,-1 0 0,1 0-1,0-1 1,-1 1-1,1 0 1,-1 0-1,0 0 1,1 0 0,-1-1-1,0 1 1,1 0-1,-1-1 1,0 1-1,0 0 1,0-1-1,1 1 1,-2 0 0,-4-4-1524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3:1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1 4008,'0'0'7524,"-4"13"-7359,-60 231 703,54-202-710,1-2 49,-20 54 0,27-91-198,-57 134 350,29-70-53,-32 101 0,44-112-125,13-42-85,2 1-1,-4 26 0,0 5 178,6-43-231,0-1 0,1 0 0,-1 1 1,1-1-1,0 1 0,0-1 0,0 1 0,0-1 1,0 1-1,0-1 0,1 1 0,-1-1 0,1 0 1,-1 1-1,1-1 0,1 3 0,-1-1 155,0-3-78,0-7-9,1-16-34,1 1 1,0-1-1,10-29 1,-5 19-23,0 1-13,2 0 1,1 1 0,1 0-1,2 1 1,1 0 0,1 2 0,2-1-1,0 2 1,32-34 0,-46 55-39,0 1 0,1 0 0,0 1 0,0-1 1,0 1-1,0 0 0,1 0 0,-1 0 0,1 1 0,0 0 0,-1 0 1,13-2-1,-16 4-4,0-1 1,-1 1-1,1 0 0,0 0 1,0 0-1,0 1 1,0-1-1,0 0 0,-1 1 1,1-1-1,0 1 1,0 0-1,-1-1 0,1 1 1,0 0-1,-1 0 1,1 0-1,2 2 1,-3-1 2,1 0 1,-1 0-1,0 0 1,1 1 0,-1-1-1,0 0 1,0 1 0,-1-1-1,1 1 1,0-1 0,-1 1-1,1-1 1,-1 1 0,0-1-1,0 1 1,0-1 0,-1 5-1,-2 27 29,-1 0 1,-2 1-1,-12 37 0,12-51 21,2-1 0,0 1 0,2 0-1,-1 29 1,5-40-23,-1-1 1,1 1-1,1-1 0,0 1 0,0-1 0,1 0 0,0 0 1,8 12-1,-4-5 37,-7-15-64,-1 0-1,0-1 0,0 1 0,1 0 0,-1-1 0,1 1 0,-1-1 1,0 1-1,1 0 0,-1-1 0,1 1 0,0-1 0,-1 0 0,1 1 0,-1-1 1,1 1-1,0-1 0,-1 0 0,1 1 0,0-1 0,-1 0 0,1 0 1,0 0-1,-1 1 0,1-1 0,0 0 0,1 0 0,-1-1 5,1 1-1,-1 0 0,1-1 0,0 0 1,-1 1-1,1-1 0,-1 0 1,1 0-1,-1 0 0,0 0 1,3-2-1,3-4 23,1-1 0,-1 0 0,6-10 0,-9 13-24,18-26 66,-1-2-1,-2 0 0,23-54 1,-12 41 48,-15 29-73,-8 7 64,-5 68-43,2 0 0,17 85 0,-20-141-66,0 6 0,1 0 0,0 0 0,0-1 0,7 15 0,-8-20 0,-1-1 0,1 1 0,0-1 0,0 0 0,0 1 0,0-1 0,0 0 0,0 0 0,0 0 0,1 0 0,-1 0 0,0 0 0,1 0 0,-1 0 0,1-1 0,-1 1 0,0 0 0,1-1 0,0 1 0,-1-1 0,1 0 0,-1 1 0,1-1 0,-1 0 0,1 0 0,0 0 0,-1 0 0,1 0 0,-1-1 0,1 1 0,1-1 0,7-2 3,0 0 0,0 0-1,-1-1 1,0-1 0,0 0-1,0 0 1,0-1 0,12-10-1,36-33 55,27-19 48,-41 33-62,-27 22-29,26-18-1,-7 10 2,46-20 0,-60 29-12,-17 9-3,-1 1 0,1 0 0,0 0 0,0 0 0,0 0 0,0 1 0,0-1-1,7 0 1,50-6-129,-61 8 129,0 1 0,0-1 0,-1 0 0,1 0-1,0 1 1,0-1 0,0 0 0,0 1 0,0-1 0,0 0 0,-1 0 0,1 1-1,0-1 1,0 0 0,0 0 0,-1 0 0,1 1 0,0-1 0,0 0 0,-1 0-1,1 0 1,0 0 0,0 1 0,-1-1 0,1 0 0,0 0 0,-1 0-1,1 0 1,0 0 0,-1 0 0,-12 1 31,0 1 0,0 0 0,0 0-1,1 2 1,-15 4 0,-10 4 77,29-10-101,1 1-1,0 0 1,1 0-1,-1 1 0,0 0 1,1 0-1,0 0 1,0 1-1,0 0 0,1 0 1,-1 1-1,1-1 1,0 1-1,1 0 1,0 1-1,0-1 0,0 1 1,1 0-1,-1 0 1,2 0-1,-1 0 0,1 0 1,0 0-1,1 1 1,-1-1-1,2 1 0,-1 0 1,1-1-1,0 1 1,2 11-1,-1-12-12,0 0-7,0 0 0,0 0 0,1-1 0,0 1 0,0 0 1,0-1-1,1 1 0,0-1 0,1 0 0,-1 0 0,1 0 1,9 10-1,1-1-2,-11-12 14,1 1 0,-1 0 0,1-1 0,0 0-1,0 0 1,0 0 0,5 3 0,-7-6 3,-1 1 1,1-1-1,-1 0 0,1 1 1,-1-1-1,1 0 0,-1 0 1,1 0-1,-1 0 1,1 0-1,-1-1 0,1 1 1,-1 0-1,1-1 1,-1 1-1,1-1 0,-1 1 1,0-1-1,1 0 1,-1 1-1,0-1 0,1 0 1,-1 0-1,0 0 0,0 0 1,0 0-1,0 0 1,2-3-1,6-9 14,0-1 0,0 0-1,-2 0 1,0-1 0,0 0 0,-2 0-1,7-25 1,-10 34-6,6-25 64,-2-1 1,-1 1-1,1-46 0,-2 25 49,-4 31 24,-2 21-93,0 14-55,-2 35-31,-4 114-25,4-121 52,-1-1 0,-2 1 0,-2-1 1,-2 0-1,-1 0 0,-27 55 0,33-81 26,-1-1 0,-13 21 0,18-31-16,-1 0 0,0-1 0,0 1 0,0-1-1,0 0 1,-1 0 0,1 0 0,-1 0 0,0 0 0,0-1 0,0 0 0,-7 4 0,9-6-1,-1 1-1,1 0 1,0-1-1,-1 1 1,1-1-1,-1 0 1,1 0-1,-1 0 1,1 0-1,-1 0 1,1-1-1,-1 1 1,1-1-1,-1 1 1,1-1-1,0 0 1,0 0-1,-1 0 1,-1-2-1,2 2-1,1 0 0,0 0 0,-1 0 0,1-1 0,0 1 0,0 0 0,0-1 0,0 1 0,0-1 0,0 1 0,0-1 0,0 0-1,1 1 1,-1-1 0,1 0 0,-1 1 0,1-1 0,0 0 0,0 0 0,-1 1 0,1-1 0,0 0 0,1 0 0,-1 1 0,0-1 0,1-2 0,1-4-10,0 1 1,1 0 0,0-1-1,1 1 1,-1 0 0,1 1 0,1-1-1,-1 1 1,1 0 0,0 0-1,0 0 1,1 1 0,8-7-1,9-5 3,1 1 0,34-18 0,-23 14-31,130-65-84,-156 79 120,15-7 3,-1-2-1,-1-1 0,30-26 1,-44 34 3,95-97 38,-87 85-47,0 0 1,-1-1 0,22-41 0,52-112 63,42-84-19,-119 234-41,0-2 0,-2 1 1,-1-2-1,11-52 0,-19 67-2,-3 12-1,-7 17-9,4-7 1,-18 33-38,-31 77-1,-8 30-39,-3 6 11,7 24-19,8-17 62,48-156 34,1-3 12,0 1 0,0-1 0,-1 1 0,1-1 0,-1 0 0,0 0 0,-1 1-1,1-1 1,0-1 0,-6 7 0,6-8 58,5-7-24,-3 5-45,8-13 4,1 0 0,0 1 0,14-14 0,-12 13-2,4-3 11,0 0 0,35-26-1,-43 36-5,1 0 0,0 1 0,1 0 0,-1 1 0,1 0 0,0 0-1,0 1 1,0 0 0,13-2 0,-19 5-7,-1 0-1,1 0 1,0 0-1,0 0 1,0 0 0,-1 1-1,1-1 1,0 1-1,0 0 1,-1 0-1,1 0 1,-1 0 0,1 0-1,-1 1 1,1-1-1,-1 1 1,0 0 0,1-1-1,-1 1 1,0 0-1,0 0 1,-1 0-1,3 3 1,3 5 1,-1 1 0,0-1 1,0 1-1,4 12 0,-4-9-2,3 12 92,13 49 0,5 14 92,-26-87-171,-1 0-1,1 0 0,-1 0 1,1 0-1,0 0 0,0 0 1,0 0-1,0-1 0,1 1 0,-1 0 1,0-1-1,1 1 0,-1-1 1,1 0-1,-1 1 0,1-1 1,0 0-1,-1 0 0,1 0 1,0 0-1,0 0 0,0 0 0,0-1 1,0 1-1,0-1 0,0 1 1,0-1-1,0 0 0,0 0 1,0 0-1,0 0 0,0 0 1,0 0-1,0 0 0,0-1 0,0 1 1,0-1-1,3-1 0,12-1 58,20-4 61,-35 6-117,-1 0 0,1 1 0,0-1 0,0 0 0,-1 0 0,1 1-1,-1-1 1,1-1 0,-1 1 0,1 0 0,-1 0 0,0 0-1,1-1 1,-1 1 0,2-3 0,1 3 254,-2 1-740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3:14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12360,'0'0'1952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3:17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72 3408,'0'0'8448,"-10"-4"-8176,-31-15 0,37 17-184,0 1 0,0 0 0,0 0 0,0 0 0,0 0 1,-1 1-1,1-1 0,0 1 0,0 0 0,0 1 1,0-1-1,-1 1 0,1-1 0,-7 4 0,4-2 95,1 0-1,-1 0 0,0 1 0,1 0 1,0 1-1,0-1 0,0 1 1,0 0-1,0 1 0,-6 7 1,1-2 22,6-5-123,-1 0 1,1 1 0,-1 0-1,1 0 1,1 0-1,-1 0 1,1 1-1,1-1 1,-1 1-1,-2 8 1,1-2-11,1 1 0,1 0 0,0 0 1,1 0-1,0 0 0,1 0 0,1 0 0,0 1 1,1-1-1,0 0 0,2 0 0,-1 0 0,8 21 0,-6-23-25,-1-2 11,1 1 0,0-1 0,0 0-1,12 18 1,-15-26-47,0-1 0,0 1-1,1 0 1,-1 0 0,1-1-1,0 1 1,-1-1 0,1 0-1,0 1 1,0-1 0,0 0-1,-1 0 1,2 0 0,-1 0-1,0 0 1,0-1 0,0 1-1,0-1 1,0 1 0,0-1-1,1 0 1,-1 0 0,0 0-1,0 0 1,0 0 0,1 0-1,-1 0 1,0-1 0,0 1-1,4-3 1,5-1 12,-1-1-1,0 0 1,0 0 0,-1-1-1,0-1 1,0 1-1,0-2 1,11-12 0,2-5 77,29-44 0,-42 56-61,3-4 9,-2 4-7,-1 0 1,-1-1-1,7-15 0,16-44 208,-31 72-244,0 1-1,0 0 1,0-1-1,0 1 1,0 0-1,0-1 0,0 1 1,0 0-1,0-1 1,1 1-1,-1 0 0,0 0 1,0-1-1,0 1 1,1 0-1,-1-1 1,0 1-1,0 0 0,0 0 1,1 0-1,-1-1 1,0 1-1,1 0 0,-1 0 1,0 0-1,0-1 1,1 1-1,-1 0 1,0 0-1,1 0 0,-1 0 1,1 0-1,7 9 55,6 31-62,-8-22 17,5 5-4,0 6-2,2-2 0,1 0 0,1 0 0,1-2 0,21 27 0,-31-45-7,0-1 0,0 0 0,0 0 0,1 0 0,12 8 1,-15-12 3,-1-1 1,1 1-1,0 0 1,-1-1-1,1 0 1,0 0 0,0 0-1,0-1 1,0 1-1,0-1 1,0 0-1,0 0 1,0 0 0,0-1-1,4 0 1,6-2 29,-1 0 1,1-1-1,16-7 0,-24 8-23,0 0 0,0 0-1,-1-1 1,0 0-1,1 0 1,-1 0-1,-1 0 1,1-1-1,5-7 1,11-17 80,-3 0 0,0-1 0,18-44 0,-30 64-60,-2 0 0,0 0 0,0 0-1,-1-1 1,0 1 0,-1-1 0,0 1 0,1-20 0,-3 22-2,0 1 0,0-1 1,-1 0-1,0 1 0,-5-16 1,5 20-18,-1-1 0,0 1 1,0-1-1,0 1 0,0 0 0,0-1 1,-1 1-1,1 1 0,-1-1 1,0 0-1,0 0 0,0 1 0,-6-4 1,0 0 14,0 1-1,0 0 1,-1 0 0,0 1 0,0 1 0,-12-4 0,16 6-45,0 0 0,-1 0 0,1 1 0,0 0 0,-1 0 0,1 1 0,-1-1 0,1 1 1,0 1-1,0-1 0,-10 5 0,-5 3-2737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02.755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108 1 2704,'0'0'1488,"0"0"-1392,6 13 8,1 8 16,2 5-24,0 1 16,-2-2 0,-1-1 8,0 0-24,0 2 16,-1 5-24,0 4 0,0 2-8,0 2 0,-1 3-8,-1 3 8,-1 1 24,0 1 0,0 0-8,0 0-8,-1 1 16,-2 0 16,1 2-24,-2 0 0,1 0 0,-1-1-8,1 1-8,-1-1 0,-1 1-32,0-1 0,-1 0 8,0-1 8,-1 2-24,1 0-8,0 1 16,1-1-8,0 1-8,1 1 0,-1 0 16,-1 0-8,-2 2-8,-1 1-8,-1 2-8,1 4 8,-1 5 8,1 5 8,0 1-24,0 2 8,2 0-8,1 1 8,0 2-16,1 0 0,0 0-8,1 0 8,0-3-8,0-2 8,2-4-8,0-2 0,1-2 0,-1 0 0,-1 1 24,1 3 8,0 3-16,1 4 0,0 0-8,1 0 16,-1 0-16,1-1 0,0-2 16,0-3 8,1 1 8,1 3 8,0 3-24,0 3 16,0 1 0,0-1 8,0 0 8,-1-2-8,0-3 16,0-5 0,-1-6 0,2-5 8,-1-2-8,0-2 8,0 0 0,0 1 0,0 0 0,0 0 0,-2-1 0,-1 2 0,-1 1 0,-1 1 0,-1 1 0,0-2 0,0-2 0,-1 0 0,1-1 0,-2 0 0,0-2-8,-1-1 8,1-2 0,-1-2 0,2-1-24,0-1 0,1-1 0,-1-2 8,-2-1 0,0-3 8,-1-4 0,-1-5-8,1-4 8,1-4 8,-1-3 0,1-3 0,0-1 0,1-1 0,1-1 0,1-1 0,1-2 0,0-2 0,1-3 24,0-6 8,1-10-16,0-15 0,0-20-32,2-19 8,0-17 0,0-11-8,1-10-16,-1-6-8,0-4-8,0 0 0,-1 0 16,1 2 0,1 0-24,1 1 16,1 1 0,-2 1 16,1 3-24,0 4 8,-1 1-16,1 1 0,0-4-8,0-4 8,1 0-16,0 0 16,1 3 8,-1 5 0,1 4 0,-1 5-8,1 1-8,0-1 8,1 3 24,-1 3-8,1 2-16,-1 5 16,3 4-24,0 5 8,1 2 24,0 4-8,-2 2-16,-1 2 16,-2 4-24,-2 3 8,-3 5-8,0 3 0,-1 2-8,-1 2 8,1-3 24,-1-2-8,0-3-8,1-3 8,-1 0-16,1 1 8,-1 0-8,-1 1 0,0 0 24,0 1 0,0 1-16,-2 1 8,-1-1-16,-2-1 8,0 0 24,1 1-8,1 2-16,1 3 16,0 2-24,0 3 8,-1 1-8,1 1 0,1 0-8,0 1 8,1 0-32,1 1 8,-1 2-8,0 1 8,0 0 0,-1-2 8,-1-2 0,-1-1 8,0-1-40,1-1 16,4 0 8,4-3-8,4-2-88,5 1 0,1 7-9248,-2 9 6248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02.757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196 1 2504,'0'0'0,"0"0"288,0 0-8,-2 22-88,-1 26 0,-2 19-56,0 17 24,1 10-88,1 5 0,1 2 8,-1-2 0,2-1-8,-1-1 8,1 4 48,0 6-8,-2 4 16,1 4 8,-1 3 0,0 2 0,0 4 24,0 2 8,0 2-16,0-1 0,1-3-8,-1-5 8,0-3-16,-1-4 8,0-3-32,-1-2 8,1-3-8,1-2 16,0 0-24,0 1-8,0-1 16,0 0-8,0-1-8,0-4 0,1-4-16,-1-5 0,1-5 0,1-4-8,1 0-8,0-1 8,1-1-40,-2-2 16,0-5 0,-1-4 8,-1-6-32,0-5 8,1-7 0,-1-6 8,0-6-24,-1-3 16,0 0 0,-2 1 8,0 2-24,-2 0 8,1 0-16,0-1 0,1-4-8,1-3 16,1-4-56,1-3 16,1-4-32,-1-3 16,2-2-24,0-2 0,0-1 0,0 0-8,1 0 16,0 1 16,-1 0 0,1 0 8,0 0-24,1-1 16,0 1 0,0-1 8,1-1 8,-1-1 0,0-1 0,0-2 8,1-1 0,-1-1 8,0-2 0,2-2 0,2-5 0,3-12 0,1-14 0,1-19 0,0-20 0,-2-23 0,-3-20 0,-2-20 0,-2-25-24,0-19-8,-1-11 16,0 0 0,0 6-32,0 2 16,0-10-24,1-13 8,1-8-8,1-14 0,1-13-40,0-1 0,1 41-5408,-2 54 3680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02.758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243 1 2808,'-1'16'0,"-1"31"-32,-2 31 16,-1 30 88,-3 30 8,0 27 64,-2 14 0,1-5-16,-2-12 8,0-11-8,-1-6 16,0-7-8,-1-6 8,2-9 0,-1-8 0,-1-6 0,-1-6 0,-2-3 24,1-6 8,0-5 0,3-9 16,2-11 0,3-10 8,2-11-64,1-10 0,2-10-56,1-10 0,2-8-4688,0-5 3088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02.75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239 0 3912,'0'0'0,"0"0"-248,0 0 8,0 0 368,0 0 0,0 0 128,0 0 8,0 0 40,0 0 8,0 0 16,0 0-8,0 0-32,-6 12 8,-7 15-8,-6 17 0,-2 16-16,-2 18 16,1 15 24,-1 22 0,1 28-8,0 29 0,3 23-32,3 16 8,5 11-32,2 3 0,4-1-40,2-8 8,2-14-32,3-16 0,0-11-24,1-6 8,1 2-48,0 2 16,0-10-24,1-17-8,-1-15-16,-1-11 0,1-10 0,-2-7-8,-1-7-8,-1-6 8,0-8-40,-1-8 16,2-4 0,0-4 0,-1-4-24,0-4 8,0-5 0,1-3 8,-1-3-24,-1-3 16,1-3 0,-1-5 8,1-2-24,0-2 8,1-3-48,-1 0 16,-2 1-8,-1 2 0,0 1 0,0 0 0,1-1 0,1-2 8,-1 1-32,2-3 8,0-2 8,2-4 0,-1-3-8,2-4 16,-1-4-24,0-3-8,-1-3 16,0-1 8,1-3-32,-1-5 16,1-9-24,-1-18 8,0-26 16,-1-32-8,0-39-8,0-34 0,2-27-8,1-15 0,3-6 24,1 3-8,2 10 16,-1 13 0,2 12-24,-1 7 16,0 0 0,-2-3 16,-2 5-32,0 6 16,-1 1 8,-1-4-8,0-10 16,0-6 0,0 3 8,-2 10-8,-2 9 8,0 10 8,-3 10-32,-1 11 0,-1 12 16,0 11 0,0 12-48,-1 11 0,0 11-8,-1 10 0,0 10-48,1 10 0,2 11-40,1 8 0,0 5-32,1 3 16,-1 3-24,2 2 0,0 1 16,2 1 0,-1 1 16,1 1 0,-1 0 0,1 0 16,-1 3 32,-1 7-8,0 11 16,-3 19 16,0 26 32,-3 34 0,0 37 48,1 33 8,1 26 56,1 15-8,3 13 48,3 6 8,4 0-8,1-3 0,3-5-8,1-8 8,1-8 0,1-11-8,-1-20-8,-2-19 8,0-15-8,0-11 0,0-8 24,-1-7 0,-1-7 0,-1-10-8,0-10 16,-3-11 16,0-10-24,0-10 8,-1-10 0,-1-9 16,0-9-24,-1-8 0,0-7-8,0-5 8,0-4-48,0-2 16,0-2-8,0 0 8,0-1-32,0 0 8,0-1-24,-1-1 8,0-1-8,-1-4 0,-1-4-32,-2-5-8,0-6 8,-1-4 8,1-1-8,1 0 8,1 3 0,0 1 8,0 1-16,0 2 16,0-1 0,1 0 0,-2 0 0,0 0 0,0-3 0,3-6 0,3-11 0,4-18 0,5-23-24,4-30 0,2-31 0,-1-29 8,0-19 0,-2-13 8,-2-5-32,-5-3 8,-4-2 0,-6 0 16,2 0 0,1 6 8,3 11 0,2 17 0,1 16-32,0 14 16,2 11 0,1 10 8,1 9-24,-3 8 0,-2 7 16,-3 9-8,-2 9-8,-3 11 0,-1 12 16,-2 12 0,0 12-24,-1 11 0,0 8 24,-1 9 0,0 4 0,-1 5 8,-1 4 8,-1 9 0,-3 12-32,-1 20 16,-2 23-24,0 22 8,4 24 0,6 19 16,4 14-32,5 14 16,2 14 0,1 10 16,2 1 8,0-8-8,0-10-8,1-8-8,1-2 40,0 3 0,-2 9 0,-2 5 8,-3-2-8,-2-10 16,-2-7-16,0-8 8,0-8-8,0-7 0,0-5 0,-1-8 0,-2-8 24,-2-9 0,-1-10 16,0-10 8,0-8 32,-2-7 0,0-6 24,1-6 8,1-6 0,2-4 16,1-2 8,1-1 0,2-1-8,2 1 16,2-1-24,2 1 0,3 2-24,2 3 0,1 2-32,-1 0 0,0-1 0,-1-3 0,0-5-32,-2-7 8,0-6-24,-2-6 8,0-5-16,-1-3 16,-1-3 0,0-2 8,-1-2-8,1-1 0,-1-1-16,1 0 8,-1-3 0,0-2-8,2-7-8,1-6 8,2-8-40,2-10 16,0-7 0,-1-8 0,1-8-8,-1-12 16,-2-13-24,-1-16 8,0-18-8,-2-22 16,1-27 0,-1-22 8,1-9-32,1 3 8,0 15 0,2 16 16,-1 14 0,0 8 8,-1 3-32,-2 1 8,-2-3-16,-2-6 0,-3-13-40,-6-11 8,-5 2-56,-5 7 16,-4 7-112,-3 2 24,4 26-7240,5 35 4976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345 108 9848,'0'0'604,"-11"5"-279,-18 8-200,1 2 0,1 1 0,1 1 0,0 1 0,1 2-1,-26 25 1,39-33-63,0 0 0,1 0-1,1 1 1,0 0-1,1 1 1,0 0 0,1 0-1,1 1 1,0 0 0,1 0-1,1 1 1,0 0-1,1 0 1,-2 23 0,6-33-13,-1 0 1,2 0-1,-1 0 1,1 0-1,0 0 1,0 0-1,1-1 1,-1 1-1,1 0 1,1-1-1,-1 1 1,1-1-1,0 1 1,0-1-1,0 0 1,1-1-1,0 1 1,0 0-1,0-1 1,0 0-1,6 4 1,-2-3 28,0 1 0,0-1 1,0-1-1,1 0 0,0 0 0,0 0 1,0-1-1,0-1 0,1 0 0,-1 0 1,1 0-1,15-1 0,-1-1 59,-1-1 0,1-2 0,-1 0 0,0-2 0,0 0 0,0-2 1,-1 0-1,25-12 0,-21 6 46,0-1 1,-1-1-1,0-1 1,-1-1 0,-1-2-1,25-24 1,-34 27-28,0 0 0,0-2 0,-2 1 0,0-1 0,-1-1 1,14-30-1,-19 35-45,-1-1 0,0 1 0,-1-1 1,0 0-1,-1 0 0,-1 0 0,-1 0 1,0 0-1,-2-30 0,0 39-68,0 0 0,0 0 0,0 0 0,-1 0-1,0 0 1,0 1 0,-1-1 0,0 1 0,0-1 0,0 1 0,0 0 0,-1 0 0,0 1-1,0-1 1,-6-5 0,3 5 5,0 0 0,-1 0 1,1 1-1,-1 0 0,0 0 0,0 1 0,0 0 0,-1 0 0,-14-2 0,4 2 9,0 1 0,0 1-1,-1 1 1,1 0-1,0 2 1,0 0 0,0 1-1,0 1 1,-19 6-1,26-5-37,0-1 0,1 1 0,-1 1 0,1 0 0,0 1-1,1 0 1,0 1 0,0 0 0,0 0 0,1 1 0,0 0-1,1 1 1,0 0 0,0 0 0,-11 22 0,1 3-2719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8536,'0'0'4568,"14"2"-4152,32-1-177,1-2 1,-1-2 0,58-11-1,2-3-64,146-24 1360,-3 23-2179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3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179 715 9648,'0'0'11813,"-7"12"-11507,-107 176 1374,101-162-1323,1 0-1,2 1 0,-11 41 1,20-65-318,1 0 0,0-1 0,-1 1 0,1 0 0,0 0 0,0 0 1,0 0-1,1 0 0,-1 0 0,1-1 0,0 1 0,0 0 0,-1 0 1,2-1-1,-1 1 0,0 0 0,1-1 0,-1 1 0,1-1 0,-1 0 1,1 0-1,0 1 0,0-1 0,0 0 0,1-1 0,-1 1 0,0 0 1,1-1-1,-1 1 0,1-1 0,-1 0 0,1 1 0,0-1 1,-1-1-1,1 1 0,0 0 0,0-1 0,0 1 0,0-1 0,0 0 1,-1 0-1,1 0 0,0 0 0,0-1 0,0 1 0,0-1 0,0 1 1,-1-1-1,5-2 0,6-4 58,0-1 0,0 0 0,-1-1 0,-1 0 0,0-1 0,13-14 0,-1 1 105,3-8 227,-13 13-6,4 0 285,-16 18-675,0 1 1,0-1-1,1 0 0,-1 1 0,0-1 1,0 1-1,0-1 0,0 1 0,0-1 0,0 1 1,0 0-1,0-1 0,0 1 0,0 0 1,1 1-1,24 19 22,-16-13-27,-1-1 1,1 0 0,0 0-1,1-1 1,-1 0 0,1-1-1,0 0 1,1 0 0,14 3-1,-20-7-6,0 0 0,0 0-1,0-1 1,0 1 0,0-1-1,1-1 1,-1 1-1,0-1 1,0 0 0,0 0-1,0-1 1,0 0 0,-1 0-1,1 0 1,0-1 0,-1 0-1,0 0 1,0 0 0,1-1-1,5-5 1,-3 1 53,-1-1-1,0 1 1,0-2-1,-1 1 1,0-1-1,0 0 1,-1 0 0,-1 0-1,0-1 1,0 1-1,-1-1 1,2-12-1,-8-1 226,0 5 56,-7-7 179,10 22-535,1 2 0,-1 0 0,1 1 0,0-1 0,0 0 0,0 1 0,0-1 0,0 1 0,0-1 0,0 1 0,0 0 0,0-1 0,1 1 0,2-2 0,5 0-4,0 0 1,0 0-1,0 1 0,0 0 1,1 1-1,-1 0 1,16 1-1,16-3-39,12-10-215,-43 10 225,0 0 0,-1 1 0,1 0 0,16-1 0,2-6 528,-30 11-495,1 1 0,-1 0 0,1 0 0,0 0 0,0 0 0,0 0 0,1 0 0,-1 0 0,0 6 0,-1 2 0,-2 6 0,0 2 0,0 0 0,1 1 0,-1 34 0,3-50 0,1 0 0,0 0 0,1 0 0,-1 0 0,1 0 0,0 0 0,0-1 0,0 1 0,0 0 0,0 0 0,1-1 0,0 1 0,0-1 0,0 0 0,0 1 0,0-1 0,1 0 0,-1 0 0,1 0 0,0 0 0,0-1 0,0 1 0,0-1 0,1 0 0,4 3 0,-4-4 0,1 0 0,-1 0 0,0 0 0,0-1 0,0 1 0,0-1 0,1 0 0,-1 0 0,0-1 0,0 1 0,0-1 0,1 0 0,-1 0 0,0-1 0,0 1 0,-1-1 0,1 0 0,5-2 0,6-6 0,0 1 0,26-23 0,-1-2 0,-2-2 0,51-60 0,-68 69 0,-2-1 0,0-1 0,-2 0 0,26-61 0,39-129 0,-64 161 0,20-111 0,-35 148 0,0 8 0,-1 0 0,0 0 0,-1 1 0,-1-1 0,-1-21 0,1 34 0,0-1 0,-1 0 0,1 0 0,0 1 0,0-1 0,0 0 0,0 1 0,-1-1 0,1 0 0,0 1 0,0-1 0,-1 0 0,1 1 0,-1-1 0,1 0 0,-1 1 0,1-1 0,-1 1 0,1-1 0,-1 1 0,1-1 0,-1 1 0,-1-1 0,2 1 0,-1 0 0,0 0 0,0 0 0,1 0 0,-1 0 0,0 0 0,0 1 0,1-1 0,-1 0 0,0 0 0,0 1 0,1-1 0,-1 0 0,1 1 0,-1-1 0,0 1 0,1-1 0,-2 2 0,-4 4 0,1 1 0,-1 0 0,-4 8 0,6-9 0,-13 22 0,0 1 0,2 1 0,1 1 0,2 0 0,1 0 0,1 1 0,-9 57 0,6 11 0,-3 126 0,12-147 0,0 95 0,8-147 0,0 21 0,-4-46 0,2 18 0,-2-20 0,1 1 0,-1-1 0,0 1 0,1-1 0,-1 1 0,0 0 0,1-1 0,-1 1 0,1-1 0,-1 0 0,1 1 0,-1-1 0,1 1 0,0-1 0,-1 0 0,1 1 0,-1-1 0,1 0 0,0 0 0,-1 0 0,1 1 0,0-1 0,-1 0 0,1 0 0,0 0 0,-1 0 0,2 0 0,-2 0 0,0 0 0,0 0 0,0-1-1,0 1 1,0 0 0,0 0 0,0 0 0,0 0 0,0 0 0,0 0 0,0 0-1,0 0 1,0 0 0,0 0 0,0 0 0,0-1 0,0 1 0,0 0 0,0 0-1,0 0 1,0 0 0,0 0 0,0 0 0,0 0 0,0 0 0,0 0 0,0 0-1,0 0 1,0-1 0,0 1 0,0 0 0,0 0 0,0 0 0,0 0-1,0 0 1,0 0 0,1 0 0,-1 0 0,0 0 0,0 0 0,0 0 0,0 0-1,0 0 1,0 0 0,0 0 0,0 0 0,0 0 0,0 0 0,0 0 0,1 0-1,-1 0 1,0 0 0,0 0 0,0 0 0,0 0 0,0 0 0,0 0 0,0 0-1,0 0 1,0 0 0,1 0 0,-1 0 0,0 0 0,0 0 0,0 0 0,0 0 0,0 0 0,0 0 0,0 0 0,0 0 0,0 0 0,1 0 0,-1 0 0,0 0 0,0 0 0,0 0 0,0 0 0,0 0 0,0 0 0,0 0 0,0 0 0,0 0 0,1 0 0,-1 0 0,0 0 1,0 0-1,0 0 0,0 0 0,0 0 0,0 0 0,0 0 0,0 0 0,0 0 0,0-1 0,0 1 0,1 0 0,-1 0 0,0 0 0,0 0 0,0 0 0,0 0 0,0 0 0,0 0 0,0 0 0,0 0 0,0-1 0,0 1 0,0 0 0,0 0 0,0 0 0,0 0 0,0 0 0,0 0 0,0 0 0,0 0 0,0-1 0,0 1 0,0 0 0,0 0 0,0 0 0,0 0 0,0 0 0,0 0 0,2-1 1,1 0 0,-1 1-1,1-1 1,-1 0-1,0-1 1,1 1 0,-1 0-1,0-1 1,0 1 0,0-1-1,0 0 1,3-2-1,31-34 0,-17 18-1,-4 3 1,-1-1 0,0 0 0,21-40 0,5-7 0,-27 46 0,-2-2 0,0 1 0,-1-1 0,11-39 0,19-93 0,-28 101 0,-12 51 0,14-57 0,-2 1 0,4-69 0,-13 99 0,-2 22 0,0 1 0,-1-1 0,1 1 0,-1-1 0,0 0 0,-1 1 0,1-1 0,-1 1 0,-1-6 0,2-7 0,-2 36 0,0 0 0,-4 19 0,-2 6 0,-18 198 0,17-183 0,-19 103 0,-38 98 0,56-247 0,8-11 0,6-8 0,3-4 0,0-1 0,-1 0 0,7-14 0,14-23 0,-20 38 0,-2 1 0,1 1 0,1 0 0,0 0 0,8-8 0,-14 15 0,1 0 0,-1-1 0,1 1 0,0 0 0,-1 0 0,1 0 0,0 0 0,0 0 0,0 0 0,0 0 0,0 1 0,0-1 0,0 1 0,0-1 0,0 1 0,0 0 0,0 0 0,0 0 0,0 0 0,0 0 0,0 0 0,0 1 0,0-1 0,0 1 0,0-1 0,3 2 0,3 3 0,-1-1 0,0 1 0,0 0 0,0 1 0,-1-1 0,1 1 0,6 10 0,35 52 0,-38-53 0,7 18 0,-14-27 0,0 1 0,0-1 0,0 0 0,1 0 0,0 0 0,6 6 0,41 57 0,-51-69 0,0 0 0,0 0 0,0 0 0,0 1 0,1-1 0,-1 0 0,0 0 0,0 0 0,0 0 0,0 1 0,1-1 0,-1 0 0,0 0 0,0 0 0,0 0 0,1 0 0,-1 0 0,0 0 0,0 0 0,1 0 0,-1 0 0,0 0 0,0 0 0,1 0 0,-1 0 0,0 0 0,0 0 0,0 0 0,1 0 0,-1 0 0,0 0 0,0 0 0,1 0 0,-1 0 0,0 0 0,0 0 0,0 0 0,1-1 0,-1 1 0,0 0 0,0 0 0,0 0 0,0 0 0,1 0 0,-1-1 0,0 1 0,0 0 0,0 0 0,0-1 0,5-21 88,-3 17-4199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4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15680,'0'0'2658,"15"0"-1965,115 2 517,-106 0-900,1 1 0,-1 0 0,0 2 0,25 9 0,0 4 539,42 15 842,-77-31-1627,-9-1-3025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4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14672,'0'0'2279,"85"40"-2175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6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74 192 9536,'0'0'8662,"-5"13"-8077,-4 13-295,2 1 0,0-1-1,2 1 1,1 1-1,-1 32 1,9 153 1985,-2-159-1538,5-12-87,-5-34-365,0 0 0,-1 0-1,1 12 1,2-3 512,-3-14-124,-3-12-127,-2-19-18,-3-53-1,1 8-64,-24-160 1391,26 206-1579,2-1 0,0 1-1,4-40 1,-1 56-196,0 1 1,1-1-1,1 0 0,-1 1 0,1 0 0,1-1 0,0 1 0,1 0 1,0 1-1,0-1 0,11-13 0,-10 17-79,0 0 0,0 1 0,0 0 0,1 0 0,0 1 0,0 0 0,0 0 0,0 0 0,1 1 0,-1 0 0,1 1 0,0 0 0,10-2 0,-6 2 0,1 0 0,0 1 0,0 0 0,0 1 0,0 1 0,0 0 0,22 5 0,-11 1 0,1 1 0,-1 2 0,-1 0 0,0 2 0,-1 0 0,33 24 0,-54-35 0,1 0 0,-1 0 0,1 0 0,-1 0 0,0 1 0,1-1 0,-1 0 0,0 1 0,0-1 0,0 1 0,0-1 0,0 1 0,0 0 0,-1-1 0,1 1 0,0 0 0,-1 0 0,0 0 0,1-1 0,-1 3 0,0-1 0,0 0 0,-1-1 0,1 1 0,-1 0 0,0-1 0,1 1 0,-1 0 0,0-1 0,-1 1 0,1-1 0,0 0 0,-3 3 0,-5 7 0,-1-1 0,-1 0 0,1-1 0,-15 10 0,14-11 0,-26 21 0,-1-2 0,-1-1 0,-1-3 0,-44 21 0,37-18 0,38-21 0,-1 0 0,0 0 0,0-1 0,-1-1 0,-10 4 0,6-2 0,15-6 0,0 0 0,0 1 0,0-1 0,0 0 0,0 0 0,0 0 0,0 0 0,0 0 0,0 1 0,0-1 0,0 0 0,0 0 0,0 0 0,0 0 0,0 0 0,0 1 0,0-1 0,0 0 0,0 0 0,0 0 0,0 0 0,1 0 0,-1 0 0,0 0 0,0 1 0,0-1 0,0 0 0,0 0 0,0 0 0,0 0 0,0 0 0,1 0 0,-1 0 0,0 0 0,0 0 0,0 0 0,0 0 0,0 0 0,1 0 0,-1 0 0,0 0 0,0 0 0,0 0 0,0 0 0,0 0 0,1 0 0,30 5 0,6-1 0,58 14 0,-77-13 0,0 1 0,0 1 0,0 0 0,-1 1 0,20 13 0,-1 1 0,-17-11 0,27 20 0,-41-27 0,0 1 0,0 0 0,0 0 0,0 0 0,-1 1 0,1 0 0,-2 0 0,7 11 0,-9-15 0,-1-1 0,1 1 0,-1 0 0,1-1 0,-1 1 0,0 0 0,0-1 0,0 1 0,0 0 0,0 0 0,0-1 0,0 1 0,0 0 0,-1-1 0,1 1 0,0 0 0,-1-1 0,0 3 0,-1-1 0,0 1 0,-1-1 0,1 1 0,0-1 0,-1 0 0,0 0 0,-4 4 0,-2 0 0,-1 1 0,0-2 0,0 1 0,-15 5 0,-1-2 0,0-1 0,-1-1 0,-43 6 0,-16 5 0,36-4 0,29-7 0,0-2 0,-31 5 0,52-11 0,0 0 0,-1 0 0,1 0 0,0 0 0,0 0 0,-1 0 0,1 0 0,0 0 0,-1 0 0,1 0 0,0 0 0,-1 0 0,1 0 0,0 0 0,-1 0 0,1 0 0,0 0 0,0 1 0,-1-1 0,1 0 0,0 0 0,-1 0 0,1 0 0,0 1 0,0-1 0,-1 0 0,1 0 0,0 1 0,0-1 0,0 0 0,0 0 0,-1 1 0,1-1 0,0 0 0,0 1 0,0-1 0,0 0 0,0 0 0,0 1 0,0-1 0,0 0 0,-1 1 0,1-1 0,1 1 0,0 0 0,-1-1 0,1 1 0,-1-1 0,1 1 0,0-1 0,-1 0 0,1 1 0,0-1 0,-1 0 0,1 1 0,0-1 0,0 0 0,-1 0 0,1 0 0,0 1 0,0-1 0,-1 0 0,2 0 0,43-1-496,-37 0-3011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6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63 15976,'0'0'2829,"-11"11"-2153,3-4-536,-2 2 91,0 0 0,1 1 0,0 0 0,0 1 0,1-1 0,1 2 0,-8 13 0,14-23-156,1-1 0,-1 0 0,0 1 0,1 0 0,-1-1 0,1 1-1,-1-1 1,1 1 0,0 0 0,0-1 0,0 1 0,0-1 0,0 1 0,0 0 0,0-1 0,0 1 0,1 0 0,-1-1 0,0 1 0,1-1 0,0 1 0,-1-1 0,1 1 0,0-1 0,0 1 0,0-1 0,0 0 0,0 1 0,0-1 0,0 0 0,0 0 0,0 0 0,1 0 0,-1 0 0,0 0 0,1 0 0,-1 0 0,1-1 0,-1 1 0,1 0 0,-1-1 0,1 1 0,2-1 0,-1 1 20,1 0 1,-1-1-1,1 1 1,0-1-1,-1 0 1,1-1 0,-1 1-1,1 0 1,-1-1-1,1 0 1,-1 0 0,1 0-1,-1 0 1,0 0-1,1-1 1,-1 0-1,0 1 1,0-1 0,4-4-1,-3 2-15,-1 1 0,0-1-1,1 1 1,-2-1 0,1 0 0,0 0-1,-1-1 1,0 1 0,0 0 0,0-1-1,0 1 1,-1-1 0,0 0 0,0 0-1,0 1 1,-1-1 0,1 0 0,-1 0-1,0 0 1,0 0 0,-1 1 0,0-1-1,1 0 1,-2 0 0,1 1 0,0-1-1,-1 1 1,0-1 0,0 1 0,0 0-1,-1-1 1,0 1 0,1 0 0,-1 1-1,-1-1 1,1 0 0,0 1 0,-1 0-1,0 0 1,0 0 0,0 0 0,0 1-1,0-1 1,0 1 0,-1 0 0,1 0-1,-1 1 1,0-1 0,1 1 0,-1 0-1,0 0 1,0 1 0,-7-1 0,-8 3 318,1 0 0,0 1 0,-23 7 0,14-4-217,28-7-119,0-1 0,1 1 0,-1 0 0,0-1 0,0 1 0,0 0 0,1-1 0,-1 1 0,1 0 0,-1 0 0,1-1 0,-1 1 0,1 0 0,0 0 0,1-1 0,11-23-4608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47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10656,'0'0'11913,"13"-4"-11344,-10 3-541,15-6 184,1 2 0,0 0-1,0 0 1,25-1 0,80 3 912,49-3 572,-169 5-1636,13-1 348,0 1-1,18 1 1,-30 1-254,1-1 1,-1 1-1,0 0 0,1 1 1,-1-1-1,0 1 0,0 0 1,0 0-1,-1 1 0,9 4 1,28 22 280,-27-20-4069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50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125 971 10344,'0'0'10505,"8"-15"-10045,20-42 194,28-83 1,-37 76-150,-4-1 1,9-74-1,0-132 1160,-23 268-1580,-1 0 0,0-1-1,1 1 1,-1 0 0,-1-1-1,1 1 1,0 0 0,-1-1 0,0 1-1,0 0 1,0 0 0,0-1-1,0 1 1,-3-3 0,1 36 1317,-88 712-227,20-460-951,61-246-193,-27 75 105,31-95-51,-2-1 1,0 1-1,0-2 0,-19 25 0,26-38-48,1 0 0,0-1 0,-1 1 0,1-1 0,0 1 0,-1 0 0,1-1 0,-1 1 0,1-1 0,-1 1-1,0-1 1,1 0 0,-1 1 0,1-1 0,-1 0 0,0 1 0,1-1 0,-1 0 0,0 1 0,1-1 0,-1 0 0,0 0-1,1 0 1,-2 0 0,1 0 0,1-1-1,0 1 0,-1-1 0,1 1 1,-1-1-1,1 0 0,0 1 0,-1-1 1,1 1-1,0-1 0,0 0 0,-1 1 1,1-1-1,0 0 0,0 1 0,0-1 1,0 0-1,0 1 0,0-2 0,4-41 488,0 29-509,1 0 0,0 0 0,0 1 0,1-1 0,1 1 0,13-18 0,58-71 3,-76 99-18,31-33 0,49-43 0,-34 35 0,116-100 0,-162 142 0,38-35 0,45-53 0,-42 40 0,-42 51 0,-1-1 0,1 1 0,0-1 0,-1 1 0,1-1 0,-1 1 0,1 0 0,-1 0 0,0-1 0,1 1 0,-1 0 0,1-1 0,-1 1 0,0 0 0,0 0 0,0 0 0,1-1 0,-1 1 0,0 0 0,0 0 0,0 1 0,7 194 0,-7-192 0,1 0 0,0-1 0,-1 1 0,1 0 0,0 0 0,1 0 0,-1-1 0,1 1 0,0-1 0,0 1 0,0-1 0,0 0 0,0 0 0,6 6 0,-6-7 0,0-1 0,0 1 0,1-1 0,-1 1 0,0-1 0,1 0 0,0 0 0,-1 0 0,1 0 0,-1-1 0,1 1 0,0-1 0,0 1 0,-1-1 0,1 0 0,0 0 0,0 0 0,-1 0 0,1-1 0,0 1 0,3-2 0,2 0 0,0-1 0,0 0 0,-1 0 0,1 0 0,-1-1 0,1-1 0,-1 1 0,-1-1 0,9-7 0,1-4 0,29-36 0,-15 15 0,-26 34 0,0-2 0,0 1 0,-1 0 0,0-1 0,0 0 0,0 1 0,-1-1 0,1 0 0,-1 0 0,0-1 0,-1 1 0,1 0 0,-1-1 0,0 1 0,0-1 0,-1 1 0,0-1 0,0 1 0,0-1 0,-1 1 0,1-1 0,-1 1 0,-1-1 0,1 1 0,-4-8 0,5 12 0,0 0 0,-1 1 0,1-1 0,0 1 0,-1-1 0,1 1 0,-1-1 0,1 1 0,-1-1 0,1 1 0,-1-1 0,0 1 0,1-1 0,-1 1 0,1 0 0,-1-1 0,0 1 0,1 0 0,-1 0 0,0 0 0,1-1 0,-1 1 0,0 0 0,0 0 0,1 0 0,-1 0 0,0 0 0,1 0 0,-1 0 0,0 0 0,0 1 0,1-1 0,-1 0 0,0 0 0,1 1 0,-1-1 0,1 0 0,-1 1 0,0-1 0,1 0 0,-1 1 0,1-1 0,-1 1 0,0 0 0,-26 24 0,22-19 0,1 0 0,0 0 0,0 0 0,1 1 0,0-1 0,0 1 0,0 0 0,1 0 0,0 0 0,0 0 0,1 1 0,0-1 0,0 0 0,1 1 0,0-1 0,0 1 0,1-1 0,0 0 0,0 0 0,3 10 0,-2-10 0,0-1 0,0 0 0,1 1 0,0-1 0,1 0 0,-1 0 0,1 0 0,0-1 0,0 1 0,1-1 0,0 0 0,0 0 0,0-1 0,0 0 0,1 0 0,-1 0 0,1 0 0,0-1 0,0 0 0,1 0 0,11 3 0,-9-3 0,0-1 0,0 0 0,1-1 0,-1 0 0,1-1 0,0 0 0,-1 0 0,1-1 0,-1 0 0,1 0 0,-1-1 0,0-1 0,0 0 0,0 0 0,0 0 0,0-1 0,-1-1 0,1 0 0,14-10 0,-4 0 0,0-1 0,-2 0 0,1-2 0,-2 0 0,0 0 0,-2-1 0,0-1 0,-1-1 0,-1 0 0,0-1 0,-2 0 0,-1 0 0,-1-1 0,9-36 0,8-54 0,-4 0 0,10-191 0,-31 303 0,1-17 0,-1 1 0,-1 0 0,-4-25 0,5 41 0,0 1 0,0-1 0,0 0 0,0 1 0,0-1 0,-1 0 0,1 1 0,0-1 0,0 0 0,-1 1 0,1-1 0,0 1 0,-1-1 0,1 0 0,-1 1 0,1-1 0,0 1 0,-1-1 0,0 0 0,0 1 0,1 0 0,-1 0 0,1 1 0,0-1 0,-1 0 0,1 0 0,0 0 0,-1 0 0,1 1 0,-1-1 0,1 0 0,0 0 0,-1 1 0,1-1 0,0 0 0,0 1 0,-1-1 0,1 0 0,0 1 0,0-1 0,0 0 0,-1 1 0,1-1 0,0 1 0,-15 37 0,12-29 0,-15 50 0,-21 119 0,11 70 0,26-212 0,1-1 0,6 56 0,-3-76 0,1 0 0,0-1 0,1 1 0,0-1 0,1 0 0,1-1 0,0 1 0,15 23 0,-19-34 0,0-1 0,0 1 0,1-1 0,-1 1 0,1-1 0,-1 0 0,1 0 0,0 0 0,0 0 0,0-1 0,0 1 0,0-1 0,0 1 0,0-1 0,0 0 0,1-1 0,-1 1 0,0 0 0,1-1 0,-1 0 0,1 0 0,-1 0 0,0 0 0,1 0 0,-1-1 0,0 1 0,1-1 0,4-2 0,10-3 0,-2-1 0,1 0 0,-1-2 0,19-12 0,-14 8 0,16-9 0,-2-2 0,0-1 0,-2-2 0,30-32 0,-34 30 0,-38 39 0,-1-1 0,2 1 0,-1 0 0,2 1 0,-1 0 0,1 0 0,-5 13 0,8-16 0,-2 2 0,1 1 0,1-1 0,0 1 0,1 0 0,0-1 0,0 2 0,1-1 0,1 0 0,0 0 0,0 1 0,1-1 0,0 0 0,1 1 0,1-1 0,2 12 0,-1-17 0,0 0 0,0-1 0,0 1 0,1-1 0,0 1 0,0-1 0,0 0 0,1-1 0,-1 1 0,1-1 0,0 0 0,0 0 0,1 0 0,-1-1 0,1 0 0,0 0 0,0 0 0,0-1 0,0 0 0,0 0 0,8 1 0,-9-3 0,-1 0 0,1 0 0,-1-1 0,1 1 0,-1-1 0,1 0 0,-1-1 0,1 1 0,-1-1 0,0 0 0,0 0 0,7-4 0,-5 1 0,1 0 0,-1-1 0,0 1 0,0-1 0,0 0 0,6-11 0,-1 0 0,-1-1 0,0 0 0,-2-1 0,12-36 0,-7 8 0,-3-1 0,-1 0 0,-3-1 0,-2 0 0,-2 0 0,-2 0 0,-2 0 0,-15-83 0,11 108 0,0 2 0,-1-1 0,-2 1 0,0 0 0,-1 0 0,-1 1 0,-14-19 0,25 40 0,0-1 0,-1 1 0,1 0 0,0 0 0,0-1 0,0 1 0,0 0 0,0 0 0,-1 0 0,1-1 0,0 1 0,0 0 0,0 0 0,-1 0 0,1 0 0,0 0 0,0 0 0,0-1 0,-1 1 0,1 0 0,0 0 0,0 0 0,-1 0 0,1 0 0,0 0 0,0 0 0,-1 0 0,1 0 0,0 0 0,0 0 0,-1 0 0,1 0 0,0 0 0,0 0 0,-1 0 0,1 0 0,0 0 0,0 1 0,0-1 0,-1 0 0,1 0 0,0 0 0,-9 13 0,-3 22 0,2 12 0,2 1 0,2 0 0,0 63 0,15 149 0,1-169 0,3-1 0,38 136 0,-49-219 0,0 1 0,0-1 0,1 0 0,0 0 0,1 0 0,-1 0 0,1-1 0,9 12 0,-13-18 26,0 1 0,1-1 0,-1 0 1,0 0-1,1 1 0,-1-1 0,0 0 0,1 0 0,-1 1 0,1-1 0,-1 0 1,0 0-1,1 0 0,-1 0 0,1 0 0,-1 1 0,0-1 0,1 0 1,-1 0-1,1 0 0,-1 0 0,0 0 0,1 0 0,-1 0 0,1-1 1,-1 1-1,1 0 0,-1 0 0,0 0 0,1 0 0,-1 0 0,0-1 0,1 1 1,-1 0-1,1-1 0,5-5-3416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51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 10152,'0'0'10883,"-10"6"-10351,-32 18-5,40-23-418,0 1 0,0-1 0,1 1-1,-1-1 1,1 1 0,-1 0 0,1 0 0,0 0 0,-1 0-1,1 0 1,0 0 0,0 0 0,1 0 0,-1 0 0,0 0 0,1 1-1,-1-1 1,1 0 0,0 0 0,-1 1 0,1-1 0,1 3-1,-1-4-74,7 23 1505,-5-19-112,-7-8 1447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39:59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0 927 12056,'0'0'9009,"12"9"-8609,39 28-26,-42-31-230,0 0 0,1-1 1,0 0-1,0 0 0,1-1 0,-1-1 0,1 0 0,17 3 0,-16-3 15,-3-2 25,0 1 0,0-1 0,0-1 0,1 0 0,-1 0 0,0-1 0,0 0 0,16-4 0,-22 4-123,0 1-1,0-1 1,1 0 0,-1-1-1,0 1 1,0-1-1,0 1 1,-1-1-1,1 0 1,0 0-1,-1 0 1,1 0-1,-1-1 1,0 1-1,1-1 1,-1 1 0,0-1-1,-1 0 1,1 0-1,0 1 1,-1-1-1,0-1 1,0 1-1,1 0 1,-2 0-1,2-6 1,-1 1 10,-1 1 0,0 0 0,0 0 1,-1 0-1,0 0 0,0 0 0,-1 0 1,0 1-1,0-1 0,0 0 0,-1 1 0,0-1 1,0 1-1,-6-8 0,6 11-25,0-1 1,0 0-1,0 1 0,0 0 1,-1 0-1,1 0 0,-1 0 1,0 1-1,0-1 0,0 1 1,0 0-1,-1 0 0,1 1 1,0-1-1,-1 1 0,1 0 1,-1 0-1,1 0 0,-1 1 1,1-1-1,-1 1 0,0 0 0,-4 1 1,1 0 24,-1 1 0,1-1 1,0 1-1,0 0 1,0 1-1,0 0 0,0 0 1,1 1-1,-14 9 0,17-10-44,1 0-1,-1 0 1,1 0-1,0 0 1,-1 1-1,2 0 0,-1-1 1,0 1-1,1 0 1,0 1-1,0-1 1,0 0-1,0 1 1,1-1-1,-1 1 1,1-1-1,1 1 0,-1-1 1,0 7-1,1-3-3,0 0-1,1 1 0,0-1 0,1 0 0,-1 0 0,1 1 0,1-2 0,0 1 0,0 0 0,0 0 1,1-1-1,0 0 0,1 1 0,0-2 0,0 1 0,8 9 0,0-4 12,0 0-1,1-1 0,0 0 1,1-1-1,0 0 0,29 12 1,-36-18-16,1-1 1,0-1 0,0 1-1,0-2 1,0 1-1,0-1 1,0-1 0,1 1-1,-1-1 1,0-1-1,16-3 1,-8 1 17,0-1 0,0-1 0,-1-1 0,1 0 1,20-12-1,-11 3 25,-1-2 0,-1 0 0,0-2 0,-1 0 0,26-29 1,-15 9 57,-2 0 1,35-57-1,-22 25 141,58-120 0,-91 164-209,-2 0-1,0 0 1,-2-1 0,-1 0-1,-2-1 1,0 1 0,-2-1-1,-1-41 1,-2 50-51,-1-6 0,-1-1 0,-5-28 0,5 47 0,1 1 0,-1-1 0,-1 1 0,1 0 0,-1 0 0,-1 0 0,1 1 0,-1-1 0,0 1 0,-1 0 0,1 0 0,-8-7 0,10 12 0,1-1 0,0 1 0,0 0 0,-1 0 0,1 0 0,0 0 0,-1 1 0,1-1 0,-1 0 0,1 0 0,-1 1 0,0-1 0,1 1 0,-1 0 0,0-1 0,1 1 0,-1 0 0,0 0 0,1 0 0,-1 0 0,0 0 0,1 0 0,-3 1 0,1 0 0,1 1 0,-1-1 0,0 1 0,1-1 0,-1 1 0,1 0 0,0 0 0,-1 0 0,1 0 0,0 0 0,0 0 0,-1 4 0,-6 8 0,0 1 0,1 1 0,-9 26 0,14-33 0,-9 24 0,1 1 0,2 0 0,1 0 0,-3 45 0,7-23 0,7 108 0,-3-150 0,2 20 0,2 1 0,0 0 0,13 42 0,-14-64-20,1 1-1,0-1 1,1 0 0,1 0 0,0-1-1,1 0 1,0 0 0,1 0 0,17 20-1,-10-17 40,1 0 0,21 15-1,-31-26-11,0 0 1,0-1-1,0 0 1,0 0-1,1 0 0,-1-1 1,1 0-1,0 0 0,0 0 1,0-1-1,8 1 0,-5-2-4,0 0 0,0 0 0,0-1 0,0-1 0,0 1 0,-1-1 0,1-1 0,0 0 0,-1 0 0,0-1 0,0 0 0,0-1 0,0 0 0,-1 0 0,0-1-1,0 0 1,0-1 0,12-13 0,-5 5-2,-1 0 0,-1-2-1,-1 1 1,13-24 0,-21 34-1,-1-1 0,0 0 0,0 0-1,0 0 1,-1 0 0,0 0 0,-1-1 0,0 1 0,0 0 0,0-1 0,-1 1 0,0-1 0,-1 1 0,1-1 0,-3-8 0,2 13 0,0 0 0,-1 0 0,1 0 0,-1 0 0,0 1 0,0-1 0,0 0 0,0 1 0,0-1 0,0 1 0,-1 0 0,1 0 0,-5-3 0,-4-4 0,11 8 0,-1 1 0,0-1 0,1 1 0,-1 0 0,0-1 0,0 1 0,1-1 0,-1 1 0,0 0 0,0 0 0,0-1 0,1 1 0,-1 0 0,0 0 0,0 0 0,0 0 0,0 0 0,1 0 0,-1 0 0,0 0 0,0 1 0,-1-1 0,-20 13 0,-12 25 0,33-37 0,-2 5 0,0-1 0,0 1 0,1 0 0,0 0 0,0 0 0,0 0 0,1 0 0,0 1 0,0-1 0,1 0 0,-1 0 0,1 1 0,1-1 0,-1 0 0,1 1 0,0-1 0,1 0 0,-1 0 0,4 7 0,-1-4 0,30 55 0,-30-58 0,0 1 0,1-1 0,0 0 0,0-1 0,1 1 0,-1-1 0,10 7 0,-11-10 0,0-1 0,-1 0 0,1 1 0,0-1 0,0-1 0,0 1 0,0 0 0,0-1 0,0 0 0,0 0 0,7-1 0,46-8 0,-56 9 0,12-3 0,0-1 0,0 0 0,-1-1 0,0 0 0,22-14 0,55-43 0,-61 41 0,45-26 0,6-5 0,-48 29 0,-26 18 0,1 0 0,0 1 0,0 0 0,0 1 0,11-6 0,4-6 0,-30 33 0,-7 6 0,1 0 0,-21 48 0,32-64 0,2-1 0,-1 1 0,1 0 0,0-1 0,0 1 0,1 0 0,1 0 0,-1 0 0,1 1 0,0-1 0,1 0 0,0 0 0,0 0 0,1 0 0,2 7 0,-2-12 0,-1-1 0,1 0 0,-1 1 0,1-1 0,0 0 0,0 0 0,0 0 0,1 0 0,-1 0 0,0-1 0,1 1 0,-1-1 0,1 1 0,-1-1 0,6 2 0,40 10 0,-40-12 0,1 0 0,-1-1 0,0 0 0,0-1 0,0 1 0,0-2 0,0 1 0,0-1 0,0 0 0,-1-1 0,1 0 0,-1 0 0,1-1 0,-1 1 0,0-2 0,-1 1 0,1-1 0,6-6 0,4-4 0,-1-1 0,-1 0 0,0-1 0,-1-1 0,16-26 0,-11 10 0,0 0 0,-3-1 0,0-1 0,-3 0 0,-1-1 0,13-68 0,-17 48 0,-2 0 0,-2 0 0,-9-113 0,4 155 0,-1 0 0,-1-1 0,0 1 0,-1 0 0,0 0 0,-1 0 0,-7-14 0,11 28 0,0 0 0,1 0 0,-1 0 0,0 0 0,0 0 0,0 0 0,0 0 0,0 0 0,0 0 0,0 0 0,0 0 0,-2 0 0,3 1 0,-1-1 0,1 1 0,0 0 0,-1 0 0,1 0 0,0 0 0,0 0 0,-1 0 0,1 0 0,0 0 0,-1 0 0,1 0 0,0 0 0,-1 0 0,1 0 0,0 0 0,-1 0 0,1 0 0,0 0 0,0 1 0,-1-1 0,1 0 0,0 0 0,0 0 0,-1 0 0,1 1 0,0-1 0,0 0 0,-1 0 0,1 0 0,0 1 0,0-1 0,0 0 0,0 0 0,-1 1 0,1-1 0,0 0 0,0 0 0,0 1 0,0-1 0,0 0 0,0 1 0,0-1 0,0 0 0,0 1 0,0-1 0,0 1 0,-23 80 0,10-1 0,4 2 0,0 111 0,4-58 0,5-109 0,0-1 0,2 1 0,0-1 0,2 0 0,1 0 0,15 44 0,-16-54 0,1-2 0,-1 1 0,1-1 0,1 0 0,1 0 0,9 15 0,-14-25 0,0-1 0,0 0 0,0 0 0,0 0 0,0 0 0,0 0 0,0 0 0,0 0 0,1-1 0,-1 1 0,1-1 0,0 0 0,-1 1 0,1-1 0,0 0 0,-1-1 0,1 1 0,0 0 0,0-1 0,0 0 0,0 0 0,0 0 0,0 0 0,-1 0 0,1 0 0,0-1 0,0 1 0,0-1 0,0 0 0,-1 0 0,1 0 0,4-2 0,7-5 0,0 0 0,-1 0 0,0-1 0,0-1 0,-1 0 0,0-1 0,-1 0 0,0-1 0,-1 0 0,-1-1 0,1 0 0,-2-1 0,0 1 0,-1-2 0,0 1 0,-1-1 0,-1 0 0,0 0 0,5-27 0,-12 14 0,0 10 0,2 17 0,0 1 0,0-1 0,0 1 0,1-1 0,-1 1 0,0 0 0,0-1 0,0 1 0,0-1 0,0 1 0,1-1 0,-1 1 0,0 0 0,0-1 0,1 1 0,-1 0 0,0-1 0,1 1 0,-1 0 0,0-1 0,1 1 0,-1 0 0,1 0 0,-1-1 0,0 1 0,1 0 0,-1 0 0,1 0 0,-1 0 0,1-1 0,-1 1 0,0 0 0,1 0 0,-1 0 0,1 0 0,-1 0 0,1 0 0,-1 0 0,1 0 0,-1 1 0,0-1 0,1 0 0,-1 0 0,1 0 0,0 1 0,17 6 0,-12-1 0,-2 1 0,1-1 0,-1 1 0,0 0 0,0 0 0,-1 0 0,0 0 0,0 1 0,2 11 0,5 8 0,16 50 0,-19-53 0,1 0 0,1-1 0,17 31 0,-25-52 0,1 0 0,-1 0 0,0 0 0,1 0 0,-1-1 0,1 1 0,0-1 0,-1 1 0,1-1 0,0 0 0,0 1 0,0-1 0,0 0 0,0 0 0,0 0 0,0-1 0,0 1 0,1 0 0,-1-1 0,0 0 0,0 1 0,1-1 0,-1 0 0,0 0 0,0 0 0,1 0 0,-1-1 0,0 1 0,0-1 0,1 1 0,-1-1 0,0 0 0,0 0 0,0 0 0,0 0 0,2-1 0,8-5 0,0 0 0,-1-1 0,0 0 0,16-16 0,-16 12 0,1-1 0,-2 0 0,13-18 0,-5 5 0,-7 14 0,2-3 0,-14 19 0,1 1 0,0 0 0,0-1 0,0 1 0,0-1 0,1 1 0,0 0 0,-1-1 0,2 1 0,-1-1 0,2 5 0,1 1 0,0 0 0,1 0 0,10 17 0,-9-19 0,0-1 0,0 0 0,1 0 0,0 0 0,0-1 0,1 0 0,0 0 0,0 0 0,0-1 0,17 7 0,-21-11 0,-1 1 0,1-1 0,0 0 0,0 0 0,0 0 0,0 0 0,0-1 0,0 0 0,1 0 0,-1 0 0,0 0 0,0 0 0,0-1 0,0 0 0,0 0 0,0 0 0,0 0 0,-1-1 0,1 1 0,0-1 0,-1 0 0,1 0 0,-1-1 0,1 1 0,-1-1 0,0 1 0,5-7 0,-4 4 0,0 0 0,-1-1 0,0 0 0,1 0 0,-2 0 0,1 0 0,-1 0 0,0 0 0,0-1 0,-1 1 0,0-1 0,0 1 0,0-13 0,-1 14 0,0 1 0,0-1 0,-1 0 0,1 1 0,-1-1 0,0 0 0,0 1 0,-1-1 0,1 1 0,-1 0 0,0 0 0,0-1 0,-1 1 0,1 0 0,-1 1 0,0-1 0,0 0 0,0 1 0,-1 0 0,-5-5 0,-11-5 0,20 14 0,1-1 0,-1 0 0,1 0 0,-1 1 0,0-1 0,1 0 0,-1 0 0,1 0 0,-1 0 0,1 1 0,-1-1 0,1 0 0,-1 0 0,1 0 0,-1 0 0,1 0 0,-1 0 0,1 0 0,-1 0 0,1 0 0,-1-1 0,1 1 0,-1 0 0,1 0 0,-1 0 0,0-1 0,1 1 0,0 0 0,0-1 0,124-19 0,-117 18 0,1 1 0,0 1 0,-1-1 0,1 1 0,-1 1 0,1 0 0,-1 0 0,1 0 0,-1 1 0,1 1 0,-1-1 0,0 1 0,0 1 0,-1-1 0,1 1 0,-1 1 0,1-1 0,7 8 0,-11-9 0,0 1 0,-1-1 0,1 1 0,-1 0 0,0 0 0,0 0 0,-1 0 0,1 1 0,-1-1 0,0 1 0,2 6 0,1 4 0,-2 1 0,3 19 0,-5-22 0,1-1 0,1 1 0,7 23 0,-10-35 0,1-1 0,-1 1 0,0-1 0,0 0 0,0 1 0,0-1 0,0 1 0,1-1 0,-1 1 0,0-1 0,0 0 0,1 1 0,-1-1 0,0 1 0,1-1 0,-1 0 0,0 0 0,1 1 0,-1-1 0,0 0 0,1 1 0,-1-1 0,1 0 0,-1 0 0,0 0 0,1 0 0,-1 1 0,1-1 0,-1 0 0,1 0 0,-1 0 0,1 0 0,-1 0 0,1 0 0,-1 0 0,1 0 0,-1 0 0,0 0 0,1 0 0,-1-1 0,1 1 0,-1 0 0,1 0 0,-1 0 0,1 0 0,-1-1 0,0 1 0,1 0 0,-1-1 0,0 1 0,1 0 0,-1-1 0,0 1 0,1 0 0,-1-1 0,0 1 0,0 0 0,1-1 0,-1 1 0,0-1 0,20-34 0,-15 25 0,46-72 0,-50 81 0,-1 0 0,1 0 0,-1 1 0,1-1 0,-1 0 0,1 0 0,-1 1 0,1-1 0,0 0 0,-1 1 0,1-1 0,0 1 0,-1-1 0,1 1 0,0-1 0,0 1 0,0-1 0,-1 1 0,1 0 0,0-1 0,0 1 0,0 0 0,0 0 0,1 0 0,0 0 0,-1 0 0,1 1 0,-1-1 0,1 0 0,-1 1 0,1 0 0,-1-1 0,1 1 0,-1 0 0,1 0 0,-1 0 0,2 2 0,5 4 0,-1 0 0,0 1 0,9 13 0,-11-15 0,9 11 0,1 0 0,1-2 0,1 0 0,0-1 0,0 0 0,23 12 0,-38-25 0,-1-1 0,1 1 0,0-1 0,0 1 0,-1-1 0,1 1 0,0-1 0,0 0 0,-1 0 0,1 0 0,0 0 0,0 0 0,0 0 0,-1-1 0,1 1 0,0 0 0,0-1 0,-1 1 0,1-1 0,0 0 0,-1 0 0,1 0 0,-1 0 0,1 0 0,-1 0 0,1 0 0,-1 0 0,2-2 0,3-3 0,0 0 0,0-1 0,0 0 0,5-10 0,3-7 0,-2-1 0,-1-1 0,-1 0 0,-1 0 0,10-50 0,5-15 0,-24 90 0,0 0 0,0 0 0,0 0 0,1 0 0,-1 0 0,0 1 0,0-1 0,1 0 0,-1 0 0,0 0 0,1 0 0,-1 1 0,1-1 0,-1 0 0,1 0 0,-1 1 0,1-1 0,0 0 0,-1 1 0,1-1 0,0 1 0,0-1 0,-1 1 0,1-1 0,0 1 0,0-1 0,1 1 0,-1 1 0,0-1 0,0 1 0,1 0 0,-1 0 0,0 1 0,0-1 0,0 0 0,-1 0 0,1 0 0,0 1 0,0-1 0,-1 0 0,1 1 0,0-1 0,-1 1 0,0-1 0,1 2 0,0 0 0,39 120 0,-36-104 0,0 1 0,0 0 0,-2 0 0,0 30 0,-2-44 0,-1-1 0,0 0 0,0 1 0,0-1 0,-1 0 0,-2 8 0,3-11 0,0 0 0,0 1 0,0-1 0,-1 0 0,1 0 0,0-1 0,-1 1 0,1 0 0,-1 0 0,0-1 0,1 1 0,-1-1 0,0 1 0,0-1 0,0 0 0,0 0 0,-4 2 0,3-3 0,1 1 0,0-1 0,-1 0 0,1 0 0,0 0 0,0 0 0,-1 0 0,1-1 0,0 1 0,0-1 0,-1 1 0,1-1 0,0 0 0,0 0 0,0 0 0,0 0 0,0 0 0,0-1 0,0 1 0,-3-4 0,-3-2 0,1 0 0,0-1 0,-6-10 0,11 15 0,1 3 0,1 0 0,0 0 0,0 0 0,0 0 0,0-1 0,-1 1 0,1 0 0,0 0 0,0 0 0,0 0 0,0-1 0,0 1 0,0 0 0,0 0 0,0 0 0,0-1 0,-1 1 0,1 0 0,0 0 0,0 0 0,0-1 0,0 1 0,0 0 0,0 0 0,0 0 0,0-1 0,1 1 0,-1 0 0,0 0 0,0 0 0,0-1 0,0 1 0,0 0 0,0 0 0,0 0 0,0-1 0,0 1 0,1 0 0,-1 0 0,0 0 0,0 0 0,0 0 0,0-1 0,1 1 0,-1 0 0,0 0 0,0 0 0,0 0 0,0 0 0,1 0 0,-1 0 0,0 0 0,0 0 0,0 0 0,1 0 0,-1 0 0,0 0 0,0 0 0,0 0 0,1 0 0,-1 0 0,0 0 0,0 0 0,1 0 0,-1 0 0,18 2 0,-17-2 0,45 10 0,-35-6 0,1-1 0,0 0 0,1-1 0,-1-1 0,0 0 0,18-1 0,-30 0 31,1 0 1,0 0-1,-1 0 1,1 0-1,-1 0 1,1-1-1,0 1 1,-1 0-1,1 0 1,-1-1-1,1 1 1,-1 0-1,1-1 1,-1 1-1,1 0 1,-1-1-1,1 1 1,-1-1-1,1 1 1,-1-1-1,0 1 0,1-1 1,-1 1-1,0-1 1,0 1-1,1-2 1,-2-8-4817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00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0 9848,'0'0'8086,"-9"6"-7693,-4 3-273,-22 12 688,-50 44 0,75-57-525,-1 0-1,-21 13 0,-6 3 610,29-14-465,9-9-359,-1 0 0,1 0-1,-1 0 1,0 0 0,0 0 0,0 0 0,1 0 0,-1 0-1,0 0 1,0 0 0,0 0 0,0 0 0,0-1-1,-1 1 1,1 0 0,0-1 0,0 1 0,0-1 0,-1 0-1,1 1 1,0-1 0,0 0 0,-2 1 0,4-10 659,1 5-3608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5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85 3712,'0'0'9677,"-3"-10"-9272,-12-29 17,15 37-349,-1 0 1,0 0-1,0 0 1,0 0-1,0 1 1,0-1 0,0 0-1,-1 1 1,-2-4-1,4 5-32,-1 0-1,1 0 0,0-1 0,-1 1 0,1 0 0,0-1 1,-1 1-1,1-1 0,0 1 0,-1 0 0,1-1 1,0 1-1,0-1 0,0 1 0,-1-1 0,1 1 0,0-1 1,0 1-1,0-1 0,0 1 0,0-1 0,0 0 1,0 1 13,0 0 0,-1-1 0,1 1 0,0 0 0,0-1 0,-1 1 0,1 0 0,0-1 1,-1 1-1,1 0 0,0 0 0,-1 0 0,1-1 0,0 1 0,-1 0 0,1 0 0,-1 0 1,1 0-1,0 0 0,-1-1 0,1 1 0,-1 0 0,1 0 0,0 0 0,-1 0 0,1 0 1,-1 0-1,1 1 0,0-1 0,-1 0 0,1 0 0,-1 0 0,1 0 0,0 0 0,-1 0 1,1 1-1,0-1 0,-1 0 0,1 0 0,-1 1 0,-11 15 210,1 1 0,1 0 0,0 1 0,1 0 1,1 0-1,1 1 0,1 0 0,-7 32 0,2 14 97,-4 85-1,7-54 79,4-48-264,1-14 127,0-1 0,-3 0 0,-16 60 0,18-76 6,4-15-223,0 1-1,0-1 1,-1 0-1,1 0 0,-1 0 1,1 0-1,-1 0 1,-2 3-1,3-5-68,0 0 0,0 0-1,0 0 1,0 0 0,0 0 0,0 0 0,0 1 0,0-1-1,0 0 1,0 0 0,0 0 0,0 0 0,0 0 0,0 0-1,0 0 1,0 1 0,0-1 0,0 0 0,0 0 0,0 0 0,0 0-1,0 0 1,0 0 0,0 0 0,0 1 0,0-1 0,0 0-1,0 0 1,0 0 0,0 0 0,0 0 0,0 0 0,0 0-1,0 0 1,0 0 0,0 1 0,0-1 0,1 0 0,-1 0-1,0 0 1,0 0 0,0 0 0,0 0 0,0 0 0,0 0-1,0 0 1,0 0 0,1 0 0,-1 0 0,0 0 0,0 0-1,0 0 1,0 0 0,0 0 0,0 0 0,1 0 0,11 0 256,12-5-104,38-9 163,78-7 0,-29 11 15,-92 8-266,19-5 182,-36 6-257,-1 0 0,1 0 0,-1-1-1,1 1 1,-1-1 0,0 1 0,0-1 0,1 0 0,-1 1-1,0-1 1,-1 0 0,1 0 0,0 0 0,0 0 0,-1 0-1,1 0 1,-1 0 0,0 0 0,1 0 0,-1-3 0,0-1-818,1 0 1,-1 0-1,0 0 1,0 0-1,-2-11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01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11048,'0'0'5192,"11"-2"-4081,117-21 491,2 6 0,0 6 0,193 7 0,-217 7-105,-94-4-1834,0 0-1,0 0 1,1-1-1,-2-1 1,1 0-1,13-5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03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0 10752,'0'0'6698,"-2"15"-5982,-20 114 575,-22 147 1054,-11 140 424,35-270-1579,13-102-710,3-19 652,-3 48-1,4-66-134,-1-15-91,1-11-772,1-1 1,0 1-1,2-1 0,0 1 1,1-1-1,1 1 1,1 0-1,0-1 0,2 1 1,0 1-1,1-1 0,1 1 1,0 0-1,2 0 0,0 1 1,21-29-1,-18 30-104,2-4-8,31-31 0,-41 47-23,0 0 1,0 0 0,1 1-1,-1-1 1,1 1-1,0 0 1,0 0 0,0 1-1,1 0 1,-1-1-1,0 2 1,1-1-1,6-1 1,-10 4 0,1-1 0,-1 0 0,0 1 0,0-1 0,0 1 0,1-1 0,-1 1 0,0 0 0,0 0 0,0 0 0,0 0 0,0 1 0,0-1 0,-1 0 0,1 1 0,0-1 0,-1 1 0,1 0 0,-1 0 0,1-1 0,-1 1 0,1 2 0,3 4 0,0 0 0,-1 0 0,0 0 0,3 10 0,-1 4 0,-2 0 0,0 0 0,-1 1 0,-1-1 0,-1 25 0,-1-21 0,1 0 0,1-1 0,9 41 0,-10-65 0,-1 1 0,0-1 0,1 1 0,-1-1 0,1 1 0,0-1 0,0 0 0,-1 1 0,1-1 0,0 0 0,0 0 0,0 1 0,0-1 0,0 0 0,1 0 0,-1 0 0,0 0 0,0 0 0,1-1 0,-1 1 0,1 0 0,-1 0 0,1-1 0,-1 1 0,1-1 0,-1 0 0,1 1 0,-1-1 0,1 0 0,-1 0 0,1 0 0,-1 0 0,1 0 0,0 0 0,-1 0 0,1-1 0,-1 1 0,1-1 0,-1 1 0,3-2 0,6-1 0,-1-1 0,0-1 0,1 0 0,13-10 0,8-7 0,-2-1 0,0-2 0,-2-1 0,28-33 0,19-14 0,-51 52 0,-1 0 0,33-42 0,-40 46 0,-13 15 0,1 0 0,-1 0 0,0-1 0,1 0 0,-1 1 0,0-1 0,-1 0 0,1 0 0,2-6 0,-4 9 0,0 1 0,0-1 0,0 0 0,0 0 0,0 0 0,0 0 0,0 0 0,0 0 0,0 0 0,0 1 0,0-1 0,-1 0 0,1 0 0,0 0 0,0 0 0,0 0 0,0 0 0,0 0 0,0 0 0,0 0 0,0 0 0,0 0 0,0 0 0,-1 1 0,1-1 0,0 0 0,0 0 0,0 0 0,0 0 0,0 0 0,0 0 0,0 0 0,-1 0 0,1 0 0,0 0 0,0 0 0,0 0 0,0 0 0,0 0 0,0 0 0,0 0 0,-1 0 0,1 0 0,0 0 0,0-1 0,0 1 0,0 0 0,0 0 0,0 0 0,0 0 0,0 0 0,0 0 0,-1 0 0,1 0 0,0 0 0,0 0 0,0 0 0,0-1 0,0 1 0,0 0 0,0 0 0,0 0 0,0 0 0,0 0 0,0 0 0,0 0 0,0-1 0,-8 9 0,-12 14 0,2 0 0,0 2 0,2 0 0,-14 28 0,23-41 0,2 1 0,0 0 0,0 1 0,1-1 0,1 1 0,0 0 0,1 0 0,0 0 0,1 0 0,0 0 0,2 21 0,0-31 0,-1 1 0,1-1 0,0 0 0,0 0 0,0 1 0,0-1 0,0 0 0,1 0 0,0 0 0,0 0 0,-1-1 0,1 1 0,1 0 0,-1-1 0,0 1 0,1-1 0,-1 0 0,6 4 0,-6-5 0,0-1 0,0 1 0,0 0 0,0 0 0,0-1 0,0 1 0,0-1 0,0 0 0,0 1 0,0-1 0,0 0 0,0 0 0,1 0 0,-1-1 0,0 1 0,0-1 0,0 1 0,0-1 0,0 1 0,0-1 0,0 0 0,0 0 0,0 0 0,-1 0 0,1 0 0,0-1 0,-1 1 0,1 0 0,0-1 0,1-2 0,9-9 0,-1-1 0,-1 1 0,0-2 0,-1 1 0,-1-2 0,11-24 0,-9 12 0,-1 1 0,-1-1 0,4-32 0,-11 52 0,-1 25 0,1-1 0,1 1 0,6 26 0,-6-34 0,1-1 0,0 1 0,0-1 0,0 0 0,1 0 0,1-1 0,-1 1 0,12 13 0,-14-18 0,1 0 0,0 0 0,0 0 0,1 0 0,-1 0 0,0-1 0,6 3 0,-7-4 0,-1 0 0,1-1 0,0 0 0,0 1 0,-1-1 0,1 0 0,0 0 0,0 0 0,0 0 0,-1 0 0,1 0 0,0 0 0,0-1 0,-1 1 0,1-1 0,0 1 0,-1-1 0,1 0 0,-1 0 0,1 0 0,1-1 0,9-6 0,-1-1 0,-1-1 0,0 0 0,0 0 0,-1-1 0,0-1 0,7-12 0,-1 3 0,20-35 0,-25 39 0,-1 1 0,21-25 0,-18 31 0,-6 10 0,-5 2 0,0-1 0,0 1 0,-1-1 0,1 1 0,0 0 0,-1-1 0,1 1 0,-1 0 0,0-1 0,0 3 0,4 14 0,3 11 0,3 13 0,2 0 0,19 45 0,-30-84 0,19 34 0,-19-36 0,-1-1 0,1 1 0,-1 0 0,0 0 0,1-1 0,-1 1 0,1 0 0,0-1 0,-1 1 0,1-1 0,0 1 0,-1-1 0,1 1 0,0-1 0,-1 1 0,1-1 0,0 1 0,0-1 0,0 0 0,-1 0 0,1 1 0,0-1 0,0 0 0,0 0 0,0 0 0,0 0 0,-1 0 0,1 0 0,0 0 0,0 0 0,0 0 0,0 0 0,0-1 0,-1 1 0,1 0 0,0-1 0,0 1 0,-1 0 0,1-1 0,1 0 0,5-7 0,0-1 0,-1 1 0,0-1 0,-1-1 0,0 1 0,-1-1 0,1 0 0,4-20 0,0 7 0,2-8 0,-4 9 0,2 1 0,0-1 0,20-33 0,-22 44 0,-6 10 0,-1-1 0,1 1 0,0 0 0,-1-1 0,1 1 0,0 0 0,0 0 0,0-1 0,0 1 0,3-2 0,-3 3 0,-1 0 0,1 0 0,0 0 0,0 0 0,0-1 0,0 1 0,0 0 0,0 1 0,0-1 0,0 0 0,0 0 0,0 0 0,0 0 0,0 1 0,0-1 0,-1 0 0,1 1 0,0-1 0,0 1 0,0-1 0,0 1 0,-1-1 0,2 2 0,25 18 0,29 28 0,-31-25 0,35 23 0,-54-42 0,0 0 0,0-1 0,1 0 0,-1 0 0,1 0 0,0-1 0,0 0 0,0 0 0,0 0 0,0-1 0,13 0 0,-16-1 0,0 0 0,-1-1 0,1 1 0,0-1 0,-1 0 0,1 0 0,0 0 0,-1-1 0,1 1 0,-1-1 0,0 0 0,0 0 0,1 0 0,-1 0 0,-1-1 0,1 1 0,0-1 0,0 1 0,-1-1 0,0 0 0,1 0 0,-1-1 0,2-4 0,2-4 0,-1 1 0,0-1 0,6-24 0,-10 34 0,0-1 0,-1 0 0,1 0 0,-1 0 0,0 0 0,1 0 0,-1 0 0,0 0 0,-1 0 0,1 0 0,0 0 0,-1 1 0,0-1 0,0 0 0,0 0 0,0 0 0,0 1 0,0-1 0,-1 1 0,1-1 0,-1 1 0,-3-5 0,4 7 0,1 0 0,-1 0 0,0-1 0,0 1 0,0 0 0,1 0 0,-1 0 0,0 0 0,0 0 0,0 0 0,0 0 0,1 0 0,-1 1 0,0-1 0,0 0 0,1 0 0,-1 1 0,0-1 0,0 0 0,1 1 0,-1-1 0,0 1 0,1-1 0,-1 1 0,0-1 0,1 1 0,-1 0 0,1-1 0,-1 1 0,0 0 0,-19 25 0,17-20 0,-1 0 0,1 0 0,0 0 0,1 1 0,-1-1 0,1 1 0,0 0 0,1-1 0,0 1 0,0 0 0,0 0 0,1 0 0,0 0 0,0 0 0,1 0 0,0 0 0,0 0 0,1-1 0,0 1 0,0 0 0,0-1 0,1 1 0,0-1 0,0 0 0,8 12 0,-5-11 0,0 1 0,1-1 0,0-1 0,0 1 0,0-1 0,1 0 0,0-1 0,0 0 0,1 0 0,-1 0 0,1-1 0,0-1 0,0 1 0,0-2 0,1 1 0,-1-1 0,0-1 0,18 2 0,-22-3 61,-1 0 1,1 0-1,0-1 1,-1 1-1,1-1 1,-1 0-1,1 0 1,-1-1-1,1 1 1,-1-1-1,0 0 1,1 0-1,-1 0 1,-1-1-1,5-3 1,1-1-1046,0 0 0,-1-1 1,0-1-1,10-14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04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 10656,'0'0'11057,"-14"5"-10596,4-1-381,-8 2 198,0 2-1,0 0 1,0 1-1,-30 22 1,36-21 72,1 0 1,0 1-1,0 0 0,-16 23 1,24-30-271,1 0 0,0 0 0,-1 0 0,1 0 0,1 0 0,-1 1 0,1-1 0,-1 0 0,1 1 0,1-1 0,-1 1 0,1 0 0,-1-1 0,1 1 0,0-1 0,1 1 0,-1 0 0,1-1 0,0 1 0,3 6 0,-3-8-38,0 0 1,1 0-1,-1-1 0,1 1 1,0-1-1,-1 1 0,1-1 1,0 0-1,1 1 0,-1-1 1,0 0-1,1 0 1,-1-1-1,1 1 0,0-1 1,-1 1-1,1-1 0,0 0 1,0 0-1,0 0 0,0 0 1,0 0-1,0-1 1,0 1-1,0-1 0,0 0 1,0 0-1,0 0 0,0-1 1,4 0-1,0 0 16,-1 0 0,0-1 0,1 1 0,-1-2 0,0 1 0,0-1 0,0 0 0,0 0 0,0 0 0,-1-1 0,1 0 0,-1 0 0,5-5 0,-1-1 64,0-1 1,-1-1-1,0 1 0,-1-1 1,0-1-1,8-20 0,-11 24 6,-1-1-1,-1 0 1,1 1 0,-1-1-1,-1 0 1,0 0 0,0 0-1,-1 0 1,0 0-1,-3-11 1,-1 7 160,-1 19 149,0 21 138,7-7-575,1 0 0,0 0 0,1 0 0,9 23 0,-10-35 0,-1 2 0,1 0 0,0-1 0,0 0 0,1 1 0,0-1 0,0-1 0,1 1 0,0-1 0,1 0 0,-1 0 0,1 0 0,1-1 0,-1 0 0,11 8 0,-14-13 34,0 1 0,0 0 0,0-1 0,1 0 0,-1 0 0,0 0 0,1 0 0,-1 0 0,1-1 0,-1 1 0,1-1 0,-1 0 0,1 0 0,-1 0 0,1-1 0,-1 1 0,1-1 0,-1 0 0,1 0 0,-1 0 0,0 0 0,0-1 0,0 1 0,1-1 0,-1 0 0,-1 0 0,1 0 0,5-5 0,0 0-650,-1 0 0,0-1-1,0 1 1,-1-2 0,0 1 0,0 0-1,7-18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07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10952,'0'0'8649,"1"10"-8156,13 357 2420,-16-217-1868,3-75 270,-12 106 0,10-172-842,-1 0-1,0 0 1,0 0 0,-4 9 0,6-18-443,0 0 0,0 0 0,0 0 0,0 1 1,0-1-1,0 0 0,0 0 0,0 0 0,0 0 0,0 0 1,0 0-1,0 0 0,-1 0 0,1 0 0,0 0 1,0 0-1,0 0 0,0 0 0,0 0 0,0 0 0,0 0 1,0 0-1,0 0 0,0 0 0,0 0 0,0 0 0,0 0 1,0 0-1,0 0 0,0 0 0,-1 0 0,1 0 0,0 0 1,0 0-1,0 0 0,0 0 0,0 0 0,0 0 0,0 0 1,0 0-1,0 0 0,0 0 0,0 0 0,0 0 0,0 0 1,0 0-1,0 0 0,-1 0 0,1 0 0,0 0 0,0 0 1,0 0-1,0 0 0,0 0 0,0 0 0,0 0 1,0 0-1,0 0 0,0 0 0,0-1 0,0 1 0,0 0 1,0 0-1,0 0 0,0 0 0,0 0 0,0 0 0,-3-9 830,-2-16-589,4 20 0,0-13-242,0 0 0,1 1 0,1-1 0,1 0-1,0 1 1,1 0 0,1-1 0,11-28 0,-9 29-29,1 1 0,0 0 0,2 1 0,10-17 0,-14 25 0,0 0 0,0 1 0,1-1 0,0 1 0,0 0 0,0 1 0,1 0 0,-1 0 0,1 0 0,12-6 0,-18 11 0,1-1 0,-1 1 0,0 0 0,0-1 0,0 1 0,0 0 0,1 0 0,-1 0 0,0 0 0,0 0 0,1 0 0,-1 0 0,0 0 0,0 0 0,0 1 0,1-1 0,-1 0 0,0 1 0,0-1 0,0 1 0,2 0 0,-1 1 0,0 0 0,0 0 0,0 0 0,0 0 0,0 0 0,0 0 0,-1 1 0,1-1 0,1 4 0,1 2 0,-1 1 0,0 0 0,0 0 0,3 17 0,4 59 0,-5-40 0,12 55 0,-16-97 0,0 0 0,-1-1 0,1 1 0,0 0 0,1-1 0,-1 1 0,0-1 0,1 0 0,-1 1 0,1-1 0,0 0 0,0 0 0,0 0 0,0 0 0,3 3 0,-3-4 0,0-1 0,0 1 0,0 0 0,0 0 0,0-1 0,0 1 0,0-1 0,0 0 0,0 0 0,0 0 0,0 0 0,0 0 0,0 0 0,0 0 0,0 0 0,0-1 0,0 1 0,0-1 0,0 0 0,0 1 0,0-1 0,2-1 0,28-16 0,0-2 0,-1 0 0,-2-2 0,0-2 0,28-29 0,18-32 0,-69 78 0,-5 7 0,-1-1 0,0 1 0,0 0 0,0 0 0,0-1 0,0 1 0,0 0 0,0 0 0,0 0 0,0-1 0,0 1 0,0 0 0,1 0 0,-1 0 0,0-1 0,0 1 0,0 0 0,0 0 0,1 0 0,-1 0 0,0 0 0,0 0 0,0-1 0,1 1 0,-1 0 0,0 0 0,0 0 0,0 0 0,1 0 0,-1 0 0,0 0 0,0 0 0,1 0 0,-1 0 0,0 0 0,0 0 0,0 0 0,1 0 0,-1 0 0,0 0 0,0 0 0,1 0 0,-1 0 0,0 0 0,1 1 0,-2-1 0,0 0 0,1 0 0,-1 0 0,1 1 0,-1-1 0,1 0 0,-1 0 0,1 1 0,0-1 0,-1 0 0,1 1 0,-1-1 0,1 0 0,0 1 0,-1-1 0,1 1 0,0-1 0,-1 0 0,1 1 0,0-1 0,-1 2 0,-17 34 0,-31 66 0,44-90 0,0 2 0,1-1 0,1 0 0,0 1 0,-2 27 0,5-22 0,3 39 0,-2-52 0,1 1 0,-1 0 0,1-1 0,0 0 0,0 1 0,1-1 0,0 0 0,0 0 0,5 7 0,-7-12 0,-1 0 0,1-1 0,-1 1 0,1-1 0,-1 1 0,1 0 0,-1-1 0,1 1 0,0-1 0,-1 1 0,1-1 0,0 1 0,0-1 0,-1 0 0,1 1 0,0-1 0,0 0 0,0 0 0,-1 1 0,1-1 0,0 0 0,0 0 0,0 0 0,-1 0 0,1 0 0,1 0 0,0-1 0,-1 1 0,1-1 0,0 0 0,-1 0 0,0 0 0,1 0 0,-1 0 0,0 0 0,1 0 0,-1 0 0,0 0 0,1-3 0,4-4 0,-1 0 0,0-1 0,6-12 0,-11 19 0,7-10 0,-2-1 0,0 0 0,0-1 0,-1 1 0,-1-1 0,0 0 0,-1 0 0,0-26 0,1-12 0,-3 49 0,1-4 0,2 12 0,0 2 0,42 80 0,-43-82 0,1 0 0,0-1 0,0 1 0,1 0 0,-1-1 0,1 0 0,4 4 0,-6-6 0,0-1 0,0 0 0,-1 1 0,1-1 0,0 0 0,0 0 0,0 0 0,0 0 0,1 0 0,-1-1 0,0 1 0,0-1 0,0 1 0,1-1 0,-1 0 0,0 0 0,0 0 0,1 0 0,-1 0 0,3-1 0,4-1 0,0-1 0,0-1 0,-1 0 0,1 0 0,-1 0 0,0-1 0,0 0 0,-1-1 0,1 0 0,-1 0 0,0-1 0,-1 1 0,0-1 0,0-1 0,0 1 0,6-13 0,5-6 0,-9 17 0,-1-1 0,-1 0 0,0 0 0,0-1 0,-1 0 0,-1 0 0,4-11 0,1 6 0,-8 15 0,0 0 0,0 0 0,-1 0 0,1 0 0,0 1 0,-1-1 0,1 0 0,-1 0 0,1 0 0,-1 0 0,1-1 0,-1 1 0,0 0 0,0 0 0,1-1 0,-1 2 0,0 0 0,0 0 0,0 0 0,0 0 0,0 0 0,0 0 0,0 0 0,0 0 0,0 0 0,0 0 0,0 0 0,1 1 0,-1-1 0,0 0 0,0 0 0,0 0 0,0 0 0,0 0 0,0 0 0,0 0 0,0 0 0,0 0 0,1 0 0,-1 0 0,0 0 0,0 0 0,0 0 0,0 0 0,0 0 0,0 0 0,0 0 0,0 0 0,1 0 0,-1 0 0,0 0 0,0 0 0,0 0 0,0-1 0,0 1 0,0 0 0,0 0 0,0 0 0,0 0 0,0 0 0,0 0 0,1 0 0,-1 0 0,0 0 0,0 0 0,0 0 0,0-1 0,0 1 0,0 0 0,0 0 0,0 0 0,0 0 0,0 0 0,0 0 0,0 0 0,0 0 0,0 0 0,0-1 0,0 1 0,0 0 0,0 0 0,4 6 0,50 92 0,-37-51 0,-13-34 0,0 1 0,1-1 0,1 0 0,0 0 0,1-1 0,0 1 0,16 19 0,-20-29 0,-1-1 0,1 0 0,-1 0 0,1 0 0,0-1 0,0 1 0,0-1 0,0 1 0,0-1 0,0 0 0,0 0 0,0 0 0,0-1 0,0 1 0,5 0 0,-2-1 0,0-1 0,0 1 0,0-1 0,0 0 0,0 0 0,-1-1 0,11-3 0,1-3 0,-1-1 0,1 0 0,-2-1 0,19-15 0,168-130 0,-199 153 0,0 0 0,0-1 0,0 1 0,-1-1 0,1 0 0,-1 0 0,0 0 0,0 0 0,3-6 0,-1 6 0,-4 3 0,1 0 0,-1 0 0,0 0 0,1-1 0,-1 1 0,1 0 0,-1-1 0,1 1 0,-1 0 0,0 0 0,1-1 0,-1 1 0,0-1 0,1 1 0,-1 0 0,0-1 0,0 1 0,1-1 0,-1 1 0,0 0 0,0-1 0,0 1 0,1-1 0,-1 1 0,0-1 0,0 0 0,-16 18 0,-20 25 0,15-17 0,0 0 0,2 0 0,-18 33 0,36-56 0,0 0 0,0 0 0,0 0 0,0 0 0,0 0 0,0 0 0,1 0 0,-1 0 0,1 0 0,-1 0 0,1 1 0,0-1 0,0 0 0,0 0 0,0 0 0,0 0 0,1 1 0,-1-1 0,1 0 0,-1 0 0,1 0 0,0 0 0,-1 0 0,1 0 0,0 0 0,1 0 0,-1 0 0,0-1 0,0 1 0,1 0 0,-1-1 0,1 1 0,0-1 0,-1 1 0,5 1 0,-3-1 0,1 0 0,-1 0 0,1-1 0,0 0 0,0 1 0,0-1 0,0-1 0,-1 1 0,1-1 0,0 1 0,0-1 0,1 0 0,-1-1 0,0 1 0,-1-1 0,1 1 0,0-1 0,0 0 0,4-2 0,0-1 0,0 0 0,0-1 0,0 1 0,-1-2 0,1 1 0,-1-1 0,-1 0 0,1 0 0,-1-1 0,6-8 0,-3 3 0,-2 0 0,1-1 0,-2 0 0,1 0 0,6-24 0,-3 1 0,-3 1 0,-1-1 0,-1 0 0,-1-46 0,-3 38 0,-3 0 0,-1 0 0,-2 0 0,-21-79 0,22 103 0,4 16 0,0 0 0,-1 0 0,0 0 0,0 0 0,0 0 0,-1 0 0,1 0 0,-4-6 0,4 16 0,1-1 0,-1 1 0,1-1 0,0 1 0,1 0 0,0 6 0,31 214 0,-22-179 0,3-1 0,33 83 0,-42-119 0,1-1 0,1 0 0,-1 0 0,2 0 0,-1-1 0,12 12 0,-14-16 0,-1-1 0,1 0 0,0 0 0,0 0 0,0 0 0,0-1 0,0 1 0,0-1 0,1 0 0,-1 0 0,1-1 0,0 1 0,-1-1 0,1 0 0,0-1 0,8 1 0,-11-1 85,0 0 0,0-1 0,0 1 0,0-1 0,0 0 0,0 1 0,0-1 0,-1 0 0,1 0 0,3-2 0,5-6-3594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10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0 753 9536,'0'0'9423,"14"-1"-8917,-4 0-410,-5 1-46,1 0 0,0 0 1,-1-1-1,1 0 0,-1 0 0,0 0 0,1-1 0,-1 1 1,0-1-1,0-1 0,0 1 0,0-1 0,0 0 1,-1 0-1,1 0 0,5-5 0,22-26 488,-1-1-1,-2-2 1,45-74-1,-32 36 596,40-97 0,-73 150-631,0 0 0,-2 0 0,0-1 0,-2 0 0,0 0 0,2-40 0,-1 9 3828,-8 57-4323,1 0 0,-1 0 0,0 1 0,0-1 0,0-1 0,0 1 0,0 0 0,-1 0 0,1-1 0,-1 1 0,0-1 0,-4 3 1,-14 15-15,2 7 7,1 0 0,2 1 0,1 0 0,1 2 0,-12 35 0,20-46 0,2 0 0,0 0 0,-3 35 0,3-20 0,-1 102 0,5-129 0,2 38 0,3 0 0,19 84 0,-17-98 0,-6-27 0,0 0 0,0 0 0,0 0 0,1 0 0,-1 0 0,1-1 0,0 1 0,0-1 0,0 1 0,1-1 0,-1 0 0,1 1 0,0-2 0,0 1 0,0 0 0,0 0 0,0-1 0,1 0 0,-1 1 0,1-1 0,-1-1 0,1 1 0,0 0 0,0-1 0,0 0 0,0 0 0,0 0 0,5 0 0,-1 0 0,-1-1 0,1 0 0,0-1 0,-1 1 0,1-2 0,-1 1 0,1-1 0,-1 0 0,1 0 0,-1-1 0,0 0 0,0 0 0,-1-1 0,10-6 0,2-5 0,-1 0 0,-1 0 0,0-2 0,-1 0 0,-1-1 0,0 0 0,15-30 0,65-147 0,-94 193 0,6-15 0,-4 10 0,-1 22 0,0 24 0,2-1 0,9 49 0,-10-78 0,0 1 0,0-1 0,0 1 0,1-1 0,1 0 0,0-1 0,0 1 0,0 0 0,1-1 0,0 0 0,8 8 0,-12-15 0,1 0 0,-1 0 0,1 0 0,-1-1 0,1 1 0,-1 0 0,1-1 0,0 0 0,-1 1 0,1-1 0,0 0 0,0 0 0,-1 0 0,1 0 0,0 0 0,-1 0 0,1 0 0,0 0 0,-1-1 0,1 1 0,0-1 0,-1 1 0,1-1 0,-1 0 0,1 0 0,-1 0 0,1 0 0,-1 0 0,2-1 0,5-3 0,-1-1 0,1 0 0,12-13 0,-14 12 0,20-20 0,-2-1 0,-1-1 0,23-37 0,-41 57 0,-1 0 0,1 1 0,1 0 0,0 0 0,0 0 0,0 1 0,1-1 0,0 2 0,0-1 0,11-7 0,-13 11 0,-4 3 0,0-1 0,-1 0 0,1 1 0,0 0 0,0-1 0,-1 1 0,1-1 0,0 1 0,0 0 0,0 0 0,-1 0 0,1-1 0,0 1 0,0 0 0,1 0 0,-1 1 0,0-1 0,0 1 0,0 0 0,0 0 0,-1-1 0,1 1 0,0 0 0,0 0 0,-1 0 0,1 0 0,0 0 0,-1 0 0,1 0 0,-1 0 0,1 1 0,6 15 0,-2 0 0,1 0 0,-2 0 0,0 0 0,2 25 0,-5-29 0,0 18 0,0-35 0,0 1 0,1 0 0,-1-1 0,1 1 0,-1 0 0,1 0 0,0 0 0,0 0 0,3-4 0,1-1 0,16-29 0,-13 22 0,0-1 0,1 2 0,0-1 0,14-12 0,-24 26 0,1 0 0,0 0 0,0 0 0,0 1 0,0-1 0,0 0 0,0 0 0,0 1 0,0-1 0,0 1 0,0-1 0,0 1 0,0 0 0,0-1 0,0 1 0,0 0 0,0 0 0,1-1 0,-1 1 0,0 0 0,0 0 0,0 0 0,0 1 0,1-1 0,1 1 0,-1 0 0,0 0 0,0 0 0,0 0 0,0 1 0,-1-1 0,1 1 0,0-1 0,-1 1 0,1 0 0,-1-1 0,1 1 0,1 2 0,1 4 0,0-1 0,0 1 0,-1 0 0,0 0 0,4 16 0,-4-2 0,-3-15 0,1-1 0,0 1 0,1 0 0,-1 0 0,1 0 0,1-1 0,2 8 0,-4-14 0,-1 0 0,0 0 0,1 0 0,-1 0 0,1 0 0,-1 0 0,0 0 0,1 0 0,-1-1 0,0 1 0,1 0 0,-1 0 0,0 0 0,1 0 0,-1 0 0,0-1 0,1 1 0,-1 0 0,0 0 0,1 0 0,-1-1 0,0 1 0,0 0 0,1-1 0,-1 1 0,0 0 0,0-1 0,0 1 0,1 0 0,-1-1 0,0 1 0,0 0 0,0-1 0,0 1 0,0-1 0,9-13 0,-1-2 0,-2 1 0,1 1 0,0 0 0,1 1 0,1 0 0,0 0 0,1 0 0,1 1 0,14-13 0,-24 24 0,0 0 0,0 1 0,0-1 0,0 1 0,0-1 0,0 1 0,0-1 0,0 1 0,1 0 0,-1 0 0,0-1 0,0 1 0,0 0 0,0 0 0,0 0 0,1 0 0,-1 0 0,0 1 0,0-1 0,0 0 0,0 0 0,0 1 0,0-1 0,0 1 0,0-1 0,0 1 0,0-1 0,0 1 0,0 0 0,0-1 0,0 1 0,0 0 0,1 1 0,4 4 0,-1 0 0,0 1 0,8 11 0,-6-8 0,4 6 0,-1 2 0,10 22 0,-10-19 0,20 32 0,-26-47 0,0-1 0,0 0 0,0 0 0,1-1 0,0 1 0,0-1 0,0 0 0,0 0 0,1 0 0,8 3 0,-11-6 0,0 0 0,1 0 0,-1 0 0,1-1 0,0 1 0,-1-1 0,1 0 0,-1 0 0,1 0 0,-1-1 0,1 1 0,-1-1 0,1 0 0,-1 0 0,1 0 0,-1 0 0,0-1 0,1 1 0,4-5 0,4-1 0,-1-1 0,1-1 0,15-15 0,-18 15 0,-1 0 0,0-1 0,0 0 0,-1 0 0,0-1 0,-1 0 0,-1 0 0,1 0 0,-2-1 0,1 0 0,-2 0 0,0 0 0,0 0 0,-1 0 0,0-1 0,-1 1 0,-1-21 0,0 31 0,-1 1 0,1 0 0,0 0 0,0-1 0,0 1 0,-1 0 0,1 0 0,-1 0 0,1-1 0,-1 1 0,1 0 0,-2-1 0,-2 1 0,-1 10 0,-3 14 0,3-10 0,1 0 0,-5 22 0,9-31 0,-1 1 0,1-1 0,0 1 0,0 0 0,0-1 0,1 1 0,0-1 0,-1 1 0,2-1 0,-1 1 0,4 7 0,5 8 0,0 0 0,20 29 0,-27-45 0,1 0 0,-1 0 0,0 1 0,1-2 0,0 1 0,0 0 0,0-1 0,1 0 0,-1 0 0,1 0 0,-1 0 0,1-1 0,0 0 0,0 0 0,0 0 0,9 1 0,-13-3 0,0 0 0,0 0 0,0 0 0,0 0 0,0 0 0,0 0 0,0-1 0,0 1 0,0 0 0,0-1 0,0 1 0,0 0 0,0-1 0,0 0 0,0 1 0,0-1 0,0 1 0,-1-1 0,1 0 0,0 0 0,0 1 0,-1-1 0,1 0 0,-1 0 0,1 0 0,-1 0 0,1 0 0,-1 0 0,1 0 0,-1 0 0,0 0 0,1 0 0,-1 0 0,0 0 0,0 0 0,0 0 0,0 0 0,0 0 0,0 0 0,0 0 0,0-1 0,-1-3 0,1 0 0,0 0 0,-1-1 0,0 1 0,0 0 0,-1 1 0,-2-8 0,-6-5-3935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10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17983,'0'0'4360,"74"-34"-4456,-56 21 16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11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13560,'0'0'3543,"85"12"-2735,-10-10-176,13 2 8,-1-2-184,-4-2 8,-13-2 8,3-2-8,-9 2-72,-1-4 16,-1-11-112,-3-5 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17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1138 10344,'0'0'6169,"9"-12"-5579,11-14-230,-2 0 0,-1-2 0,16-34 0,6-21 484,-20 45-375,-1-1-1,16-53 1,-11-4 317,-5 0 1,7-105 0,-23 187-653,-1 7-14,0-1-1,0 0 1,-1 0 0,0 0-1,0 0 1,-1 0-1,0 0 1,0 0 0,-4-10-1,5 18-103,0 0 0,0 0 0,0 0 0,0-1 0,0 1 0,0 0-1,0 0 1,0 0 0,0 0 0,0 0 0,0-1 0,-1 1 0,1 0 0,0 0 0,0 0-1,0 0 1,0 0 0,0 0 0,-1-1 0,1 1 0,0 0 0,0 0 0,0 0 0,0 0-1,-1 0 1,1 0 0,0 0 0,0 0 0,0 0 0,0 0 0,-1 0 0,1 0 0,0 0-1,0 0 1,0 0 0,0 0 0,-1 0 0,1 0 0,0 0 0,0 0 0,0 0 0,0 0-1,-1 0 1,1 0 0,0 1 0,0-1 0,0 0 0,0 0 0,-1 0 0,1 0 0,0 0-1,0 0 1,0 1 0,0-1 0,0 0 0,0 0 0,0 0 0,0 0 0,0 1 0,-1-1-1,1 0 1,0 0 0,0 0 0,-6 16 377,4-13-400,-13 40 255,2 0 0,-13 79-1,-1 98 57,11-78-126,-2 7-12,-18 123 78,-22-4-22,49-233-178,3-11 9,-1 1 0,-1-2-1,-1 1 1,-12 22 0,25-93 504,8-12-371,3 1-1,2 0 0,29-64 1,-32 92-90,1 1 0,2 1 1,1 1-1,1 0 0,1 1 1,1 1-1,2 1 0,32-28 0,-15 15 9,-16 15 22,38-29 0,-49 42-96,-3 2-11,0 1 0,0-2 0,-1 1 0,0-1 0,0-1 0,-1 1 0,13-18 0,-13 15 2,-7 10 0,1 0-1,-1 0 0,0-1 1,0 1-1,-1 0 0,1 0 1,0-1-1,0 1 0,-1 0 1,1-1-1,0 1 0,-1-1 1,1-2-1,-7 8 187,-4 10-133,8-11-62,-11 14 56,2-4-15,2 0 0,0 0 1,0 1-1,1 0 1,1 0-1,-9 25 0,15-32-23,-1-1-1,1 1 0,0-1 0,1 1 0,-1 0 1,2-1-1,-1 1 0,2 11 0,-2-17-23,1 0 0,-1 1 0,0-1 0,0 1 0,1-1 0,-1 0 0,1 1 0,0-1 0,-1 0 0,1 0 0,0 1 0,0-1 0,-1 0 0,1 0 0,0 0 0,0 0 0,0 0 1,1 0-1,-1 0 0,0-1 0,0 1 0,0 0 0,1 0 0,-1-1 0,0 1 0,1-1 0,-1 1 0,0-1 0,1 0 0,-1 0 0,0 1 0,1-1 0,-1 0 0,1 0 0,-1 0 0,1 0 0,-1-1 0,0 1 0,1 0 0,-1-1 0,0 1 0,1-1 0,-1 1 0,0-1 0,2 0 0,1-1 4,1-1 0,-1 1 0,0-1 0,0 0-1,0 0 1,-1 0 0,1-1 0,-1 1 0,0-1 0,1 0 0,-2 0 0,1 0-1,0 0 1,-1 0 0,0-1 0,3-8 0,-3 9-4,-1 0 1,0 0-1,0 0 0,0 0 1,0-1-1,-1 1 0,1 0 1,-1 0-1,0-1 1,-1 1-1,1 0 0,-1 0 1,0-1-1,0 1 0,0 0 1,0 0-1,-1 0 0,1 0 1,-4-5-1,4 8-7,0 0 0,0 0 0,0 0 0,0 0 0,0 0 0,0 1 0,-1-1 0,1 0 0,0 1 0,0-1 0,-1 0 0,1 1 0,0 0 0,0-1 0,-2 1 0,1 0 0,1-1 0,0 1 0,0 0 0,0-1 0,0 1 0,0-1 0,0 1 0,0-1 0,0 1 0,0-1 0,0 0 0,0 1 0,0-1 0,0 0 0,-1-1 0,2 2 0,0 0 0,0 0 0,0-1 0,0 1 0,-1 0 0,1 0 0,0-1 0,0 1 0,0 0 0,0 0 0,0-1 0,0 1 0,0 0 0,0-1 0,0 1 0,0 0 0,0 0 0,0-1 0,0 1 0,0 0 0,0 0 0,0-1 0,0 1 0,0 0 0,0 0 0,0-1 0,0 1 0,1 0 0,-1 0 0,0-1 0,0 1 0,0 0 0,0 0 0,1-1 0,-1 1 0,0 0 0,0 0 0,0 0 0,1 0 0,-1-1 0,0 1 0,0 0 0,1 0 0,-1 0 0,0 0 0,0 0 0,1 0 0,-1 0 0,0 0 0,1 0 0,-1 0 0,12-2 0,-12 2 0,28-1 0,0-1 0,-1-1 0,1-2 0,-1-1 0,0-1 0,0-1 0,0-1 0,-1-1 0,-1-2 0,0-1 0,-1 0 0,42-32 0,-43 25 0,-1-1 0,-1-1 0,-1-1 0,-1 0 0,-1-2 0,-1 0 0,-1-1 0,-1 0 0,-2-1 0,0-1 0,-2 0 0,-1-1 0,-2 0 0,-1-1 0,-1 1 0,-1-1 0,-1-1 0,-2-41 0,-2 67 0,0 0 0,-1 0 0,0 0 0,0 0 0,0 0 0,0 0 0,-1 0 0,0 0 0,0 1 0,0-1 0,-6-7 0,8 11 0,-1 1 0,1 0 0,0-1 0,0 1 0,0 0 0,-1 0 0,1 0 0,0-1 0,0 1 0,-1 0 0,1 0 0,0 0 0,-1 0 0,1-1 0,0 1 0,-1 0 0,1 0 0,0 0 0,-1 0 0,1 0 0,0 0 0,-1 0 0,1 0 0,0 0 0,-1 0 0,1 0 0,0 0 0,0 0 0,-1 0 0,1 0 0,0 1 0,-1-1 0,1 0 0,0 0 0,-1 0 0,1 0 0,0 1 0,0-1 0,-1 0 0,1 1 0,-12 12 0,-2 10 0,0 1 0,2 0 0,0 1 0,2 0 0,-10 39 0,-24 139 0,38-160 0,1 0 0,3 0 0,1 0 0,11 82 0,-9-118 0,0 0 0,0 0 0,1 0 0,0-1 0,1 1 0,-1-1 0,1 1 0,1-1 0,-1 0 0,1 0 0,0-1 0,0 1 0,8 7 0,-9-10 0,1 0 0,-1-1 0,1 0 0,-1 0 0,1 0 0,0 0 0,0 0 0,-1-1 0,1 0 0,0 1 0,1-2 0,-1 1 0,0 0 0,0-1 0,0 0 0,0 0 0,0 0 0,1 0 0,-1-1 0,0 1 0,0-1 0,0 0 0,0 0 0,4-2 0,4-3 0,0 0 0,0 0 0,-1-1 0,0 0 0,0-1 0,0 0 0,-1-1 0,-1 0 0,1-1 0,-1 0 0,8-12 0,1-4 0,-1-1 0,-1 0 0,19-46 0,-6 1 0,-3-2 0,-2 0 0,-5-1 0,-2-1 0,-4-1 0,4-85 0,-20 86 0,2 60 0,1 15 0,0 0 0,0 0 0,0 1 0,0-1 0,0 0 0,-1 0 0,1 0 0,0 1 0,0-1 0,-1 0 0,1 0 0,0 1 0,-1-1 0,1 0 0,0 1 0,-1-1 0,1 0 0,-1 1 0,1-1 0,-2 0 0,1 1 0,1 0 0,0 0 0,-1 0 0,1 0 0,-1 0 0,1 0 0,-1 0 0,1 0 0,-1 0 0,1 1 0,-1-1 0,1 0 0,0 0 0,-1 1 0,1-1 0,-1 0 0,1 0 0,0 1 0,-1-1 0,1 0 0,0 1 0,0-1 0,-1 0 0,1 1 0,0-1 0,0 1 0,-1-1 0,1 0 0,0 1 0,0-1 0,0 1 0,0-1 0,-1 2 0,-12 32 0,1 1 0,2 0 0,-10 62 0,0 111 0,16 32 0,7-198 0,1 0 0,3-1 0,18 68 0,-23-103 0,0 0 0,0 0 0,1 0 0,-1-1 0,1 0 0,1 1 0,-1-1 0,1 0 0,-1 0 0,1-1 0,1 1 0,-1-1 0,1 0 0,0 0 0,-1 0 0,2-1 0,7 5 0,-8-6 0,0-1 0,-1 1 0,1-1 0,0 0 0,0 0 0,1 0 0,-1-1 0,0 0 0,0 0 0,0 0 0,0-1 0,0 0 0,0 0 0,0 0 0,0 0 0,0-1 0,0 0 0,-1 0 0,1 0 0,8-5 0,1-4 0,0 0 0,-1-1 0,0 0 0,-1 0 0,0-2 0,-1 0 0,0 0 0,-1 0 0,-1-2 0,12-24 0,-19 31 0,-6 8 0,-10 12 0,9-2 0,0 0 0,1 0 0,0 1 0,0-1 0,1 1 0,1 0 0,-1 0 0,1 1 0,1-1 0,0 20 0,1-24 0,0 1 0,1-1 0,0 1 0,0-1 0,5 12 0,-6-16 0,1-1 0,-1 1 0,1 0 0,0-1 0,0 1 0,-1 0 0,1-1 0,0 1 0,0-1 0,0 0 0,1 1 0,-1-1 0,0 0 0,1 0 0,-1 1 0,0-1 0,1 0 0,-1-1 0,1 1 0,0 0 0,-1 0 0,1-1 0,0 1 0,-1 0 0,1-1 0,2 1 0,-2-2 0,1 0 0,-1 1 0,1-1 0,-1 0 0,1 0 0,-1 0 0,0-1 0,1 1 0,-1-1 0,0 1 0,0-1 0,3-3 0,23-24 0,-24 24 0,-1 0 0,0-1 0,0 1 0,-1 0 0,1-1 0,-1 0 0,0 0 0,-1 1 0,0-1 0,0 0 0,0 0 0,0 0 0,-1-1 0,0 1 0,0 0 0,-1 0 0,0 0 0,0 0 0,0 0 0,-1 0 0,0 1 0,0-1 0,0 0 0,-1 1 0,1-1 0,-2 1 0,1 0 0,0 0 0,-1 0 0,-6-6 0,3 5 0,-1 0 0,-1 0 0,1 0 0,-1 1 0,0 0 0,0 1 0,0 0 0,-13-4 0,21 7 0,0 1 0,0-1 0,0 1 0,0-1 0,-1 1 0,1-1 0,0 1 0,0 0 0,-1 0 0,1 0 0,0-1 0,0 1 0,-1 0 0,1 1 0,0-1 0,-1 0 0,1 0 0,0 0 0,0 1 0,0-1 0,-1 1 0,1-1 0,0 1 0,0-1 0,0 1 0,0 0 0,0-1 0,-2 2 0,3 0 0,1-1 0,-1 0 0,0 0 0,1 1 0,-1-1 0,0 0 0,1 0 0,-1 0 0,1 0 0,0 0 0,-1 0 0,1 0 0,0 0 0,0 0 0,0 0 0,0 0 0,-1 0 0,1-1 0,0 1 0,1 0 0,0 0 0,7 5 0,1-1 0,-1 0 0,1-1 0,0 0 0,0-1 0,0 0 0,0-1 0,1 0 0,-1 0 0,1-1 0,-1 0 0,1-1 0,0 0 0,-1-1 0,1 0 0,-1-1 0,1 0 0,-1 0 0,0-1 0,0-1 0,0 0 0,0 0 0,-1-1 0,0 0 0,0 0 0,0-1 0,0 0 0,10-11 0,-16 13 0,1 0 0,1 14 0,3 44 0,4 15 0,-7-50 0,-4-11 0,1 0 0,0 0 0,1 0 0,-1 0 0,2-1 0,4 10 0,-7-15 0,1 0 0,-1-1 0,0 1 0,1-1 0,-1 0 0,1 1 0,-1-1 0,1 0 0,-1 0 0,1 0 0,0 0 0,0 0 0,0 0 0,-1-1 0,1 1 0,0 0 0,0-1 0,0 0 0,0 1 0,0-1 0,0 0 0,0 0 0,0 0 0,0 0 0,0-1 0,0 1 0,0 0 0,0-1 0,0 0 0,0 1 0,0-1 0,2-1 0,1 0 0,1-1 0,-1 0 0,0-1 0,1 1 0,-1-1 0,-1 0 0,1 0 0,-1-1 0,1 1 0,-1-1 0,4-7 0,-1 2 0,-1 1 0,-1-2 0,1 1 0,-2-1 0,5-14 0,-7 18 0,-3 6 0,1 1 0,0 0 0,0-1 0,0 1 0,0 0 0,0-1 0,0 1 0,0 0 0,0-1 0,1 1 0,-1 0 0,0-1 0,0 1 0,0 0 0,0-1 0,0 1 0,0 0 0,1-1 0,-1 1 0,0 0 0,0 0 0,1-1 0,-1 1 0,0 0 0,0 0 0,1-1 0,-1 1 0,0 0 0,0 0 0,1-1 0,6 18 0,1 3 0,13 27 0,-19-44 0,0 0 0,0 0 0,0-1 0,0 1 0,1 0 0,-1-1 0,1 0 0,-1 0 0,1 1 0,0-1 0,0-1 0,6 4 0,-3-3 0,0 1 0,1-1 0,0 0 0,-1 0 0,1 0 0,0-1 0,8 0 0,-11-1 0,-1 0 0,1-1 0,-1 0 0,1 1 0,-1-1 0,0 0 0,1-1 0,-1 1 0,0-1 0,0 1 0,0-1 0,0 0 0,0 0 0,0 0 0,-1-1 0,4-3 0,1-1 0,0 0 0,-1 0 0,-1-1 0,1 0 0,-1 0 0,0-1 0,-1 1 0,4-13 0,-2 5 0,-2-1 0,0 0 0,2-29 0,-3 23 0,0 1 0,12-36 0,-14 54 0,0 0 0,1 0 0,-1 1 0,1-1 0,0 1 0,3-6 0,-4 8 0,0 0 0,1 0 0,-1 0 0,0 0 0,0 0 0,1 1 0,-1-1 0,1 0 0,-1 1 0,0-1 0,1 1 0,-1-1 0,1 1 0,-1 0 0,1 0 0,0 0 0,-1-1 0,4 2 0,1-1 0,0 1 0,0 0 0,0 0 0,0 0 0,0 1 0,0 0 0,0 0 0,0 1 0,0-1 0,-1 1 0,1 1 0,-1-1 0,0 1 0,0 0 0,0 0 0,-1 0 0,0 1 0,1-1 0,-1 1 0,4 8 0,0-2 0,-2 0 0,1 1 0,-1 0 0,-1 1 0,-1-1 0,1 1 0,-2 0 0,4 21 0,-6-26 0,0 3 0,0 0 0,1 0 0,1-1 0,0 1 0,7 17 0,-10-27 0,1-1 0,-1 1 0,0-1 0,1 0 0,-1 1 0,0-1 0,1 1 0,-1-1 0,0 0 0,1 1 0,-1-1 0,1 0 0,-1 1 0,0-1 0,1 0 0,-1 0 0,1 0 0,-1 1 0,1-1 0,-1 0 0,1 0 0,-1 0 0,1 0 0,-1 0 0,1 0 0,-1 0 0,1 0 0,0 0 0,18-8 0,11-17 0,-5-1 0,-1-1 0,-1-1 0,33-55 0,-38 63 0,-8 12 0,-10 8 0,1 0 0,-1-1 0,0 1 0,1 0 0,-1 0 0,1 0 0,-1 0 0,0-1 0,1 1 0,-1 0 0,1 0 0,-1 0 0,1 0 0,-1 0 0,0 0 0,1 0 0,-1 0 0,1 0 0,-1 0 0,1 0 0,-1 1 0,0-1 0,1 0 0,-1 0 0,1 0 0,-1 0 0,0 1 0,1-1 0,-1 0 0,0 0 0,1 1 0,-1-1 0,0 0 0,1 1 0,-1-1 0,10 12 0,-6-2 0,0-1 0,-1 1 0,0 0 0,0 1 0,-1-1 0,0 0 0,0 22 0,4 22 0,-4-46 0,5 20 0,-6-27 0,-1-1 0,0 0 0,0 0 0,1 0 0,-1 0 0,0 0 0,0 1 0,1-1 0,-1 0 0,0 0 0,1 0 0,-1 0 0,0 0 0,1 0 0,-1 0 0,0 0 0,0 0 0,1 0 0,-1 0 0,0 0 0,1-1 0,-1 1 0,0 0 0,0 0 0,1 0 0,-1 0 0,0 0 0,0-1 0,1 1 0,-1 0 0,0 0 0,0 0 0,1-1 0,8-6 0,-8 6 0,22-22 0,33-43 0,-1 0 0,-55 65 0,1 0 0,0 0 0,0 0 0,0 0 0,1 0 0,-1 0 0,0 0 0,0 0 0,0 0 0,1 1 0,-1-1 0,0 0 0,1 1 0,-1-1 0,1 1 0,-1 0 0,1-1 0,-1 1 0,0 0 0,1 0 0,-1 0 0,1 0 0,-1 0 0,3 0 0,-2 1 0,0 0 0,-1 0 0,1 0 0,-1 0 0,0 0 0,1 0 0,-1 1 0,0-1 0,0 0 0,1 1 0,-1-1 0,0 1 0,0-1 0,-1 1 0,1-1 0,0 1 0,0 0 0,-1 0 0,1-1 0,0 4 0,3 20 0,-4-21 0,0 0 0,0 0 0,1 0 0,0 0 0,0 0 0,0 0 0,0 0 0,1 0 0,0-1 0,-1 1 0,1-1 0,0 1 0,1-1 0,3 5 0,-6-8 0,1 0 0,-1 0 0,1 0 0,-1 0 0,1 0 0,0 0 0,-1 0 0,1 0 0,-1 0 0,1 0 0,-1 0 0,1 0 0,-1 0 0,1 0 0,-1-1 0,1 1 0,-1 0 0,1 0 0,-1-1 0,1 1 0,-1 0 0,0-1 0,1 1 0,-1 0 0,0-1 0,1 1 0,-1-1 0,0 1 0,1-1 0,16-20 0,-12 14 0,-2 4 0,-3 2 0,1 0 0,0 0 0,0 0 0,-1 0 0,1 0 0,0 0 0,0 0 0,0 0 0,0 0 0,0 0 0,0 0 0,1 1 0,-1-1 0,0 0 0,2 0 0,-2 2 0,-1 0 0,1 0 0,-1 0 0,1 0 0,-1 0 0,1 0 0,-1 0 0,0 0 0,1 0 0,-1 0 0,0 0 0,0 0 0,0 0 0,0 0 0,0 0 0,0 0 0,0 0 0,-1 2 0,1-2 0,-2 26 0,1-23 0,0 0 0,1-1 0,0 1 0,-1 0 0,1 0 0,1 0 0,-1-1 0,0 1 0,1 0 0,0 0 0,0-1 0,0 1 0,0-1 0,3 6 0,-3-2 0,-1-6 0,-1-1 0,1 1 0,0-1 0,0 1 0,0-1 0,0 1 0,0-1 0,0 1 0,0-1 0,0 1 0,0-1 0,0 1 0,0-1 0,0 1 0,0-1 0,0 1 0,0-1 0,1 1 0,-1-1 0,0 1 0,2-1 0,-1 0 0,0 0 0,0 0 0,0 0 0,0 0 0,1 0 0,-1 0 0,0 0 0,0-1 0,0 1 0,0-1 0,0 1 0,0-1 0,1 1 0,-1-1 0,0 0 0,1 0 0,3-2 0,7-2 0,0-1 0,0 0 0,0-1 0,-1 0 0,11-9 0,50-50 0,-20 19 0,-35 32 0,-1 0 0,0-1 0,20-28 0,-33 39 0,1-1 0,-1 1 0,-1 0 0,1-1 0,-1 1 0,0-1 0,0 0 0,-1 0 0,0 0 0,0 0 0,0-8 0,-1 14 0,0-1 0,0 0 0,0 1 0,0-1 0,-1 1 0,1-1 0,0 1 0,0-1 0,-1 1 0,1 0 0,0-1 0,0 1 0,-1-1 0,1 1 0,-1-1 0,1 1 0,0 0 0,-1-1 0,1 1 0,-1 0 0,1 0 0,-1-1 0,1 1 0,-1 0 0,1 0 0,-1 0 0,1-1 0,-1 1 0,1 0 0,-1 0 0,1 0 0,-1 0 0,0 0 0,1 0 0,-1 0 0,1 0 0,-1 0 0,1 1 0,-1-1 0,1 0 0,-1 0 0,1 0 0,-1 1 0,1-1 0,-1 0 0,1 0 0,-1 1 0,0 0 0,-25 16 0,14-6 0,1 0 0,0 1 0,1 0 0,1 1 0,0 0 0,0 0 0,2 1 0,-1 0 0,2 0 0,0 1 0,1 0 0,0 0 0,1 0 0,1 0 0,-2 19 0,1-11 0,3-20 0,0 1 0,0 0 0,1 0 0,-1 0 0,1 0 0,0 0 0,0 0 0,0 1 0,2 6 0,-2-10 0,0-1 0,0 0 0,1 1 0,-1-1 0,0 1 0,0-1 0,0 1 0,1-1 0,-1 0 0,0 1 0,1-1 0,-1 0 0,0 1 0,1-1 0,-1 0 0,0 1 0,1-1 0,-1 0 0,1 0 0,-1 1 0,0-1 0,1 0 0,-1 0 0,1 0 0,-1 0 0,1 1 0,-1-1 0,1 0 0,-1 0 0,1 0 0,-1 0 0,1 0 0,-1 0 0,1 0 0,-1-1 0,0 1 0,1 0 0,-1 0 0,1 0 0,-1 0 0,1 0 0,-1-1 0,0 1 0,1 0 0,-1-1 0,1 1 0,-1 0 0,0 0 0,1-1 0,-1 1 0,0-1 0,1 1 0,-1 0 0,0-1 0,0 1 0,1-1 0,15-23 0,-8 6 0,-1 0 0,0 0 0,-2-1 0,0 1 0,-1-1 0,-1 0 0,0-1 0,-1-21 0,-8 66 0,-104 639 0,73-520 0,30-124 0,-1 1 0,-1-1 0,-1 0 0,-20 29 0,29-47 0,1-1 0,-1 1 0,0-1 0,0 0 0,0 1 0,-1-1 0,1 0 0,0 0 0,0 0 0,-1 1 0,1-1 0,-1-1 0,1 1 0,-1 0 0,1 0 0,-1 0 0,0-1 0,1 1 0,-1-1 0,0 0 0,1 1 0,-1-1 0,0 0 0,1 0 0,-1 0 0,0 0 0,0 0 0,1 0 0,-1-1 0,0 1 0,1 0 0,-1-1 0,0 1 0,1-1 0,-1 0 0,-2-1 0,-1-2 0,0 0 0,0 0 0,1 0 0,-1 0 0,1-1 0,0 0 0,0 0 0,-4-8 0,-4-6 0,1-2 0,1 1 0,1-1 0,1-1 0,1 0 0,1 0 0,1 0 0,-3-32 0,7 49 0,2 0 0,-1 0 0,0 0 0,1 0 0,0 1 0,0-1 0,0 0 0,1 0 0,0 1 0,0-1 0,0 1 0,0 0 0,1-1 0,-1 1 0,1 0 0,0 0 0,1 1 0,-1-1 0,0 1 0,6-5 0,4-2 0,1 0 0,0 1 0,0 0 0,25-10 0,-28 14 170,0 1 0,1 1 0,-1-1 0,24-2 0,20 3-4955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18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21607,'0'0'3608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0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0 446 10752,'0'0'6834,"11"6"-6299,-2 0-377,-6-3-102,1 0 1,0-1-1,-1 1 1,1-1-1,0 0 1,0 0-1,0-1 1,1 1 0,-1-1-1,0 0 1,1 0-1,-1 0 1,0 0-1,1-1 1,7 0-1,1-2 149,-1-1-1,0 0 1,-1 0 0,1-1-1,-1-1 1,22-11-1,-4-1 261,33-26 0,-28 15 98,-1-2 1,-2-1-1,-1-1 1,-2-1-1,39-60 1,-62 87-290,-1 0 1,-1-1-1,1 1 1,-1-1-1,0 0 0,-1 0 1,1 0-1,-1 0 1,-1 0-1,2-14 0,-3 20 597,-12 27 1258,2 3-2062,-4 9 185,3 0 1,0 1 0,-6 52 0,16-80-212,0 0 0,1 0 0,0-1 0,0 1 0,1 0 0,1-1-1,0 1 1,0-1 0,1 1 0,0-1 0,1 0 0,0 0 0,1 0 0,0-1 0,0 1 0,1-1 0,11 13 0,-14-19-41,0-1 0,0 1 0,0-1 0,1 1 0,-1-1 0,0 0 0,1 0 0,0 0 0,-1-1 0,1 1 0,0-1 0,0 0 0,0 0 0,0 0 0,0-1 0,0 0 0,0 1 0,0-1 0,0-1 0,0 1 0,0 0 0,0-1 0,0 0 0,7-2 0,-1 0 0,0-1 0,0-1 0,0 1 0,0-1 0,-1-1 0,0 0 0,0 0 0,8-9 0,3-1 0,-1-2 0,-1 0 0,-1-1 0,0-1 0,-2 0 0,24-41 0,-16 18 0,-24 38 0,0 4 0,-1 5 0,-1 14 0,0-1 0,0 1 0,2 1 0,0-1 0,2 0 0,0 0 0,3 21 0,-3-37 0,0 0 0,0 0 0,0 0 0,0 0 0,0 0 0,0 0 0,1 0 0,-1 0 0,0-1 0,1 1 0,0 0 0,-1-1 0,1 1 0,0-1 0,0 0 0,0 0 0,0 0 0,0 0 0,0 0 0,0 0 0,0 0 0,0-1 0,0 1 0,0-1 0,1 1 0,-1-1 0,0 0 0,0 0 0,1 0 0,-1 0 0,4-1 0,-2 1 0,0 0 0,1-1 0,-1 0 0,0 0 0,0 0 0,0-1 0,0 1 0,0-1 0,0 0 0,0 0 0,0 0 0,-1 0 0,1-1 0,-1 0 0,6-5 0,-5 1 0,0 0 0,-1 0 0,0-1 0,0 1 0,0-1 0,-1 0 0,-1 1 0,1-1 0,-1 0 0,0 0 0,-1 0 0,0 0 0,0 0 0,-1 0 0,0 0 0,0 0 0,-1 0 0,-4-10 0,5 15 0,-1 0 0,0 0 0,0 1 0,0-1 0,0 1 0,0-1 0,0 1 0,-1 0 0,1 0 0,-1 0 0,0 0 0,1 1 0,-5-3 0,-38-14 0,44 18 0,0 0 0,0 0 0,1 0 0,-1 0 0,0 0 0,0-1 0,0 1 0,1 0 0,-1 0 0,0-1 0,0 1 0,1 0 0,-1-1 0,0 1 0,1-1 0,-1 1 0,0-1 0,1 1 0,-1-1 0,1 0 0,-1 1 0,1-1 0,-1 1 0,1-1 0,-1 0 0,1 0 0,0 1 0,-1-2 0,2 0 0,-1 0 0,1 1 0,0-1 0,0 1 0,0-1 0,0 0 0,0 1 0,0-1 0,1 1 0,1-2 0,7-8 0,3-4 0,1 2 0,0-1 0,0 2 0,1 0 0,22-13 0,-5 7 0,65-28 0,-87 42 0,1 0 0,-1 1 0,1 0 0,0 0 0,0 1 0,18-1 0,-25 3 0,0 0 0,0 0 0,-1 1 0,1-1 0,0 1 0,-1 0 0,1 0 0,-1 0 0,1 1 0,-1-1 0,1 1 0,-1 0 0,0 0 0,0 0 0,0 0 0,0 0 0,0 1 0,-1-1 0,1 1 0,-1 0 0,1 0 0,-1 0 0,3 5 0,0 3 0,1 0 0,-1 1 0,-1 0 0,0 0 0,-1 0 0,0 0 0,-1 1 0,0-1 0,-1 1 0,0-1 0,-1 1 0,-1 0 0,0-1 0,-3 15 0,1-8 0,3-18 0,0-1 0,0 0 0,0 1 0,0-1 0,0 0 0,-1 1 0,1-1 0,0 0 0,0 1 0,0-1 0,0 0 0,0 1 0,0-1 0,0 0 0,0 1 0,0-1 0,1 0 0,-1 1 0,0-1 0,0 0 0,0 1 0,0-1 0,0 0 0,1 0 0,-1 1 0,0-1 0,0 0 0,0 1 0,1-1 0,-1 0 0,0 0 0,0 0 0,1 1 0,-1-1 0,0 0 0,0 0 0,1 0 0,-1 0 0,0 1 0,1-1 0,-1 0 0,0 0 0,1 0 0,1-2 0,0 1 0,-1-1 0,1 1 0,-1-1 0,1 0 0,-1 0 0,0 0 0,0 0 0,0 0 0,0 0 0,1-3 0,3-6 0,5-7 0,8-13 0,1 1 0,1 0 0,38-43 0,-56 71 0,1 0 0,-1-1 0,1 1 0,0 0 0,-1 0 0,1 1 0,5-3 0,-7 3 0,0 1 0,0 0 0,-1 0 0,1-1 0,0 1 0,0 0 0,0 0 0,-1 0 0,1 0 0,0 0 0,0 0 0,-1 0 0,1 0 0,0 1 0,0-1 0,-1 0 0,1 0 0,0 1 0,0-1 0,-1 0 0,1 1 0,0-1 0,-1 1 0,1-1 0,-1 1 0,1-1 0,0 1 0,-1-1 0,1 1 0,-1 0 0,1-1 0,-1 1 0,0 0 0,1-1 0,-1 1 0,0 0 0,1 0 0,-1 0 0,14 35 0,18 67 0,-31-99 0,0 1 0,1-1 0,-1 0 0,1 1 0,0-1 0,0 0 0,1-1 0,-1 1 0,1 0 0,3 3 0,-4-4 0,-1-2 0,1 0 0,-1-1 0,0 1 0,1 0 0,-1 0 0,0-1 0,1 1 0,-1-1 0,1 1 0,-1-1 0,1 0 0,-1 1 0,1-1 0,-1 0 0,1 0 0,-1 0 0,1 0 0,-1 0 0,1-1 0,-1 1 0,1 0 0,1-1 0,32-12 0,-29 10 142,-1 0-1,0 0 1,0-1 0,0 0-1,5-5 1,7-11-4927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11048,'0'0'2905,"13"-10"-2514,-4 3-303,1-1 20,1 1-1,0-1 0,0 2 1,0-1-1,1 2 0,19-7 1,31-7 1098,0 4 0,81-10 0,-132 24-795,-12 0 204,-18 2-551,9 0-2695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0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16879,'0'0'2112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1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1 413 12360,'0'0'4982,"11"-4"-4305,-5 2-626,19-7 551,24-12 0,-40 16-347,0 0-1,0 0 1,-1-1 0,0 0-1,0 0 1,0-1 0,8-9-1,0-7 389,-1 0 0,0-1 0,13-34 0,-7 17 175,-13 22-159,0-1 1,-1 1 0,9-42-1,-8 29 572,-3 49 1921,16 87-2339,-16-60-757,-1 0 0,-3 1 0,-6 63 0,4-104-56,0 1 0,0 0 0,0-1 0,0 1 0,-1-1 0,0 1 0,0-1 0,0 0 0,-1 0 0,0 0 0,1 0 0,-1 0 0,-1 0 0,1-1 0,0 0 0,-1 0 0,0 1 0,1-2 0,-1 1 0,-6 3 0,8-6 0,1 1 0,-1-1 0,0 1 0,1-1 0,-1 0 0,0 0 0,1 0 0,-1 0 0,0 0 0,1 0 0,-1 0 0,0 0 0,1-1 0,-1 1 0,0-1 0,1 1 0,-1-1 0,1 0 0,-1 1 0,1-1 0,-1 0 0,1 0 0,-1 0 0,1 0 0,0 0 0,0-1 0,0 1 0,-1 0 0,-1-3 0,-1-2 0,0 0 0,0 0 0,0 0 0,1-1 0,-5-10 0,8 17 0,0-1 0,-1 1 0,1-1 0,0 1 0,0-1 0,0 1 0,-1-1 0,1 0 0,0 1 0,0-1 0,0 1 0,0-1 0,0 1 0,0-1 0,0 0 0,1 1 0,-1-1 0,0 1 0,0-1 0,0 1 0,1-1 0,-1 0 0,0 1 0,0-1 0,1 1 0,-1 0 0,0-1 0,1 1 0,-1-1 0,1 1 0,-1-1 0,1 1 0,-1 0 0,1-1 0,-1 1 0,1 0 0,-1 0 0,1-1 0,-1 1 0,1 0 0,-1 0 0,1 0 0,-1-1 0,1 1 0,0 0 0,-1 0 0,1 0 0,-1 0 0,1 0 0,0 0 0,38 4 0,-27-3 0,150 17 0,-160-18 57,1 0 0,-1 0 1,1 0-1,0 0 0,-1-1 0,1 1 1,-1-1-1,1 0 0,-1 0 0,0 0 1,1 0-1,-1 0 0,0 0 0,0 0 1,0-1-1,4-3 0,25-28-3657,-29 29 2292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2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1 800 13056,'0'0'5082,"12"4"-4041,-2 0-796,-6-2-166,0 0 0,0 0 0,0-1 1,1 0-1,-1 1 0,0-2 0,1 1 0,-1 0 0,0-1 1,1 0-1,-1 0 0,1 0 0,-1 0 0,1-1 0,-1 0 0,0 0 1,6-2-1,9-7 208,0-2 0,-1 0 0,-1-1 1,0-1-1,-1 0 0,0-1 0,-1-1 1,13-18-1,-2-2 135,-1-1 1,-2-2-1,-2 0 0,-1-1 1,-3-1-1,-1 0 0,15-61 1,-13 24 1313,14-123 1,-35 186-552,3 14-1166,0 1-1,0 0 1,0 0-1,0 0 1,0-1-1,0 1 1,0 0-1,0 0 1,0 0 0,0-1-1,0 1 1,0 0-1,-1 0 1,1 0-1,0 0 1,0 0-1,0-1 1,0 1-1,0 0 1,-1 0-1,1 0 1,0 0-1,0 0 1,0 0-1,0 0 1,-1-1-1,1 1 1,0 0-1,0 0 1,0 0 0,-1 0-1,1 0 1,0 0-1,0 0 1,0 0-1,-1 0 1,1 0-1,0 0 1,0 0-1,0 0 1,-1 0-1,1 1 1,0-1-1,0 0 1,0 0-1,0 0 1,-1 0-1,1 0 1,0 0 0,0 0-1,0 0 1,0 1-1,0-1 1,-1 0-1,1 0 1,0 0-1,0 0 1,0 0-1,0 1 1,0-1-1,0 0 1,0 0-1,0 0 1,-1 1-1,1-1 1,0 0-1,0 0 1,-10 20-10,1 0-1,1 1 1,-10 40 0,-7 68-16,24-126 7,-6 41 0,3-1 0,1 1 0,2 0 0,1 0 0,3 0 0,2 0 0,2 0 0,15 55 0,-18-89 0,-1 0 0,1-1 0,1 0 0,0 0 0,0 0 0,1-1 0,11 15 0,-13-19 0,0 0 0,0 0 0,0 0 0,1 0 0,0-1 0,-1 0 0,1 0 0,0 0 0,0 0 0,1-1 0,-1 0 0,0 0 0,1 0 0,10 1 0,-12-3 0,1 0 0,-1 0 0,1-1 0,-1 0 0,0 0 0,1 0 0,-1 0 0,0-1 0,0 1 0,0-1 0,0 0 0,0 0 0,0-1 0,0 1 0,-1-1 0,7-5 0,1-4 0,0 1 0,0-2 0,9-14 0,-16 21 0,3-2 0,-1-1 0,0 0 0,-1 0 0,0 0 0,0-1 0,-1 1 0,0-1 0,-1 0 0,4-20 0,-7 24 0,-3 5 0,3 2 0,-1-1 0,1 1 0,-1 0 0,1-1 0,0 1 0,-1 0 0,1-1 0,0 1 0,-1 0 0,1 0 0,0 0 0,0-1 0,0 1 0,0 0 0,0 0 0,0-1 0,0 2 0,0 13 0,-1-3 0,1-1 0,0 0 0,1 0 0,1 0 0,3 13 0,-5-21 0,2 0 0,-1-1 0,0 1 0,0 0 0,1 0 0,-1-1 0,1 1 0,0-1 0,0 1 0,0-1 0,0 0 0,0 0 0,1 0 0,-1 0 0,1 0 0,-1 0 0,1-1 0,0 1 0,-1-1 0,1 0 0,0 0 0,0 0 0,5 1 0,-6-2 0,-1 0 0,0 0 0,1 0 0,-1 0 0,0 0 0,1 0 0,-1 0 0,0-1 0,1 1 0,-1-1 0,0 1 0,0-1 0,1 1 0,-1-1 0,0 0 0,0 1 0,0-1 0,0 0 0,0 0 0,0 0 0,0 0 0,0 0 0,-1 0 0,1 0 0,0 0 0,0 0 0,-1-1 0,1 1 0,-1 0 0,1 0 0,0-2 0,0-2 0,1 1 0,-1 0 0,0 0 0,0-1 0,0 1 0,-1-1 0,0 1 0,0-6 0,-1 0 0,0 1 0,-1-1 0,0 1 0,-1-1 0,0 1 0,-1 0 0,0 0 0,0 0 0,-1 1 0,0-1 0,0 1 0,-1 1 0,-8-10 0,12 16 0,1 1 0,1-1 0,-1 1 0,0 0 0,1 0 0,-1 0 0,1-1 0,-1 1 0,1 0 0,-1-1 0,1 1 0,-1-1 0,1 1 0,-1 0 0,1-1 0,-1 1 0,1-1 0,0 1 0,-1-1 0,1 1 0,0-1 0,-1 1 0,1-1 0,0 0 0,0 1 0,-1-1 0,1 0 0,20 7 0,116 5 0,-97-9 0,-31-2 0,0 1 0,0-2 0,0 1 0,-1-1 0,1 0 0,0-1 0,0 0 0,-1 0 0,1 0 0,-1-1 0,0 0 0,0-1 0,0 0 0,13-8 0,-20 11 23,0 1 0,1-1 0,-1 1 0,0-1-1,1 1 1,-1-1 0,0 1 0,0-1 0,0 1 0,1-1 0,-1 1 0,0-1 0,0 1-1,0-1 1,0 0 0,0 1 0,0-1 0,0 1 0,0-1 0,0 1 0,0-1 0,0 1-1,-1-1 1,1 0 0,0 1 0,0-1 0,0 1 0,-1-1 0,1 1 0,0-1 0,-1 1-1,1 0 1,0-1 0,-1 1 0,1-1 0,-1 1 0,1 0 0,-1-1 0,1 1 0,0 0-1,-1-1 1,0 1 0,-13-9-4944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3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19087,'0'0'2232,"90"-40"-1680,-31 26 8,9-4-216,5 6 0,-7 12-136,3 0 8,3-4-192,5-2 16,-2 0-112,-9-10 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6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1 641 12664,'0'0'5521,"15"-8"-4483,14-8-581,0-1-1,-1-1 0,-1-2 0,25-24 1,-25 15 73,-1-1 1,-2-2 0,-1 0 0,31-59 0,56-149 2770,-103 224-3009,-4 9-41,-1 2 109,0 0 0,0 0 0,0 0 0,1 1 0,0-1 0,5-6 0,-8 11-344,0 0 0,0 0 0,0 0 0,1 0 0,-1 0-1,0 0 1,0 0 0,0 0 0,0 0 0,0 0 0,1 0 0,-1 0 0,0 0 0,0 0 0,0 0-1,0 0 1,0 0 0,1 0 0,-1 0 0,0 0 0,0 0 0,0 0 0,0 1 0,0-1 0,0 0-1,0 0 1,1 0 0,-1 0 0,0 0 0,0 0 0,0 0 0,0 0 0,0 1 0,0-1 0,0 0-1,0 0 1,0 0 0,0 0 0,0 0 0,0 0 0,0 1 0,0-1 0,0 0 0,0 0-1,0 0 1,0 0 0,0 0 0,0 1 0,0-1 0,0 0 0,0 0 0,0 0 0,0 0 0,0 1-1,2 13 364,-2-12-299,8 85 109,8 105 281,-15-145-388,-1-1-1,-8 53 0,6-88-81,-1 0 0,0 0 0,0 0 0,-1-1 0,-1 0 0,0 1 0,0-2 0,-1 1 0,-12 15 0,17-23 0,-1 0 0,1-1 0,-1 0 0,0 1 0,0-1 0,1 0 0,-1 0 0,0 0 0,0 0 0,0 0 0,0 0 0,0-1 0,0 1 0,0-1 0,0 1 0,0-1 0,0 0 0,-1 0 0,1 0 0,0 0 0,0 0 0,0 0 0,0-1 0,0 1 0,0-1 0,-3-1 0,-7-1 0,0-2 0,1 0 0,-15-8 0,18 9 0,-3-2 0,0 0 0,0-1 0,0 0 0,0-1 0,1 0 0,1 0 0,-1-1 0,-12-16 0,17 11 0,11 8 0,20 6 0,-19 1 0,169 10 0,-137-10 0,0-3 0,62-9 0,-77 5 0,-1 0 0,0-2 0,-1 0 0,1-2 0,-2 0 0,1-1 0,24-18 0,128-110 0,-148 116 0,-21 18 0,0 0 0,0 0 0,-1-1 0,5-8 0,12-14 0,-20 27 0,-5 2 0,-13 7 0,-21 13 0,5 0 0,-36 32 0,58-44 0,1 1 0,0 0 0,0 1 0,1 0 0,1 0 0,-14 23 0,19-27 0,1-1 0,-1 0 0,1 1 0,1-1 0,-1 1 0,1 0 0,0-1 0,1 1 0,-1 0 0,1 0 0,1 0 0,-1-1 0,1 1 0,0 0 0,1 0 0,0-1 0,0 1 0,0-1 0,1 0 0,0 0 0,0 0 0,0 0 0,1 0 0,0 0 0,0-1 0,0 0 0,1 0 0,0 0 0,0 0 0,0-1 0,1 0 0,-1 0 0,1 0 0,6 2 0,-6-4 0,0 0 0,0-1 0,0 0 0,0-1 0,0 1 0,0-1 0,0 0 0,0 0 0,0-1 0,0 0 0,0 0 0,0 0 0,-1-1 0,1 0 0,7-3 0,4-2 0,-1-1 0,0 0 0,27-19 0,-8-1 0,36-36 0,-42 37 0,-15 14 0,0-1 0,-1 0 0,0-1 0,-2 0 0,1-1 0,12-25 0,-3 7 0,-17 28 0,0 0 0,0 0 0,-1 0 0,0 0 0,4-9 0,-5 11 0,0-1 0,0 1 0,0 0 0,1-1 0,3-3 0,-4 5 0,1 0 0,-1 0 0,0-1 0,0 1 0,0-1 0,-1 1 0,3-8 0,-3 8 0,0 1 0,0 0 0,0 0 0,0 0 0,0 0 0,0 0 0,1 1 0,2-4 0,-4 5 0,0-1 0,1 1 0,-1-1 0,0 1 0,1-1 0,-1 1 0,1 0 0,-1-1 0,1 1 0,-1 0 0,1-1 0,-1 1 0,1 0 0,-1 0 0,1-1 0,-1 1 0,1 0 0,-1 0 0,1 0 0,-1 0 0,1 0 0,0 0 0,-1 0 0,1 0 0,-1 0 0,1 0 0,-1 0 0,1 0 0,-1 0 0,1 0 0,0 0 0,-1 1 0,1-1 0,-1 0 0,1 0 0,-1 1 0,1-1 0,-1 0 0,0 1 0,1-1 0,-1 0 0,1 1 0,-1-1 0,1 1 0,12 21 0,0-1 0,-2 2 0,-1 0 0,14 41 0,-3-5 0,16 34 0,-34-86 0,1-1 0,0 1 0,0-1 0,0 0 0,1 0 0,0 0 0,6 6 0,9 10 0,-17-18 0,0 0 0,1 0 0,-1-1 0,1 1 0,-1-1 0,1 0 0,0 0 0,0 0 0,0-1 0,1 1 0,-1-1 0,1 0 0,-1 0 0,1-1 0,0 1 0,0-1 0,-1 0 0,1 0 0,0-1 0,0 1 0,0-1 0,0 0 0,0-1 0,0 1 0,8-3 0,1 0 0,1-1 0,-1 0 0,-1-1 0,1-1 0,25-15 0,-18 7 0,-1 0 0,32-31 0,-35 29 0,-9 10 0,0-1 0,0-1 0,-1 0 0,0 0 0,-1 0 0,11-18 0,-10 13 0,-1-1 0,0 0 0,6-25 0,-11 35 0,0-1 0,0 1 0,-1 0 0,1-1 0,-1 1 0,0-1 0,0 1 0,0 0 0,0-1 0,-1 1 0,0-1 0,0 1 0,0 0 0,-1 0 0,1 0 0,-1 0 0,-4-8 0,4 10 0,1 0 0,-1 0 0,0 0 0,0 1 0,0-1 0,0 1 0,0-1 0,0 1 0,0-1 0,0 1 0,-1 0 0,1 0 0,0 0 0,-1 0 0,1 1 0,-1-1 0,1 1 0,-1-1 0,1 1 0,-1 0 0,1 0 0,-1 0 0,1 0 0,-1 1 0,1-1 0,-1 1 0,1-1 0,-1 1 0,1 0 0,-1 0 0,1 0 0,0 0 0,0 0 0,-4 3 0,0 0 0,0 0 0,0 1 0,0 0 0,1 0 0,0 0 0,0 1 0,0-1 0,1 1 0,0 0 0,0 1 0,-4 6 0,5-5 0,0-1 0,0 1 0,1 0 0,0-1 0,0 1 0,1 0 0,0 0 0,0 0 0,1 1 0,0-1 0,0 0 0,1 0 0,0 0 0,1 0 0,0 0 0,0-1 0,0 1 0,1 0 0,0-1 0,1 1 0,0-1 0,0 0 0,0-1 0,1 1 0,0-1 0,0 1 0,1-2 0,-1 1 0,10 7 0,-6-7 0,1 0 0,-1 0 0,1-1 0,0 0 0,1-1 0,-1 0 0,1 0 0,20 3 0,-22-6 0,0 0 0,-1-1 0,1 0 0,0-1 0,-1 1 0,1-2 0,-1 1 0,1-1 0,-1-1 0,0 1 0,0-1 0,10-5 0,-2-2 0,0 1 0,-1-2 0,0 0 0,23-22 0,48-58 0,-65 68 0,-14 14 0,1 0 0,-2 0 0,1-1 0,-1 0 0,-1 0 0,0 0 0,5-16 0,-8 21 0,0-1 0,-1 1 0,0-1 0,0 0 0,0 1 0,-1-1 0,1 0 0,-1 1 0,-1-1 0,1 0 0,-1 1 0,0-1 0,0 1 0,-1-1 0,0 1 0,-4-10 0,5 13 0,-1 0 0,1 1 0,-1-1 0,0 0 0,1 1 0,-1-1 0,0 1 0,0-1 0,0 1 0,0 0 0,0 0 0,0 0 0,-1 0 0,1 0 0,0 0 0,-1 1 0,1-1 0,0 1 0,-1-1 0,1 1 0,0 0 0,-1 0 0,1 0 0,-1 0 0,1 1 0,0-1 0,-1 1 0,1-1 0,0 1 0,-1 0 0,1 0 0,0 0 0,0 0 0,0 0 0,0 0 0,0 1 0,0-1 0,0 1 0,-3 3 0,-4 6 0,0 0 0,1 1 0,0 0 0,1 1 0,0-1 0,1 1 0,1 1 0,0-1 0,0 1 0,2 0 0,-1 0 0,2 0 0,0 1 0,1-1 0,0 0 0,2 17 0,0-23 0,0-1 0,1 1 0,0-1 0,0 1 0,0-1 0,1 1 0,1-1 0,-1 0 0,1 0 0,0-1 0,0 1 0,1-1 0,0 0 0,0 0 0,1-1 0,-1 1 0,8 4 0,-9-7 0,0 0 0,1-1 0,-1 1 0,1-1 0,-1 0 0,1 0 0,0-1 0,0 0 0,-1 1 0,1-2 0,0 1 0,0 0 0,0-1 0,0 0 0,0 0 0,0-1 0,0 1 0,0-1 0,0 0 0,0 0 0,0-1 0,0 0 0,-1 1 0,1-2 0,-1 1 0,1 0 0,4-4 0,24-18 0,0-2 0,-2-1 0,-1-1 0,27-33 0,45-44 0,-75 78 0,-27 27 0,0-1 0,0 1 0,0 0 0,1 0 0,-1 0 0,0-1 0,1 1 0,-1 0 0,0 0 0,0 0 0,1 0 0,-1 0 0,0 0 0,1 0 0,-1 0 0,0 0 0,1 0 0,-1 0 0,0 0 0,1 0 0,-1 0 0,0 0 0,1 0 0,-1 0 0,0 0 0,0 0 0,1 0 0,-1 0 0,0 1 0,1-1 0,-1 0 0,0 0 0,0 0 0,1 1 0,-1-1 0,0 0 0,0 0 0,0 0 0,1 1 0,-1-1 0,0 0 0,0 0 0,0 1 0,0-1 0,1 0 0,-1 1 0,0-1 0,0 0 0,0 1 0,6 16 0,-5-4 0,0 1 0,-1 0 0,0 0 0,-1 0 0,0 0 0,-7 24 0,1 5 0,6-42 0,1-1 0,0 1 0,-1 0 0,1 0 0,0-1 0,0 1 0,0 0 0,0 0 0,0-1 0,0 1 0,0 0 0,0 0 0,0-1 0,0 1 0,1 0 0,-1 0 0,0-1 0,0 1 0,1 0 0,-1-1 0,0 1 0,1 1 0,0-2 0,0 0 0,-1-1 0,1 1 0,0 0 0,-1 0 0,1-1 0,0 1 0,-1 0 0,1-1 0,-1 1 0,1 0 0,-1-1 0,1 1 0,-1-1 0,1 1 0,-1-1 0,1 1 0,0-2 0,22-32 0,-22 32 0,7-11 0,0 0 0,0 1 0,1 0 0,16-17 0,-23 28 0,-1 1 0,1-1 0,-1 0 0,1 0 0,0 1 0,-1-1 0,1 1 0,-1-1 0,1 1 0,0 0 0,0 0 0,-1 0 0,1 0 0,0 0 0,0 0 0,-1 0 0,1 0 0,0 1 0,-1-1 0,1 1 0,0-1 0,-1 1 0,1 0 0,-1 0 0,1-1 0,-1 1 0,1 0 0,-1 0 0,0 0 0,2 2 0,7 5 0,-2 1 0,1-1 0,9 13 0,-13-15 0,10 15 0,-13-17 0,0 0 0,1-1 0,-1 1 0,1-1 0,0 1 0,0-1 0,0 0 0,0 0 0,1 0 0,-1 0 0,1-1 0,0 0 0,-1 1 0,1-1 0,0 0 0,6 1 0,-8-3 42,0 0 0,0-1 0,0 1 1,0 0-1,0-1 0,0 0 0,0 1 0,0-1 0,0 0 1,0 0-1,-1 0 0,1 0 0,0 0 0,-1-1 0,1 1 1,-1 0-1,1-1 0,-1 1 0,1-1 0,-1 1 0,0-1 0,2-3 1,21-39-3453,-23 41 1915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29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1237 10248,'0'0'8342,"15"-12"-7809,15-11-230,-2-2-1,-1 0 0,-1-2 0,28-37 0,-18 8 121,-3-2 1,-2-1-1,-3-1 0,-3-1 1,-2-2-1,-3 0 0,15-86 1,-25 99 142,3-65 0,-12 91-234,-1 0 0,0 0 0,-2 1 0,-1-1 0,-6-23 0,9 45-243,-1 0 0,1 0 1,-1 0-1,0 0 1,0 0-1,0 0 1,0 1-1,0-1 1,0 0-1,0 0 1,-1 1-1,1-1 1,-3-2-1,3 4-52,1-1-1,-1 1 1,0 0 0,1 0-1,-1-1 1,1 1 0,-1 0-1,1 0 1,-1 0 0,1 0-1,-1 0 1,1 0 0,-1 0-1,0 0 1,1 0 0,-1 0-1,1 0 1,-1 0 0,1 0-1,-1 1 1,0-1-1,-1 1 11,0 0 0,1 0 0,0 1 0,-1-1 0,1 0 0,0 0 0,-1 1 0,1-1 0,0 1 0,-1 1 0,-9 19 162,1 1 0,0 0 0,2 0 0,1 1 0,-8 48 0,14-68-183,-10 52 169,3 0-1,3 0 0,2 1 0,2 0 0,3-1 1,2 1-1,3-1 0,17 66 0,-19-102-192,2-1 1,1 0-1,0-1 0,19 32 0,-25-48-2,-1 0 0,0 0 0,1-1 0,-1 1 0,1-1 0,-1 1 0,1-1 0,-1 0 0,1 1 0,0-1 0,0 0 0,0 0 0,0 0 0,0-1 0,0 1 0,0 0 0,0-1 0,0 1 0,0-1 0,0 0 0,0 0 0,1 1 0,-1-1 0,0-1 0,0 1 0,0 0 0,0-1 0,0 1 0,4-2 0,1 0 0,0-1 0,0 0 0,0 0 0,0-1 0,-1 0 0,0 0 0,9-7 0,-2-1 0,-1-1 0,0 0 0,-1-1 0,0 0 0,-1-1 0,-1 0 0,0-1 0,10-25 0,0-9 0,21-84 0,56-325 0,-89 421 0,-1 0 0,-3-1 0,-1-54 0,-2 87 0,0-6 0,-1 10 0,0 7 0,-34 259 0,23-45 0,-1 3 0,2-128 0,-7 137 0,20-214 0,-2-15 0,1 0 0,-1 0 0,0 0 0,1 0 0,-1 0 0,0 1 0,0-1 0,0 0 0,-1 0 0,1 0 0,-2 5 0,1-5 0,4-4 0,6-9 0,7-19 0,-2-2 0,12-36 0,-11 27 0,-2 4 0,-9 23 0,1 1 0,0 0 0,11-18 0,-16 30 0,1 1 0,-1 0 0,0 0 0,1 0 0,-1 0 0,1 0 0,-1-1 0,1 1 0,-1 0 0,1 0 0,-1 0 0,1 0 0,-1 0 0,0 0 0,1 1 0,-1-1 0,1 0 0,-1 0 0,1 0 0,-1 0 0,1 1 0,-1-1 0,0 0 0,1 0 0,-1 0 0,0 1 0,1-1 0,-1 0 0,1 1 0,-1-1 0,0 0 0,0 1 0,1-1 0,-1 1 0,0-1 0,0 0 0,1 2 0,15 19 0,-14-19 0,8 13 0,-1 0 0,11 26 0,-17-31 0,2 0 0,-1 0 0,1 0 0,1-1 0,0 0 0,0-1 0,0 1 0,1-1 0,1 0 0,11 9 0,-10-10 0,1-1 0,0 0 0,0-1 0,0 0 0,1 0 0,14 3 0,-18-6 0,0-1 0,0 0 0,0 0 0,0-1 0,1 0 0,-1 0 0,0-1 0,0 0 0,0 0 0,0 0 0,9-4 0,-7 1 0,1 0 0,0-1 0,-1 0 0,0 0 0,0-1 0,-1-1 0,1 1 0,-1-1 0,-1-1 0,1 1 0,-1-1 0,-1-1 0,0 1 0,0-1 0,8-15 0,-9 14 0,-1 0 0,0 0 0,0-1 0,-1 1 0,0-1 0,-1 0 0,0 1 0,-1-1 0,0 0 0,-1 0 0,0 0 0,-1 0 0,0 0 0,0 0 0,-5-14 0,6 25 0,0-1 0,0 1 0,0-1 0,0 1 0,0 0 0,-1-1 0,1 1 0,0-1 0,0 1 0,-1-1 0,1 1 0,0 0 0,-1-1 0,1 1 0,0-1 0,-1 1 0,1 0 0,-1 0 0,1-1 0,0 1 0,-1 0 0,1 0 0,-1-1 0,1 1 0,-1 0 0,1 0 0,-1 0 0,1 0 0,-1 0 0,1 0 0,-1 0 0,1 0 0,-1 0 0,1 0 0,-1 0 0,1 0 0,-1 0 0,1 0 0,-1 0 0,1 0 0,-1 0 0,1 1 0,0-1 0,-1 0 0,1 0 0,-1 1 0,1-1 0,-1 0 0,1 1 0,0-1 0,-1 0 0,1 1 0,-1 0 0,-21 22 0,15-13 0,1 0 0,0 0 0,0 0 0,1 1 0,0 0 0,1 0 0,-5 17 0,7-20 0,1 0 0,0 0 0,0 0 0,1 0 0,0 0 0,0 0 0,1 1 0,0-1 0,0 0 0,1 0 0,5 15 0,-5-18 0,0 0 0,1 0 0,-1 0 0,1 0 0,0 0 0,0 0 0,0-1 0,1 1 0,6 5 0,-8-8 0,1 0 0,0 0 0,0-1 0,0 1 0,0-1 0,0 0 0,0 0 0,1 0 0,-1 0 0,0-1 0,0 1 0,1-1 0,-1 0 0,0 0 0,1 0 0,-1 0 0,7-2 0,0 0 0,0 0 0,0-1 0,-1 0 0,1-1 0,-1 0 0,0-1 0,0 0 0,13-9 0,6-8 0,28-27 0,-48 42 0,43-49 0,-41 43 0,1 0 0,0 1 0,1 1 0,0 0 0,14-10 0,-25 21 0,0-1 0,0 0 0,0 1 0,0-1 0,0 1 0,0-1 0,0 1 0,1-1 0,-1 1 0,0 0 0,0 0 0,0 0 0,1-1 0,-1 1 0,0 0 0,0 0 0,0 1 0,1-1 0,-1 0 0,0 0 0,0 1 0,0-1 0,0 0 0,3 2 0,-2-1 0,0 1 0,0 0 0,0 0 0,-1-1 0,1 1 0,0 0 0,-1 0 0,1 1 0,-1-1 0,0 0 0,2 4 0,1 3 0,-1 1 0,0 1 0,0-1 0,2 19 0,-4 67 0,-1-96 0,1-1 0,-1 1 0,1 0 0,-1 0 0,0-1 0,1 1 0,-1 0 0,0 0 0,1 0 0,-1 0 0,1 0 0,-1 0 0,1 0 0,-1 0 0,0 0 0,1 0 0,-1 0 0,1 0 0,-1 0 0,1 0 0,-1 0 0,0 0 0,1 0 0,-1 0 0,1 0 0,-1 1 0,0-1 0,1 0 0,-1 0 0,1 1 0,0 1 0,-13 38 0,10-34 0,18-27 0,-4 7 0,48-74 0,11-13 0,-68 97 0,0 0 0,1 0 0,-1 1 0,1-1 0,0 1 0,0 0 0,0 0 0,0 0 0,0 0 0,1 1 0,7-3 0,-12 5 0,1 0 0,0 0 0,-1 0 0,1 1 0,0-1 0,-1 0 0,1 1 0,-1-1 0,1 0 0,-1 1 0,1-1 0,-1 1 0,1-1 0,-1 1 0,1-1 0,-1 1 0,1-1 0,-1 1 0,0 0 0,1-1 0,-1 1 0,0-1 0,0 1 0,1 0 0,-1-1 0,0 1 0,0 0 0,0-1 0,0 1 0,0 0 0,0-1 0,0 1 0,0 0 0,0 1 0,0 1 0,5 25 0,-2 0 0,-1 0 0,-1 1 0,-2-1 0,-1 0 0,-6 35 0,5-55 0,3-8 0,-1 1 0,1 0 0,0-1 0,-1 1 0,1 0 0,0 0 0,-1-1 0,1 1 0,0 0 0,0 0 0,0 0 0,0-1 0,0 1 0,0 0 0,0 0 0,0 0 0,0-1 0,0 1 0,1 1 0,1-2 0,-1-1 0,1 0 0,0 0 0,-1-1 0,1 1 0,-1 0 0,1 0 0,-1-1 0,1 1 0,1-3 0,7-11 0,0 0 0,-1 0 0,12-27 0,-15 27 0,2 0 0,0 0 0,0 0 0,21-24 0,-17 25 0,-9 10 0,0 0 0,0 0 0,1 0 0,0 0 0,0 0 0,0 1 0,0-1 0,9-4 0,-12 8 0,0-1 0,0 1 0,0 0 0,0 0 0,0 0 0,0 1 0,0-1 0,0 0 0,0 0 0,0 0 0,0 1 0,0-1 0,0 0 0,0 1 0,-1-1 0,1 1 0,0-1 0,0 1 0,0-1 0,-1 1 0,1 0 0,0-1 0,-1 1 0,1 0 0,-1 0 0,2 1 0,11 26 0,-11-22 0,75 190 0,-41-121 0,-32-67 0,1 0 0,0 0 0,1-1 0,0 1 0,0-1 0,13 11 0,-17-16 0,0-1 0,0 1 0,0-1 0,0 1 0,0-1 0,0 0 0,0 0 0,0 0 0,1-1 0,-1 1 0,0 0 0,1-1 0,-1 1 0,1-1 0,-1 0 0,0 0 0,1 0 0,-1 0 0,1 0 0,-1-1 0,1 1 0,-1-1 0,0 1 0,1-1 0,-1 0 0,0 0 0,0 0 0,0 0 0,0 0 0,0-1 0,0 1 0,0-1 0,0 1 0,3-4 0,0-1 0,0-1 0,0 1 0,-1-1 0,0 0 0,0 0 0,0 0 0,-1 0 0,0-1 0,2-9 0,3-19 283,-1 0 1,2-44-1,-8-6-5068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30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0 180 9344,'0'0'11441,"10"0"-10809,128-4 1630,178-29 1,-273 26-1481,71-21 1,-94 21-565,0 0 0,-1-1 1,0-1-1,0-1 0,26-19 0,1-9-3448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57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6224,'0'0'-4672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0:57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 7136,'0'0'8149,"-3"9"-7636,0 4-323,-11 30 704,-22 18 1357,20-35-277,16-25-1926,0-1-1,0 0 0,-1 0 0,1 0 0,0 0 0,0 0 1,0 0-1,0 1 0,0-1 0,0 0 0,-1 0 1,1 0-1,0 1 0,0-1 0,0 0 0,0 0 0,0 0 1,0 1-1,0-1 0,0 0 0,0 0 0,0 0 1,0 1-1,0-1 0,0 0 0,0 0 0,0 0 0,0 1 1,0-1-1,0 0 0,0 0 0,0 0 0,0 1 1,0-1-1,0 0 0,0 0 0,1 0 0,-1 0 0,0 1 1,0-1-1,0 0 0,0 0 0,0 0 0,1 0 1,-1 0-1,0 1 0,0-1 0,0 0 0,0 0 0,1 0 1,14-3 1290,-12 2-1128,1 0-1,-1-1 1,1 0-1,-1 1 1,0-1-1,0-1 1,4-2 0,-1 3 1267,-6-4 1254,0 4-2724,-3-15-3564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2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176 318 7832,'0'0'10407,"-1"14"-9915,-33 226 1335,-19 13 99,52-252-1919,-19 86 583,7-39-196,2 2 0,2 0 0,-2 53 0,2 58 891,14-127-599,-1-22-43,-5-21 113,-10-135-224,7 68-360,-1 9 66,3 0 1,13-125-1,1 99-34,24-150 307,-25 186-327,3 0 0,25-64-1,-33 105-108,2-1-1,16-25 0,-20 35-18,1 0-1,0 0 0,0 1 1,1 0-1,0 0 1,0 0-1,0 1 0,8-5 1,-13 9-35,1 0 0,-1 0 1,1 1-1,0-1 0,-1 1 0,1-1 1,-1 1-1,1 0 0,0-1 0,-1 1 1,1 0-1,0 0 0,0 0 1,-1 0-1,1 1 0,0-1 0,-1 0 1,1 1-1,-1-1 0,1 1 0,0 0 1,-1-1-1,1 1 0,-1 0 1,0 0-1,1 0 0,-1 0 0,0 0 1,3 2-1,0 2 20,1 0-1,-1 0 1,0 0-1,0 1 1,-1-1 0,5 10-1,7 18 9,-2 0 0,-1 1-1,-1 0 1,9 60 0,-16-67-27,-1 0 1,-2 0 0,0 0 0,-2 1-1,-1-1 1,-12 52 0,10-64-23,0-1 0,-1 0 0,-1 0 0,-1 0 0,0 0 0,0-1 0,-1-1 0,-1 1 0,-20 21 0,22-27 0,0 0 0,0-1 0,0 0 0,-1 0 0,0 0 0,0-1 0,0-1 0,-1 1 0,0-1 0,0-1 0,0 0 0,0 0 0,0-1 0,-1 0 0,1 0 0,-14 0 0,5-6 0,6 1 0,12 4 0,0-1 0,0 1 0,-1-1 0,1 1 0,0-1 0,0 1 0,0-1 0,0 1 0,0-1 0,0 1 0,0-1 0,0 1 0,1 0 0,-1-1 0,0 1 0,0-1 0,0 1 0,0-1 0,1 1 0,-1-1 0,0 0 0,1 1 0,-1-1 0,0 1 0,1 0 0,42 78 0,58 117 0,-89-170 0,1-1 0,1 0 0,1-1 0,1 0 0,1-2 0,24 25 0,-39-44 0,0-1 0,1 0 0,-1 0 0,1 0 0,-1-1 0,1 1 0,0 0 0,-1-1 0,1 0 0,0 0 0,0 0 0,0 0 0,0 0 0,0 0 0,0-1 0,0 1 0,5-1 0,-3-1 0,-1 1 0,1-1 0,-1 0 0,0-1 0,0 1 0,1-1 0,-1 1 0,0-1 0,0 0 0,-1-1 0,5-2 0,2-4 0,0 1 0,-1-1 0,0-1 0,0 0 0,-1 0 0,0-1 0,8-15 0,-10 14 0,0-1 0,-2 1 0,1-1 0,-1 0 0,-1 0 0,-1 0 0,3-25 0,-4 14 0,-1 0 0,-2 0 0,-5-37 0,6 56 0,0 1 0,0-1 0,-1 0 0,0 1 0,0-1 0,-4-7 0,5 10 0,0 1 0,0-1 0,0 1 0,-1-1 0,1 1 0,0 0 0,0-1 0,-1 1 0,1 0 0,-1 0 0,1 0 0,-1 0 0,1 0 0,-1 1 0,0-1 0,0 0 0,1 1 0,-1-1 0,0 1 0,0-1 0,-2 1 0,2 0 0,0 1 0,0-1 0,1 1 0,-1-1 0,0 1 0,0 0 0,0-1 0,0 1 0,1 0 0,-1 0 0,0 1 0,1-1 0,-1 0 0,1 0 0,0 1 0,-1-1 0,1 1 0,0-1 0,-2 4 0,-18 34 0,16-26 0,1 0 0,1-1 0,0 1 0,0 1 0,1-1 0,1 0 0,1 0 0,-1 1 0,2-1 0,0 0 0,4 20 0,-2-17 0,1-1 0,1 0 0,0-1 0,0 1 0,2-1 0,0 0 0,0 0 0,1-1 0,17 21 0,-19-27 0,0-1 0,0-1 0,0 1 0,1-1 0,-1 0 0,1 0 0,1-1 0,-1 0 0,0 0 0,1-1 0,0 0 0,0 0 0,9 1 0,-12-3 0,0 0 0,0 0 0,1-1 0,-1 0 0,0 0 0,0-1 0,0 1 0,1-1 0,-1 0 0,0-1 0,0 1 0,0-1 0,0 0 0,-1 0 0,1 0 0,0-1 0,-1 0 0,0 0 0,1 0 0,-1 0 0,0 0 0,3-5 0,3-4 0,-1 0 0,0-1 0,-1 0 0,0 0 0,-1 0 0,-1-1 0,0 0 0,-1-1 0,7-25 0,-6 6 0,-1 1 0,-1 0 0,-2-44 0,4-2 0,-5 79 0,-1 0 0,0 0 0,0 0 0,0 0 0,0 0 0,0 0 0,0 1 0,0-1 0,0 0 0,0 0 0,0 0 0,0 0 0,0 0 0,0 0 0,0 0 0,0 0 0,0 0 0,0 0 0,0 0 0,1 0 0,-1 0 0,0 0 0,0 0 0,0 0 0,0 0 0,0 0 0,0 0 0,0 0 0,0 0 0,0 0 0,0 0 0,0 0 0,0 0 0,0 0 0,0 0 0,1 0 0,-1 0 0,0 0 0,0 0 0,0 0 0,0 0 0,0 0 0,0 0 0,0 0 0,0 0 0,0-1 0,0 1 0,0 0 0,0 0 0,0 0 0,0 0 0,0 0 0,5 9 0,40 130 0,-20-60 0,-18-58 0,-1 0 0,-1 1 0,-1-1 0,-1 1 0,-1 0 0,0 37 0,-3-57 0,1 1 0,0 0 0,-1-1 0,1 1 0,-1 0 0,0-1 0,0 1 0,0-1 0,0 1 0,0-1 0,-1 0 0,1 1 0,-1-1 0,1 0 0,-1 0 0,0 0 0,0 0 0,0 0 0,0-1 0,0 1 0,0 0 0,-1-1 0,1 0 0,0 1 0,-1-1 0,1 0 0,-1 0 0,1 0 0,-1-1 0,0 1 0,1-1 0,-6 1 0,3-1 0,0 0 0,-1 0 0,1 0 0,0-1 0,-1 1 0,1-1 0,0-1 0,0 1 0,0-1 0,0 0 0,0 0 0,0 0 0,0-1 0,1 1 0,-7-6 0,6 3 0,0 0 0,0 0 0,1 0 0,-7-11 0,11 15 0,1-1 0,-1 1 0,1-1 0,0 1 0,0-1 0,0 1 0,0-1 0,0 1 0,0 0 0,0 0 0,0 0 0,1-1 0,-1 1 0,0 0 0,1 1 0,1-2 0,13-7 0,0 2 0,1 0 0,0 1 0,0 0 0,24-3 0,22-8 0,-51 13 0,22-7 0,40-19 0,-63 25 0,0-1 0,-1 0 0,0-1 0,0-1 0,-1 1 0,1-1 0,11-15 0,-5 2 0,0-1 0,-2 0 0,-1-1 0,-1-1 0,-1 0 0,-1-1 0,-1 0 0,-1 0 0,7-40 0,-6 7 0,-2-1 0,-3 1 0,-4-76 0,-8 28 0,-37-178 0,8 156 0,30 108 0,4 7 0,3 12 0,0-1 0,-1 0 0,1 1 0,-1-1 0,1 1 0,-1-1 0,1 0 0,-1 1 0,0-1 0,-1-1 0,1 3 0,1 0 0,0 0 0,-1 0 0,1 0 0,0 0 0,-1 0 0,1 0 0,0 0 0,0 1 0,-1-1 0,1 0 0,0 0 0,-1 0 0,1 1 0,0-1 0,0 0 0,0 0 0,-1 1 0,1-1 0,0 0 0,0 0 0,0 1 0,-1-1 0,1 0 0,0 1 0,0-1 0,0 0 0,0 1 0,0-1 0,0 0 0,0 1 0,-6 15 0,1 21 0,1 1 0,2 0 0,5 72 0,0-53 0,40 450 0,3-254 0,-42-233 0,1 4 0,1 1 0,0 0 0,2-1 0,19 40 0,-25-60 0,0-1 0,1 1 0,-1-1 0,1 0 0,0 1 0,0-1 0,0-1 0,6 6 0,-8-7 0,1 0 0,0 0 0,-1-1 0,1 1 0,0 0 0,-1-1 0,1 1 0,0-1 0,0 1 0,0-1 0,-1 0 0,1 0 0,0 0 0,0 0 0,0 0 0,-1 0 0,1-1 0,0 1 0,0-1 0,0 1 0,-1-1 0,1 1 0,1-2 0,6-3 0,-1-1 0,-1 0 0,1 0 0,-1-1 0,0 1 0,0-2 0,-1 1 0,0-1 0,0 0 0,-1 0 0,7-14 0,3-10 0,22-61 0,-36 91 0,2-7 0,0 0 0,-1 0 0,0 0 0,0 0 0,0 0 0,-1-11 0,-1 20 0,0 0 0,0-1 0,0 1 0,1 0 0,-1 0 0,0 0 0,0 0 0,0 0 0,0 0 0,0 0 0,0-1 0,0 1 0,0 0 0,0 0 0,0 0 0,0 0 0,0 0 0,0-1 0,0 1 0,0 0 0,0 0 0,0 0 0,0 0 0,0 0 0,0 0 0,0-1 0,0 1 0,0 0 0,0 0 0,0 0 0,0 0 0,0 0 0,0 0 0,0-1 0,-1 1 0,1 0 0,0 0 0,0 0 0,0 0 0,0 0 0,0 0 0,0 0 0,0 0 0,0 0 0,-1-1 0,1 1 0,0 0 0,0 0 0,0 0 0,0 0 0,0 0 0,-1 0 0,1 0 0,0 0 0,0 0 0,0 0 0,0 0 0,0 0 0,0 0 0,-1 0 0,1 0 0,0 0 0,0 0 0,0 0 0,0 0 0,0 1 0,-1-1 0,1 0 0,-9 13 0,-7 21 0,10-17 0,0 0 0,1 0 0,1 1 0,1 0 0,0 0 0,1 0 0,1 0 0,1 0 0,1 0 0,0 0 0,1 0 0,1 0 0,1 0 0,0-1 0,13 30 0,-15-43 0,0 1 0,1-1 0,0 0 0,0-1 0,0 1 0,0 0 0,0-1 0,1 0 0,0 0 0,-1 0 0,1 0 0,0 0 0,1-1 0,-1 0 0,0 0 0,1 0 0,7 2 0,-10-3 0,1 0 0,0 0 0,0-1 0,0 0 0,-1 1 0,1-1 0,0 0 0,0 0 0,0 0 0,0-1 0,-1 1 0,1-1 0,0 1 0,0-1 0,-1 0 0,1 0 0,0 0 0,-1 0 0,1-1 0,-1 1 0,0-1 0,1 0 0,-1 1 0,0-1 0,0 0 0,0 0 0,0 0 0,0-1 0,2-4 0,1-2 0,0-1 0,-1 0 0,-1 0 0,0 0 0,0-1 0,-1 1 0,0-1 0,-1 0 0,0 1 0,-1-14 0,-1 2 0,-2 1 0,0-1 0,-1 1 0,-7-21 0,9 35 0,0 1 0,0-1 0,-1 1 0,0-1 0,0 1 0,0 0 0,-1 1 0,0-1 0,0 1 0,-1-1 0,0 1 0,1 0 0,-2 1 0,1-1 0,0 1 0,-1 0 0,0 1 0,0-1 0,0 1 0,0 0 0,-1 1 0,-10-4 0,-9-4 0,50 9 0,1-2 0,-1-1 0,0-1 0,37-12 0,29-6 0,-63 17 0,34-14 0,-14 4 0,-31 10 0,-13 5 0,0 0 0,0 0 0,0 0 0,0 0 0,0 0 0,0 1 0,0-1 0,4 1 0,-6 0 0,0 0 0,0 0 0,0 1 0,0-1 0,0 0 0,0 1 0,0-1 0,0 1 0,0 0 0,-1-1 0,1 1 0,0 0 0,0-1 0,0 1 0,-1 0 0,1 0 0,0 0 0,-1 0 0,1 0 0,-1 0 0,1 0 0,-1 0 0,1 0 0,-1 0 0,0 0 0,1 0 0,-1 0 0,0 2 0,5 21 0,2 29 0,2 14 0,-7-55 0,-1-2 0,1 0 0,0 0 0,0 0 0,1-1 0,1 1 0,-1-1 0,1 1 0,1-1 0,0 0 0,0-1 0,11 13 0,-16-20 0,5 4 0,0 1 0,0-1 0,0 0 0,1-1 0,7 5 0,-10-7 0,-1-1 0,1 0 0,-1 0 0,1-1 0,-1 1 0,1 0 0,0-1 0,-1 0 0,1 1 0,0-1 0,0 0 0,-1 0 0,1-1 0,0 1 0,-1-1 0,1 1 0,4-2 0,-1-1 0,0 0 0,0 0 0,0-1 0,-1 1 0,1-1 0,-1 0 0,0-1 0,0 1 0,0-1 0,-1 0 0,1 0 0,-1-1 0,6-10 0,4-9 0,20-51 0,-26 56 0,0 0 0,4-10 0,-12 30 0,0 0 0,0 0 0,0 0 0,0 0 0,0 0 0,0 0 0,1 0 0,-1 0 0,0 0 0,0-1 0,0 1 0,0 0 0,0 0 0,1 0 0,-1 0 0,0 0 0,0 0 0,0 0 0,0 0 0,1 0 0,-1 0 0,0 0 0,0 0 0,0 0 0,0 1 0,1-1 0,-1 0 0,0 0 0,0 0 0,0 0 0,0 0 0,0 0 0,0 0 0,1 0 0,-1 0 0,0 0 0,0 1 0,0-1 0,0 0 0,0 0 0,0 0 0,0 0 0,0 0 0,1 1 0,-1-1 0,0 0 0,0 0 0,0 0 0,0 0 0,0 0 0,0 1 0,0-1 0,0 0 0,0 0 0,0 0 0,0 0 0,0 1 0,0-1 0,0 0 0,0 0 0,0 0 0,-1 1 0,5 13 0,5 49 0,2 100 0,-11-157 0,0 19 0,0-24 0,0 0 0,1 0 0,-1 0 0,0 0 0,0-1 0,0 1 0,0 0 0,1 0 0,-1 0 0,0-1 0,1 1 0,-1 0 0,1 0 0,-1-1 0,1 1 0,-1 0 0,1 0 0,-1-1 0,1 1 0,0-1 0,-1 1 0,2 0 0,-1-2 0,1 1 0,-1-1 0,1 1 0,-1-1 0,0 0 0,0 0 0,1 0 0,-1 0 0,0 0 0,0 0 0,0 0 0,0 0 0,0 0 0,0 0 0,0-1 0,0 1 0,0 0 0,0-2 0,3-2 0,107-132 0,-111 136 0,1 0 0,0-1 0,0 1 0,0 0 0,0 0 0,0 0 0,0 0 0,0 0 0,1 0 0,-1 0 0,0 0 0,1 0 0,-1 0 0,0 1 0,1-1 0,-1 1 0,1-1 0,-1 1 0,3-1 0,-3 2 0,0-1 0,1 1 0,-1-1 0,0 1 0,0 0 0,0-1 0,0 1 0,0 0 0,0 0 0,0 0 0,0 0 0,0 0 0,0 0 0,0 0 0,-1 0 0,1 0 0,0 0 0,-1 1 0,1-1 0,-1 0 0,1 0 0,-1 1 0,1 0 0,36 99 0,-36-101 0,-1 1 0,1 0 0,-1 0 0,0-1 0,1 1 0,-1 0 0,1-1 0,0 1 0,-1-1 0,1 1 0,-1 0 0,1-1 0,0 1 0,-1-1 0,1 0 0,0 1 0,0-1 0,-1 0 0,1 1 0,0-1 0,0 0 0,0 0 0,-1 1 0,1-1 0,0 0 0,0 0 0,0 0 0,0 0 0,0 0 0,-1 0 0,1-1 0,0 1 0,0 0 0,0 0 0,-1-1 0,1 1 0,0 0 0,0-1 0,-1 1 0,1 0 0,0-1 0,-1 1 0,2-2 0,6-3 0,-1 0 0,0-1 0,8-8 0,-7 5 0,9-5 0,0-1 0,21-27 0,-37 42 0,-1 0 0,0 0 0,0 0 0,1 0 0,-1 0 0,0 0 0,0-1 0,1 1 0,-1 0 0,0 0 0,0 0 0,1 0 0,-1 0 0,0 0 0,1 0 0,-1 0 0,0 0 0,0 0 0,1 0 0,-1 0 0,0 1 0,0-1 0,1 0 0,-1 0 0,0 0 0,0 0 0,1 0 0,-1 0 0,0 1 0,0-1 0,0 0 0,1 0 0,-1 0 0,0 1 0,0-1 0,0 0 0,1 0 0,-1 1 0,0-1 0,0 0 0,0 0 0,0 1 0,0-1 0,0 0 0,0 0 0,0 1 0,0-1 0,0 0 0,0 1 0,8 19 0,-7-17 0,2 4 0,0 3 0,1 1 0,0-1 0,8 12 0,-11-20 0,0 0 0,0 0 0,1 0 0,-1 0 0,1-1 0,-1 1 0,1 0 0,0-1 0,0 1 0,-1-1 0,1 1 0,0-1 0,0 0 0,0 0 0,1 0 0,-1 0 0,0 0 0,0-1 0,1 1 0,-1-1 0,4 1 0,3-1 0,1-2 0,-1 1 0,0-1 0,0 0 0,-1-1 0,1 0 0,-1-1 0,1 0 0,-1 0 0,11-7 0,1-2 0,-1-2 0,32-29 0,-28 19 0,-2 0 0,34-50 0,-59 85 0,-12 22 0,-17 55 0,33-86 0,0-1 0,0 0 0,0 1 0,0-1 0,0 0 0,0 1 0,0-1 0,0 0 0,0 1 0,0-1 0,0 1 0,0-1 0,0 0 0,0 1 0,0-1 0,0 0 0,0 1 0,0-1 0,0 0 0,1 1 0,-1-1 0,0 0 0,0 1 0,0-1 0,1 0 0,-1 1 0,0-1 0,0 0 0,1 0 0,-1 1 0,0-1 0,0 0 0,1 0 0,-1 0 0,0 1 0,1-1 0,17-2 0,15-13 0,-24 8 0,-4 2 0,0 1 0,0 0 0,12-7 0,-16 11 0,0-1 0,-1 1 0,1 0 0,0-1 0,0 1 0,0 0 0,-1-1 0,1 1 0,0 0 0,0 0 0,0 0 0,-1 0 0,1 0 0,0 0 0,0 0 0,0 0 0,0 0 0,0 0 0,-1 0 0,1 0 0,0 1 0,0-1 0,0 0 0,-1 1 0,1-1 0,0 0 0,0 1 0,-1-1 0,1 1 0,0-1 0,-1 1 0,1 0 0,-1-1 0,1 1 0,-1 0 0,1-1 0,-1 1 0,1 1 0,4 9 0,-2 1 0,0 0 0,0 0 0,-1-1 0,0 1 0,-1 1 0,-1 19 0,0-28 0,1 45 0,-3 1 0,-2-1 0,-19 95 0,17-118 0,-1-1 0,-2 0 0,0 0 0,-2 0 0,0-1 0,-2-1 0,-1 0 0,0-1 0,-22 24 0,27-35 0,-1-1 0,0-1 0,-1 0 0,0 0 0,0-1 0,-1-1 0,-16 8 0,24-12 0,-1-1 0,0 0 0,0-1 0,0 1 0,0-1 0,0 0 0,0 0 0,0 0 0,0-1 0,-1 0 0,1 0 0,0 0 0,0 0 0,0-1 0,-1 0 0,1 0 0,0-1 0,0 1 0,1-1 0,-1 0 0,0 0 0,-6-5 0,3 2 0,1-1 0,0-1 0,0 1 0,0-1 0,1 0 0,-1-1 0,2 1 0,-1-1 0,1 0 0,1-1 0,-1 1 0,1-1 0,1 0 0,0 0 0,0 0 0,-2-16 0,4 18 0,0-1 0,1 0 0,-1 0 0,2 0 0,-1 1 0,1-1 0,1 0 0,-1 0 0,1 1 0,0-1 0,1 1 0,0-1 0,0 1 0,1 0 0,0 0 0,0 1 0,0-1 0,1 1 0,0 0 0,9-9 0,-2 5 0,0 0 0,1 1 0,1 0 0,-1 1 0,1 1 0,19-8 0,93-27 0,-11 6 0,-60 19 0,-31 11 0,-23 6 32,-1 0 0,1 0 0,0-1 0,0 1 0,0-1 0,0 1 0,0-1 0,-1 1 0,1-1 0,0 1 0,0-1 1,-1 0-1,1 1 0,-1-1 0,1 0 0,0 0 0,-1 1 0,1-1 0,-1 0 0,0 0 0,1 0 0,-1 0 0,0 1 0,1-1 0,-1 0 0,0 0 0,0 0 0,0 0 0,0-1 0,-3-25-3083,2 24 1206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9744,'0'0'2741,"12"-2"-2196,285-61 2158,-221 50-1398,0 4 0,111 0-1,-187 8-1275,0 1-1,1 0 1,-1 0-1,0 0 1,0 0-1,1 0 1,-1 0-1,0 0 1,0 0-1,1 0 1,-1 0-1,0 0 1,0 0-1,1 0 1,-1 0-1,0 1 1,0-1-1,1 0 1,-1 0-1,0 0 1,0 0-1,1 0 1,-1 0-1,0 1 1,0-1-1,0 0 1,0 0-1,1 0 1,-1 0-1,0 1 1,0-1-1,0 0 1,0 0-1,0 1 1,0-1-1,1 0 1,-1 0-1,0 1 1,0-1-1,0 0 1,0 1-1,-4 8 675,1-4-3312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2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17183,'0'0'2912,"105"16"-1864,-32-4 16,5 6-216,3 0 16,-5 5-96,-3-5 0,0 0-320,1-6 0,17-2-216,-23-14 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5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79 998 10752,'0'0'8991,"-2"-20"-8335,0-14-347,2 0 0,1 0-1,7-41 1,37-144 1213,9-52 387,6-21 864,-55 275-1990,-5 17-770,0 0 1,0 0-1,0 0 1,0 0-1,0 0 0,0 0 1,0 0-1,0 0 1,0-1-1,1 1 1,-1 0-1,0 0 0,0 0 1,0 0-1,0 0 1,0 0-1,0 0 1,0 0-1,0 0 0,0 0 1,0 0-1,0 0 1,0-1-1,0 1 1,0 0-1,0 0 0,0 0 1,1 0-1,-1 0 1,0 0-1,0 0 1,0 0-1,0 0 1,0 0-1,0 0 0,0 0 1,0 0-1,0 0 1,0 0-1,1 0 1,-1 0-1,0 0 0,0 0 1,0 0-1,0 0 1,0 0-1,0 0 1,0 0-1,0 0 0,0 0 1,0 0-1,1 0 1,-1 0-1,0 1 1,0-1-1,0 0 0,0 0 1,0 0-1,0 0 1,0 0-1,0 0 1,0 0-1,0 0 1,0 0-1,4 30 689,2 118 408,-28 285 0,5-286-1024,-8-1 0,-5-1-1,-89 254 1,74-286-86,42-108 0,3-8 0,5-12 0,52-111 0,52-100 0,-31 90 0,117-154 0,-186 279 0,0 0 0,0 2 0,1-1 0,1 1 0,0 0 0,15-9 0,-23 16 0,0 0 0,-3 4 0,-5 11 0,-1 12 0,2 0 0,1 0 0,1 0 0,1 32 0,2-44 0,0-1 0,1 0 0,1 1 0,0-1 0,0 0 0,1 0 0,1-1 0,0 1 0,1-1 0,10 17 0,-13-25 0,9 15 0,0-1 0,18 18 0,-25-30 0,0-1 0,-1 0 0,1 0 0,1 0 0,-1 0 0,1-1 0,-1 0 0,1 0 0,0-1 0,0 0 0,11 3 0,-17-5 0,1 0 0,0 1 0,-1-1 0,1 0 0,0 0 0,-1-1 0,1 1 0,0 0 0,-1 0 0,1 0 0,-1 0 0,1 0 0,0-1 0,-1 1 0,1 0 0,-1-1 0,1 1 0,-1 0 0,1-1 0,-1 1 0,1 0 0,-1-1 0,1 1 0,-1-1 0,0 1 0,1-1 0,-1 1 0,1-1 0,-1 1 0,0-1 0,0 0 0,1 1 0,-1-1 0,0 1 0,0-1 0,0 0 0,0 1 0,0-1 0,0 0 0,0 1 0,0-1 0,0-1 0,-2-32 0,1 28 0,-1-10 0,-1 0 0,-1 1 0,0 0 0,-1 0 0,0 0 0,-1 0 0,-1 1 0,-1 0 0,0 0 0,-13-17 0,17 27 0,-1 0 0,0 0 0,1 0 0,-1 0 0,-1 1 0,1 0 0,0 0 0,-11-4 0,-8-5 0,15 9 0,-5-3 0,13 2 0,9-1 0,3 0 0,-1 0 0,19-12 0,-20 11 0,-1 1 0,0 0 0,1 1 0,0 0 0,11-3 0,50-15 0,32-8 0,-56 24 0,-36 5 0,1 0 0,-1 0 0,0-1 0,0-1 0,0 0 0,13-5 0,10-3 0,-8 4 0,23-2 0,-46 8 0,0 1 0,0-1 0,0 1 0,0 0 0,0-1 0,1 1 0,-1 0 0,0 0 0,0 0 0,0 1 0,0-1 0,0 0 0,0 1 0,0-1 0,0 1 0,0 0 0,0 0 0,0 0 0,-1 0 0,1 0 0,2 1 0,-2 0 0,-1 0 0,1 0 0,-1 1 0,1-1 0,-1 0 0,0 1 0,0-1 0,0 1 0,0-1 0,0 1 0,0-1 0,-1 1 0,1 0 0,-1-1 0,0 1 0,0 2 0,0 23 0,-5 42 0,2-51 0,2 0 0,0 0 0,0 0 0,2 1 0,4 25 0,-5-44 0,1 1 0,-1-1 0,0 0 0,1 1 0,-1-1 0,1 0 0,0 1 0,-1-1 0,1 0 0,0 0 0,0 0 0,0 1 0,0-1 0,0 0 0,0 0 0,0 0 0,0-1 0,0 1 0,0 0 0,0 0 0,1-1 0,-1 1 0,0 0 0,1-1 0,-1 1 0,0-1 0,1 0 0,-1 1 0,0-1 0,1 0 0,-1 0 0,1 0 0,-1 0 0,1 0 0,-1 0 0,0-1 0,1 1 0,-1 0 0,1-1 0,0 0 0,9-2 0,-1-1 0,0 0 0,0 0 0,11-8 0,-18 11 0,16-12 0,-1 0 0,0-2 0,-1 1 0,0-2 0,-2-1 0,20-24 0,35-36 0,-44 58 0,-22 17 0,0 0 0,-1-1 0,1 0 0,0 0 0,-1 0 0,4-4 0,-7 7 0,0 0 0,0 0 0,0 0 0,0 0 0,0 0 0,0 0 0,0 0 0,-1 0 0,1 0 0,0 0 0,0 0 0,0 0 0,0 0 0,0 0 0,0 0 0,0 0 0,0 0 0,0 0 0,0-1 0,0 1 0,0 0 0,0 0 0,0 0 0,0 0 0,0 0 0,0 0 0,0 0 0,0 0 0,0 0 0,0 0 0,0 0 0,0 0 0,0 0 0,-5 9 0,-3 23 0,1-1 0,1 1 0,-2 64 0,8-89 0,1 0 0,0-1 0,1 1 0,-1 0 0,1-1 0,1 1 0,-1-1 0,1 0 0,0 0 0,0 0 0,1 0 0,0 0 0,0-1 0,0 1 0,1-1 0,0 0 0,0-1 0,0 1 0,0-1 0,1 0 0,6 4 0,-4-3 0,0-1 0,-1 0 0,1 0 0,1-1 0,-1 0 0,0 0 0,1-1 0,0 0 0,-1-1 0,1 0 0,0 0 0,0-1 0,-1 0 0,1 0 0,0-1 0,10-2 0,-5-2 0,1 0 0,-1-1 0,-1 0 0,1-1 0,-1-1 0,0 0 0,-1-1 0,16-14 0,-11 8 0,-2 0 0,0-2 0,-1 1 0,0-2 0,12-21 0,-22 31 0,0 0 0,-1 0 0,0 0 0,0 0 0,-1 0 0,0 0 0,0-1 0,0-15 0,-1 19 0,-1 1 0,0 0 0,0-1 0,-1 1 0,1 0 0,-1 0 0,0-1 0,0 1 0,0 0 0,-1 0 0,1 0 0,-1 0 0,0 0 0,0 1 0,-1-1 0,1 1 0,-1-1 0,1 1 0,-5-3 0,6 5 0,0 0 0,0 0 0,0 0 0,0 1 0,0-1 0,0 0 0,-1 1 0,1-1 0,0 1 0,0-1 0,-1 1 0,1 0 0,0 0 0,-1-1 0,1 1 0,0 0 0,-1 0 0,1 0 0,-1 0 0,1 1 0,0-1 0,-1 0 0,1 1 0,-1-1 0,-1 2 0,0 0 0,0-1 0,0 1 0,1 0 0,-1 0 0,0 0 0,1 1 0,0-1 0,-4 5 0,-1 4 0,0-1 0,1 1 0,0 1 0,-5 12 0,8-15 0,0-1 0,0 1 0,1 0 0,0 0 0,1 1 0,0-1 0,1 0 0,-1 0 0,2 1 0,-1-1 0,1 0 0,1 0 0,0 0 0,0 0 0,4 9 0,-2-8 0,0 0 0,1 0 0,1-1 0,0 0 0,0 0 0,0 0 0,1-1 0,1 0 0,-1 0 0,1-1 0,1 0 0,14 10 0,-9-9 0,0 0 0,0 0 0,0-1 0,1-1 0,0 0 0,1-1 0,-1-1 0,26 4 0,-35-8 0,-1 1 0,1-1 0,-1 0 0,1 0 0,-1 0 0,1-1 0,-1 0 0,0 0 0,1-1 0,-1 1 0,0-1 0,0 0 0,0 0 0,0-1 0,0 0 0,-1 0 0,1 0 0,-1 0 0,1 0 0,-1-1 0,-1 0 0,1 0 0,0 0 0,-1-1 0,0 1 0,0-1 0,0 1 0,0-1 0,1-6 0,9-21 425,10-41 0,-9 11-5210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6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1 496 9848,'0'0'5012,"11"3"-4354,36 12-32,-40-14-473,0 0 1,-1 0-1,1-1 1,0 0 0,0-1-1,-1 1 1,1-1 0,0 0-1,-1-1 1,1 0 0,-1 0-1,0 0 1,1-1-1,-1 0 1,6-4 0,-4 3 2,4-2 196,0-2 1,0 0-1,0 0 0,-1-1 1,0 0-1,-1-1 0,0 0 1,0-1-1,-1 0 0,9-15 1,-7 8 91,-1-1 0,0 0 0,-1 0 1,-1-1-1,-1 0 0,5-26 0,-11 40-178,0 0-1,0 0 0,-1 0 1,1-1-1,-2 1 0,1 0 0,-1 0 1,0-1-1,0 1 0,-3-9 1,1 20 15,1-1 1,-1 1-1,1 0 1,0 0-1,0 0 1,0 0-1,0 6 1,-2 8-135,0-1 0,2 1 0,1 0 0,0 0-1,1 0 1,4 31 0,-2-37-72,1 0-1,0 0 0,1 0 0,0-1 1,1 0-1,0 1 0,1-2 0,0 1 1,1-1-1,14 18 0,-18-25-74,0-1 0,1 1 0,-1-1 0,1 0 0,0 1 0,0-2 0,0 1 0,0 0 0,0-1 0,1 0 0,-1 0 0,1 0 0,0 0 0,-1-1 0,1 0 0,0 0 0,0 0 0,0-1 0,-1 1 0,1-1 0,8-1 0,-6 0 0,0-1 0,0 0 0,-1 0 0,1-1 0,0 1 0,-1-2 0,0 1 0,0-1 0,0 1 0,0-2 0,0 1 0,-1-1 0,0 0 0,8-9 0,-1-1 0,0-2 0,-1 1 0,0-2 0,-2 1 0,0-2 0,11-30 0,25-121 0,-13 40 0,-30 122 0,-2 7 0,0 0 0,0 0 0,0 0 0,0 0 0,0 0 0,0 0 0,0 0 0,0 0 0,1 0 0,-1 0 0,0 1 0,1-1 0,-1 0 0,1 0 0,-1 0 0,1 0 0,-1 1 0,1-1 0,0 0 0,0-1 0,1 6 0,0-1 0,0 0 0,0 1 0,-1-1 0,1 1 0,0 5 0,2 2 0,12 46 0,-2 1 0,11 115 0,-25-169 0,9 104 0,-8-91 0,-1 0 0,-1 0 0,-1 0 0,-4 18 0,5-32 0,1-1 0,-1 1 0,0 0 0,0-1 0,0 1 0,-1-1 0,1 1 0,-1-1 0,1 1 0,-1-1 0,-3 3 0,5-4 0,-1-1 0,1 0 0,-1 1 0,1-1 0,-1 0 0,1 1 0,-1-1 0,1 0 0,-1 0 0,1 0 0,-1 1 0,0-1 0,1 0 0,-1 0 0,1 0 0,-1 0 0,1 0 0,-1 0 0,0 0 0,1 0 0,-1 0 0,0-1 0,0 1 0,0-1 0,0 1 0,0-1 0,0 0 0,0 0 0,0 1 0,0-1 0,1 0 0,-1 0 0,0 0 0,1 0 0,-1 0 0,0 0 0,1 0 0,-1-1 0,-1-2 0,0 0 0,0 0 0,1-1 0,0 1 0,0 0 0,0-1 0,0 1 0,1 0 0,0-1 0,0 1 0,0-6 0,0 8 0,1-1 0,-1 1 0,1-1 0,0 0 0,0 1 0,0 0 0,0-1 0,0 1 0,0 0 0,1-1 0,-1 1 0,1 0 0,-1 0 0,1 0 0,0 0 0,0 0 0,0 1 0,0-1 0,0 1 0,5-3 0,9-4 0,0 1 0,1 0 0,0 1 0,0 1 0,27-4 0,-8 5 0,64-1 0,-79 2 856,-12-5-5675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7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16687,'0'0'1616,"90"0"-1280,1-18-296,0-4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8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1 534 11152,'0'0'5061,"13"-2"-4465,-4 2-487,2-1 35,0 0 0,0-1 1,-1 0-1,1-1 0,0 0 0,15-8 0,-8 2 130,-2 0 0,0-2 0,0 0-1,0-1 1,-2 0 0,0-1 0,0-1-1,-1 0 1,-1-1 0,0-1-1,10-17 1,10-23 1558,47-117 0,-61 131-1083,-15 35-479,0-1 1,-1 1 0,1 0-1,-2-1 1,1 0-1,0-11 1,-4 14 717,-3 11-296,-5 12-243,2 5-267,1 1 0,1-1-1,2 1 1,0 0-1,1 1 1,1-1 0,2 0-1,0 1 1,6 37-1,-4-54-125,-1 1 0,2-1 0,-1 0 0,1 1 0,0-1 0,1-1-1,0 1 1,0 0 0,1-1 0,-1 0 0,2 0 0,11 12 0,-15-16-40,1-1 1,0 0 0,0 0 0,0 0-1,0 0 1,0 0 0,1-1-1,-1 1 1,0-1 0,1 0 0,-1 0-1,1 0 1,-1-1 0,1 1-1,0-1 1,-1 0 0,1 0 0,-1 0-1,1 0 1,0-1 0,-1 1-1,1-1 1,-1 0 0,1 0 0,-1 0-1,0-1 1,1 1 0,-1-1-1,0 0 1,0 0 0,0 0 0,0 0-1,3-3 1,8-7-17,-1-1 0,0 0 0,-1-1 0,-1 0 0,19-30 0,40-87 0,-57 105 0,0-4 0,-11 23 0,1 0 0,0 0 0,0 0 0,1 1 0,0-1 0,9-10 0,-13 16 0,0 1 0,0 0 0,1 0 0,-1-1 0,0 1 0,0 0 0,0 0 0,1 0 0,-1 0 0,0-1 0,0 1 0,0 0 0,1 0 0,-1 0 0,0 0 0,0 0 0,1 0 0,-1 0 0,0-1 0,1 1 0,-1 0 0,0 0 0,0 0 0,1 0 0,-1 0 0,0 0 0,0 0 0,1 0 0,-1 1 0,0-1 0,0 0 0,1 0 0,-1 0 0,0 0 0,1 0 0,4 11 0,-3 17 0,-2-26 0,9 132 0,-9-132 0,0-1 0,0 1 0,1 0 0,-1 0 0,0 0 0,1 0 0,0 0 0,-1 0 0,1 0 0,0 0 0,2 2 0,5-1 0,4-13 0,16-30 0,-21 29 0,0 0 0,1 1 0,0 0 0,1 0 0,0 1 0,14-12 0,-22 21 0,0-1 0,0 1 0,0-1 0,0 1 0,0-1 0,1 1 0,-1 0 0,0 0 0,0-1 0,0 1 0,0 0 0,0 0 0,1 0 0,-1 1 0,0-1 0,0 0 0,0 0 0,0 0 0,0 1 0,0-1 0,0 1 0,0-1 0,0 1 0,0-1 0,0 1 0,0 0 0,0-1 0,0 1 0,0 0 0,0 0 0,0-1 0,-1 1 0,1 0 0,0 0 0,-1 0 0,2 2 0,3 5 0,0 0 0,0 1 0,4 12 0,-5-12 0,13 31 0,-1 1 0,-2 1 0,10 56 0,-21-69 906,-2-18-1473,2-22-3707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08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21207,'0'0'2472,"61"67"-2728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10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235 440 10448,'0'0'6195,"-13"10"-5605,0-1-423,-4 2 96,1 1 1,0 1-1,-18 20 1,23-21 28,1 1-1,0 0 1,1 1-1,-12 25 1,-22 63 1089,36-85-1155,4-9-102,1-1 0,-1 1 0,1 0 0,0 1 0,1-1-1,0 0 1,1 0 0,-1 1 0,1-1 0,3 14 0,-2-15 5,1 0 1,0-1-1,0 1 1,1-1-1,0 0 0,0 0 1,0 0-1,1 0 1,0-1-1,0 1 1,0-1-1,1 0 0,8 7 1,-11-10-66,0-1 0,0 1 0,0-1 0,1 0 0,-1 1 0,1-1 0,-1 0 0,1-1 1,-1 1-1,1 0 0,0-1 0,-1 1 0,1-1 0,0 0 0,-1 0 0,1 0 0,0 0 0,-1 0 0,1-1 0,0 1 0,-1-1 0,1 0 0,-1 0 1,1 0-1,2-1 0,7-4 141,-1 0 1,0-1 0,19-16-1,-29 23-196,15-14 196,-1 0-1,0-2 0,-1 1 1,0-2-1,-2 1 1,0-2-1,14-26 1,-10 10 248,0 0 0,-3-1 0,13-46 0,-21 60-117,-1 3 258,2-1 1,12-31 0,-14 49-595,-1 7 0,2 17 0,0-3 0,3 6 0,2 0 0,1 0 0,0-1 0,2-1 0,1 0 0,18 23 0,-11-20 0,-8-10 0,1 0 0,0 0 0,1-2 0,1 0 0,0 0 0,1-2 0,19 12 0,-28-20 0,1 0 0,0-1 0,0 0 0,0 0 0,17 4 0,-22-8 0,1 1 0,-1-1 0,1 1 0,-1-2 0,1 1 0,-1 0 0,1-1 0,-1 0 0,1 0 0,-1 0 0,1 0 0,-1-1 0,0 0 0,0 0 0,4-2 0,3-3 0,-1 0 0,0-1 0,-1 0 0,0-1 0,0 0 0,-1 0 0,0-1 0,-1 0 0,0 0 0,0-1 0,-1 0 0,-1 0 0,1-1 0,-2 1 0,0-1 0,0 0 0,-1 0 0,-1 0 0,0-1 0,0 1 0,-1-1 0,-1 1 0,0-1 0,-1 1 0,0 0 0,-1-1 0,-6-21 0,7 31 0,0 1 0,0 0 0,0-1 0,0 1 0,0 0 0,0 0 0,0-1 0,-1 1 0,1 0 0,-1 1 0,1-1 0,-1 0 0,0 0 0,0 1 0,0-1 0,0 1 0,-3-3 0,3 4 0,0-1 0,0 1 0,0-1 0,1 1 0,-1 0 0,0 0 0,0 0 0,0 0 0,0 0 0,0 0 0,0 1 0,0-1 0,0 1 0,1-1 0,-1 1 0,0-1 0,-3 3 0,-1 0 0,1 1 0,-1 0 0,1 1 0,-1-1 0,1 1 0,0 0 0,1 0 0,0 1 0,-1-1 0,-5 12 0,5-8 0,1 0 0,0 1 0,1-1 0,0 0 0,1 1 0,0 0 0,0 0 0,1 0 0,0 0 0,0 0 0,2 0 0,-1 0 0,1-1 0,0 1 0,5 15 0,-4-17 0,1 0 0,0 0 0,1-1 0,0 1 0,0-1 0,0 0 0,1 0 0,0-1 0,0 1 0,1-1 0,0 0 0,0-1 0,0 1 0,1-1 0,0 0 0,0-1 0,0 0 0,0 0 0,11 4 0,-8-5 0,1 0 0,0-1 0,0 0 0,0 0 0,1-1 0,-1-1 0,0 0 0,0 0 0,0-1 0,1-1 0,-1 0 0,0 0 0,-1-1 0,1-1 0,0 0 0,10-5 0,10-6 0,0-2 0,-1-1 0,51-40 0,-35 21 0,37-28 0,-78 58 0,-6 7 0,1 0 0,0 0 0,0 0 0,0 0 0,0 0 0,0 0 0,0 0 0,0 0 0,0-1 0,0 1 0,0 0 0,0 0 0,0 0 0,0 0 0,-1 0 0,1 0 0,0 0 0,0 0 0,0 0 0,0 0 0,0 0 0,0 0 0,0 0 0,0-1 0,-115 127 0,97-105 0,2 1 0,1 1 0,1 1 0,-13 29 0,8-1 0,18-48 0,0-1 0,0 1 0,1 0 0,0-1 0,0 1 0,0 0 0,0-1 0,0 1 0,0 0 0,1-1 0,0 1 0,2 5 0,-3-8 0,0 0 0,0-1 0,1 1 0,-1 0 0,0-1 0,1 1 0,-1 0 0,0-1 0,1 1 0,-1 0 0,1-1 0,-1 1 0,1-1 0,-1 1 0,1-1 0,-1 1 0,1-1 0,0 0 0,-1 1 0,1-1 0,0 1 0,-1-1 0,1 0 0,0 0 0,-1 0 0,1 1 0,0-1 0,0 0 0,-1 0 0,1 0 0,0 0 0,0 0 0,-1 0 0,1 0 0,0 0 0,0-1 0,-1 1 0,1 0 0,0 0 0,-1 0 0,1-1 0,0 1 0,-1-1 0,1 1 0,0 0 0,-1-1 0,1 1 0,0-2 0,2-1 0,0 0 0,0 0 0,0 0 0,0 0 0,-1-1 0,1 1 0,3-8 0,26-75 0,-24 61 0,1-1 0,1 1 0,14-23 0,-24 48 0,0-1 0,1 1 0,-1 0 0,1 0 0,-1-1 0,0 1 0,1 0 0,-1 0 0,1-1 0,-1 1 0,0 0 0,1 0 0,-1 0 0,1 0 0,-1 0 0,1 0 0,-1-1 0,1 1 0,-1 0 0,0 0 0,1 1 0,-1-1 0,1 0 0,-1 0 0,1 0 0,-1 0 0,1 0 0,-1 0 0,0 1 0,1-1 0,-1 0 0,1 0 0,-1 0 0,0 1 0,1-1 0,-1 0 0,0 1 0,1-1 0,-1 0 0,1 1 0,18 18 0,-15-14 0,9 10 0,2-2 0,-1 1 0,23 14 0,-32-24 0,0-1 0,1 0 0,-1 0 0,1-1 0,0 1 0,-1-1 0,1 0 0,0-1 0,0 1 0,1-1 0,-1-1 0,0 1 0,0-1 0,0 0 0,7-1 0,-5-1 0,0 0 0,1 0 0,-1-1 0,-1 0 0,1-1 0,0 1 0,-1-2 0,1 1 0,-1-1 0,-1 0 0,1 0 0,-1-1 0,0 0 0,0 0 0,0-1 0,-1 1 0,0-1 0,0 0 0,7-15 0,3-11 0,-2 0 0,-1 0 0,12-51 0,-12 41 0,-11 37 0,1 0 0,0 0 0,0 0 0,1 0 0,0 1 0,0 0 0,5-8 0,-8 14 0,1 0 0,-1-1 0,1 1 0,-1 0 0,1-1 0,-1 1 0,1 0 0,-1-1 0,1 1 0,-1 0 0,0 0 0,0 0 0,1-1 0,-1 1 0,0 0 0,0 2 0,1 12 0,-1 0 0,0 0 0,-5 26 0,2-19 0,0 6 0,-2 0 0,-12 41 0,12-54 0,0-1 0,-1 0 0,0 0 0,-2-1 0,1 1 0,-14 16 0,19-28 0,-1 0 0,1 0 0,-1 0 0,1-1 0,-1 1 0,0 0 0,0-1 0,0 0 0,0 1 0,0-1 0,0-1 0,0 1 0,0 0 0,0-1 0,-1 1 0,1-1 0,0 0 0,0 0 0,-6-1 0,7 1 0,0 0 0,0 0 0,0-1 0,0 1 0,0-1 0,1 1 0,-1-1 0,0 1 0,0-1 0,0 0 0,1 0 0,-1 0 0,0 0 0,1 0 0,-1 0 0,1 0 0,-1-1 0,1 1 0,0-1 0,0 1 0,-1-1 0,1 1 0,0-1 0,0 0 0,0 1 0,1-1 0,-1 0 0,0 0 0,1 0 0,-1 1 0,1-1 0,-1-4 0,1 6 0,0-1 0,1 0 0,-1 1 0,0-1 0,0 0 0,0 1 0,1-1 0,-1 1 0,0-1 0,1 0 0,-1 1 0,1-1 0,-1 1 0,1-1 0,-1 1 0,1-1 0,-1 1 0,1 0 0,-1-1 0,1 1 0,-1-1 0,1 1 0,0 0 0,-1 0 0,1-1 0,0 1 0,-1 0 0,1 0 0,0 0 0,-1 0 0,2 0 0,28-2 0,-18 3 0,0-2 0,183-14 0,-165 11 0,-1-2 0,1-1 0,-2-1 0,47-20 0,-65 24 0,-1 0 0,0-1 0,-1 0 0,1 0 0,-1-1 0,0 0 0,0-1 0,-1 0 0,0 0 0,10-13 0,-16 18 0,0 0 0,0-1 0,-1 1 0,1 0 0,0-1 0,-1 1 0,0 0 0,1-1 0,-1 1 0,0-1 0,0 1 0,-1-1 0,1 1 0,0 0 0,-1-1 0,1 1 0,-1 0 0,0-1 0,0 1 0,-2-3 0,3 3 0,-1 1 0,0-1 0,0 1 0,0-1 0,0 1 0,0 0 0,0-1 0,0 1 0,-1 0 0,1 0 0,0 0 0,-1 0 0,1 0 0,-1 0 0,1 0 0,-1 1 0,1-1 0,-1 0 0,1 1 0,-1-1 0,0 1 0,1 0 0,-1 0 0,0-1 0,0 1 0,1 0 0,-1 0 0,0 1 0,-2-1 0,-4 3 0,1 0 0,-1 0 0,1 1 0,-1 0 0,1 0 0,1 1 0,-1-1 0,1 2 0,-1-1 0,1 1 0,1 0 0,-1 0 0,1 0 0,0 1 0,1 0 0,-1 0 0,1 0 0,1 0 0,-1 1 0,1-1 0,1 1 0,-1 0 0,-1 15 0,4-20 0,-1 0 0,1 1 0,1-1 0,-1 0 0,0 0 0,1 0 0,0 0 0,0 0 0,0 0 0,0 0 0,0 0 0,0 0 0,1 0 0,0 0 0,-1-1 0,1 1 0,0-1 0,4 5 0,-2-4 0,0-1 0,0 1 0,0 0 0,0-1 0,1 0 0,-1 0 0,1 0 0,-1-1 0,1 1 0,9 1 0,2-2 0,-1 0 0,0 0 0,0-2 0,1 1 0,-1-2 0,22-5 0,-1-3 0,-1-1 0,0-2 0,49-26 0,90-62 0,-159 92 0,-8 4 0,0 0 0,1 1 0,-1 0 0,1 0 0,0 1 0,0 0 0,12-3 0,-41 33 0,-6 1 0,-38 52 0,53-64 0,1 0 0,1 1 0,1 1 0,0 0 0,-8 25 0,15-36 0,0 1 0,1-1 0,0 0 0,0 0 0,0 1 0,1-1 0,0 1 0,0-1 0,2 10 0,-1-15 0,0 1 0,-1 0 0,1-1 0,0 1 0,0-1 0,1 1 0,-1-1 0,0 1 0,1-1 0,0 0 0,-1 0 0,1 0 0,0 0 0,0 0 0,0 0 0,0 0 0,1-1 0,-1 1 0,0-1 0,1 1 0,-1-1 0,1 0 0,-1 0 0,1 0 0,0 0 0,-1-1 0,5 1 0,-2 0 0,-1-1 0,1 0 0,-1 0 0,1-1 0,-1 1 0,1-1 0,-1 0 0,1 0 0,-1-1 0,0 1 0,0-1 0,1 0 0,-1 0 0,0 0 0,-1-1 0,1 1 0,0-1 0,-1 0 0,7-7 0,3-4 0,0-1 0,-1-1 0,12-20 0,-22 31 0,15-23 0,-2-2 0,-1 0 0,-1 0 0,-2-1 0,0-1 0,-3 0 0,9-62 0,-7-6 0,-3-127 0,-7 198 0,0-26 0,-9-78 0,8 129 0,1 0 0,0 0 0,-1 0 0,0 0 0,0 0 0,0 0 0,0 0 0,-1 0 0,1 0 0,-1 1 0,-4-6 0,6 8 0,0 1 0,0 0 0,0 0 0,0-1 0,0 1 0,-1 0 0,1 0 0,0 0 0,0 0 0,0-1 0,0 1 0,-1 0 0,1 0 0,0 0 0,0 0 0,-1-1 0,1 1 0,0 0 0,0 0 0,-1 0 0,1 0 0,0 0 0,0 0 0,-1 0 0,1 0 0,0 0 0,0 0 0,-1 0 0,1 0 0,0 0 0,0 0 0,-1 0 0,1 0 0,0 0 0,0 0 0,-1 0 0,1 1 0,0-1 0,0 0 0,0 0 0,-1 0 0,1 0 0,0 0 0,0 1 0,0-1 0,-1 0 0,1 0 0,0 0 0,0 1 0,0-1 0,0 0 0,-1 1 0,-5 15 0,5-13 0,-14 45 0,2 0 0,3 1 0,1 1 0,-1 61 0,12 202 0,-1-295 0,1-2 0,-1 0 0,-1 1 0,-1-1 0,0 0 0,-1 0 0,-4 18 0,3-28-3935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11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0 239 12256,'0'0'11217,"12"5"-10601,92 31 1258,-44-21-864,0-2 1,101 7-1,142-9 818,424-40 1,-490 11-1715,378-41-120,-440 34 6,516-57 0,-177 30 0,-512 51 1,14-1 245,0-1-1,-1 0 1,19-8-1,-31 10-450,0 0 1,0 0-1,-1 0 0,1 0 0,0-1 0,-1 1 0,0-1 0,1 0 0,-1 0 0,0 0 0,0 0 0,0 0 1,0 0-1,0 0 0,0-1 0,-1 1 0,1-1 0,-1 1 0,1-1 0,-1 1 0,0-1 0,0 0 0,1-5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1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285 554 10952,'0'0'8769,"-11"-4"-8324,-34-13-36,41 16-321,0 0-1,0 1 1,0-1-1,-1 1 1,1 0-1,0 0 0,0 0 1,0 0-1,-1 1 1,1-1-1,0 1 1,0 0-1,0 1 1,0-1-1,0 1 1,0-1-1,1 1 0,-1 0 1,-5 5-1,-6 1 172,7-3-129,-1 0 0,1 1 0,1 0-1,-1 0 1,1 1 0,0 0 0,0 0-1,1 0 1,0 1 0,1 0 0,-1 1 0,2-1-1,-1 1 1,1 0 0,0 0 0,-3 12-1,2-3 72,0 2 0,2-1 1,0 0-1,1 0 0,1 1 0,0 0 0,4 26 0,-2-34-96,1 0 0,1 0-1,0 0 1,0-1 0,1 1 0,1-1 0,0 0 0,0 0-1,12 16 1,-14-22-45,1 0 1,0 0-1,0 0 0,1 0 0,0-1 1,-1 0-1,1 0 0,1 0 0,-1-1 1,0 0-1,1 0 0,0 0 0,0-1 1,0 0-1,0 0 0,0 0 0,0-1 0,0 1 1,0-2-1,10 1 0,-5-1 18,1-1 0,-1-1 0,1 0 0,-1-1 0,0 0 0,0 0 0,0-1 0,0-1 0,-1 0 0,0 0 0,0-1 0,0 0 0,0-1 0,12-11 0,1-4 103,-1-1-1,-1 0 0,-1-2 1,17-28-1,-20 26 77,-1 0-1,-1-1 1,18-51 0,-27 50 273,-6 29-525,0 0-1,0 0 0,0-1 0,0 1 0,0 0 1,0 0-1,0 0 0,0 0 0,0 0 1,0 0-1,0 0 0,0 0 0,0 0 0,0 0 1,0-1-1,0 1 0,0 0 0,0 0 1,0 0-1,0 0 0,-1 0 0,1 0 0,0 0 1,0 0-1,0 0 0,0 0 0,0 0 1,0-1-1,0 1 0,0 0 0,0 0 0,0 0 1,0 0-1,0 0 0,0 0 0,0 0 1,-1 0-1,1 0 0,0 0 0,0 0 0,0 0 1,0 0-1,0 0 0,0 0 0,0 0 1,0 0-1,0 0 0,0 0 0,-1 0 0,1 0 1,0 0-1,0 0 0,0 0 0,0 0 1,0 0-1,0 0 0,0 0 0,0 0 0,0 0 1,0 0-1,0 0 0,-1 1 0,1-1 1,0 0-1,0 0 0,0 0 0,0 0 0,0 0 1,-10 16 122,0 5-127,1-1 0,-6 24 0,12-37 0,1 1 0,1-1 0,-1 0 0,1 1 0,1-1 0,-1 1 0,1 0 0,0-1 0,1 1 0,2 8 0,-3-14 0,1 1 0,0-1 0,0 0 0,0 0 0,0 0 0,0 0 0,0 0 0,1 0 0,-1 0 0,1 0 0,-1-1 0,1 1 0,0-1 0,0 1 0,0-1 0,4 3 0,-2-2 0,0 0 0,0-1 0,1 1 0,-1-1 0,1 0 0,-1 0 0,1 0 0,5-1 0,0 1 0,0-2 0,-1 1 0,1-1 0,0-1 0,-1 0 0,1 0 0,14-6 0,-19 5 0,0 0 0,0-1 0,0 1 0,0-1 0,0 0 0,-1 0 0,0-1 0,0 1 0,0-1 0,0 0 0,-1 0 0,1 0 0,-1-1 0,-1 1 0,1-1 0,-1 1 0,3-11 0,-4 11 0,1 0 0,-1 0 0,0 0 0,-1-1 0,1 1 0,-1 0 0,0 0 0,0-1 0,0 1 0,-1 0 0,0 0 0,0-1 0,0 1 0,-1 0 0,0 0 0,0 0 0,0 0 0,0 1 0,-1-1 0,-4-5 0,5 7 0,0 1 0,-1 0 0,1 0 0,-1 0 0,1 0 0,-1 1 0,0-1 0,0 1 0,0-1 0,0 1 0,0 0 0,0 0 0,0 0 0,0 1 0,0-1 0,-1 1 0,1 0 0,0-1 0,0 2 0,0-1 0,-6 1 0,1 0 0,1 1 0,-1 0 0,1 1 0,0-1 0,-1 1 0,1 1 0,-10 6 0,-3-1 0,20-9 0,0-1 0,0 1 0,-1 0 0,1 0 0,0 0 0,0 0 0,0 0 0,0 0 0,0 0 0,0 0 0,-1 0 0,1 0 0,0 1 0,0-1 0,0 0 0,0 0 0,0 0 0,-1 0 0,1 0 0,0 0 0,0 0 0,0 0 0,0 0 0,0 0 0,0 0 0,0 0 0,0 1 0,-1-1 0,1 0 0,0 0 0,0 0 0,0 0 0,0 0 0,0 0 0,0 0 0,0 1 0,0-1 0,0 0 0,0 0 0,0 0 0,0 0 0,0 0 0,0 1 0,0-1 0,0 0 0,0 0 0,0 0 0,7 1 0,30-18 0,2 3 0,53-14 0,-60 19 0,-7 3 0,-1 0 0,50-4 0,-59 9 0,-1 1 0,0 1 0,0 0 0,0 0 0,0 2 0,23 6 0,-34-8 0,0 0 0,0 0 0,0 1 0,-1-1 0,1 1 0,0 0 0,-1-1 0,1 2 0,-1-1 0,0 0 0,1 0 0,-1 1 0,0-1 0,0 1 0,-1-1 0,1 1 0,0 0 0,-1 0 0,0 0 0,1 0 0,-1 0 0,-1 0 0,1 0 0,0 0 0,-1 0 0,1 0 0,-1 1 0,0-1 0,0 0 0,0 0 0,-1 4 0,-2 10 0,0 0 0,-1 0 0,0 0 0,-11 23 0,9-25 0,3-2 0,2-10 0,1 0 0,-1 0 0,1 0 0,-1-1 0,0 1 0,0-1 0,-1 1 0,1 0 0,0-1 0,-1 0 0,0 1 0,-3 3 0,5-7 0,0 1 0,-1 0 0,1 0 0,0-1 0,0 1 0,-1 0 0,1-1 0,0 1 0,0 0 0,-1-1 0,1 1 0,0 0 0,0-1 0,0 1 0,0-1 0,0 1 0,0 0 0,0-1 0,0 1 0,-1 0 0,1-1 0,0 1 0,1-1 0,-1 1 0,0 0 0,0-1 0,0 1 0,0-1 0,0 1 0,0 0 0,0-1 0,1 1 0,-1 0 0,0-1 0,4-20 0,4 1 0,0 1 0,1 0 0,1 0 0,14-18 0,-16 25 0,0 1 0,1 1 0,0 0 0,0 0 0,1 0 0,1 1 0,17-11 0,-27 19 0,0 0 0,1 0 0,-1 1 0,0-1 0,1 0 0,-1 1 0,0-1 0,1 0 0,-1 1 0,1 0 0,-1-1 0,1 1 0,-1 0 0,1 0 0,-1 0 0,1 0 0,-1 0 0,1 0 0,0 0 0,-1 1 0,1-1 0,-1 0 0,0 1 0,1-1 0,-1 1 0,1 0 0,-1-1 0,0 1 0,1 0 0,-1 0 0,0 0 0,0 0 0,0 0 0,0 0 0,0 0 0,0 0 0,0 1 0,0-1 0,0 0 0,0 1 0,-1-1 0,1 0 0,0 1 0,-1-1 0,1 1 0,-1 1 0,3 7 0,0 0 0,-1-1 0,-1 1 0,1 0 0,-1 17 0,-2-7 0,0 1 0,-1-1 0,0 1 0,-2-1 0,-9 29 0,17-62 0,32-86 0,-29 83 0,0 1 0,1 0 0,1 0 0,14-17 0,-22 30 0,0 1 0,0-1 0,1 1 0,-1-1 0,1 1 0,-1-1 0,1 1 0,-1 0 0,1 0 0,0 0 0,-1 0 0,1 0 0,0 0 0,0 1 0,0-1 0,-1 1 0,1-1 0,0 1 0,0-1 0,0 1 0,0 0 0,0 0 0,0 0 0,0 0 0,0 0 0,0 1 0,0-1 0,0 1 0,0-1 0,0 1 0,0 0 0,-1-1 0,1 1 0,2 2 0,5 3 0,0 0 0,-1 1 0,0 1 0,0-1 0,8 12 0,6 4 0,-17-19 0,-1 1 0,1-1 0,0 0 0,0-1 0,1 0 0,-1 1 0,1-2 0,9 5 0,-11-6 0,-1-1 0,0 1 0,1-1 0,-1 0 0,1 0 0,-1 0 0,0 0 0,1 0 0,-1-1 0,0 0 0,1 0 0,-1 0 0,0 0 0,0 0 0,0 0 0,0-1 0,5-3 0,4-3 0,0-1 0,-1-1 0,0 0 0,0-1 0,-1 0 0,16-24 0,12-12 0,-28 33 0,-9 12 0,0 0 0,1-1 0,-1 1 0,1 0 0,0 0 0,0 0 0,4-3 0,-6 5 0,0 0 0,0 0 0,1 0 0,-1 0 0,0 0 0,1 0 0,-1 0 0,0 0 0,0 0 0,1 0 0,-1 0 0,0 0 0,0 0 0,0 0 0,1 1 0,-1-1 0,0 0 0,0 0 0,1 0 0,-1 0 0,0 0 0,0 1 0,0-1 0,1 0 0,-1 0 0,0 0 0,0 1 0,0-1 0,0 0 0,0 0 0,1 0 0,-1 1 0,0-1 0,0 0 0,0 0 0,0 1 0,0-1 0,0 0 0,5 15 0,-5-12 0,4 17 0,-1 1 0,-1 0 0,-1-1 0,0 1 0,-2 0 0,-4 28 0,-1-11 0,-1-1 0,-2 1 0,-1-1 0,-3-1 0,0 0 0,-26 47 0,37-79 0,0 0 0,0-1 0,0 1 0,0-1 0,0 1 0,-1-1 0,0 0 0,1 0 0,-1 0 0,0 0 0,-1 0 0,1-1 0,-5 4 0,7-6 0,0-1 0,0 1 0,0 0 0,0 0 0,1-1 0,-1 1 0,0-1 0,0 1 0,0-1 0,0 1 0,0-1 0,1 1 0,-1-1 0,0 1 0,1-1 0,-1 0 0,0 0 0,1 1 0,-1-1 0,1 0 0,-1 0 0,1 0 0,-1 0 0,1 0 0,0 1 0,-1-1 0,1-2 0,-2 0 0,-3-10 0,0 0 0,0-1 0,1 0 0,1 0 0,0 0 0,0-16 0,0-8 0,3-42 0,2 48 0,1 1 0,2-1 0,1 1 0,19-57 0,-17 64 0,2 0 0,1 1 0,1 0 0,1 1 0,0 0 0,27-30 0,-33 44 0,1 1 0,0 0 0,0 0 0,0 0 0,1 1 0,0 1 0,1-1 0,-1 1 0,1 1 0,19-7 0,-24 10 0,0 0 0,-1-1 0,1 1 0,0 1 0,0-1 0,0 1 0,-1 0 0,1 0 0,0 0 0,0 1 0,0 0 0,0 0 0,-1 0 0,1 0 0,0 1 0,-1 0 0,1 0 0,-1 0 0,0 0 0,0 1 0,0-1 0,0 1 0,0 0 0,0 1 0,6 6 0,-4-1 0,1 0 0,-2 0 0,1 0 0,-1 1 0,0 0 0,-1 0 0,-1 0 0,1 0 0,-1 1 0,-1-1 0,0 1 0,-1 0 0,0 0 0,-1 18 0,0-21 0,-1 1 0,0 0 0,-1-1 0,0 1 0,-1-1 0,0 0 0,0 0 0,0 0 0,-1 0 0,0-1 0,-1 1 0,0-1 0,0 0 0,0 0 0,-1-1 0,0 0 0,-1 0 0,1 0 0,-8 5 0,-3 0 0,0 0 0,-31 13 0,40-21 0,1 0 0,-1 0 0,1-1 0,-1 0 0,0 0 0,0-1 0,0 0 0,0 0 0,-14-1 0,15-3 0,8-1 0,10-3 0,-11 6 0,45-21 0,1 1 0,65-19 0,13-5 0,-18 5 0,-49 19 0,57-29 0,-98 42 0,0 0 0,1 1 0,0 1 0,25-7 0,-42 13 0,1 0 0,-1 0 0,0 0 0,0 1 0,0-1 0,0 0 0,0 0 0,1 0 0,-1 0 0,0 0 0,0 1 0,0-1 0,0 0 0,0 0 0,0 0 0,0 0 0,0 1 0,0-1 0,0 0 0,1 0 0,-1 0 0,0 0 0,0 1 0,0-1 0,0 0 0,0 0 0,0 0 0,0 1 0,-1-1 0,1 0 0,0 0 0,0 0 0,0 0 0,0 1 0,0-1 0,0 0 0,0 0 0,0 0 0,0 0 0,0 1 0,0-1 0,-1 0 0,1 0 0,0 0 0,0 0 0,0 0 0,0 0 0,0 1 0,-1-1 0,-6 11 0,7-10 0,-26 36 0,-47 51 0,70-84 0,-5 6 0,0-1 0,1 1 0,0 1 0,1-1 0,0 1 0,1 0 0,0 1 0,0-1 0,1 1 0,1 0 0,0 0 0,1 0 0,-1 17 0,2-27 0,1-1 0,0 1 0,1 0 0,-1 0 0,0-1 0,0 1 0,1 0 0,-1 0 0,1-1 0,0 1 0,-1-1 0,1 1 0,0 0 0,0-1 0,0 1 0,0-1 0,0 0 0,0 1 0,0-1 0,1 0 0,-1 0 0,0 0 0,1 0 0,-1 0 0,1 0 0,-1 0 0,1 0 0,0 0 0,1 0 0,0 0 0,-1-1 0,1 1 0,0-1 0,-1 0 0,1 0 0,-1 0 0,1 0 0,-1 0 0,1-1 0,-1 1 0,1-1 0,-1 0 0,1 1 0,-1-1 0,0 0 0,1-1 0,-1 1 0,4-3 0,1-2 0,-1 0 0,0 0 0,0-1 0,-1 1 0,1-1 0,-1-1 0,-1 1 0,6-13 0,25-68 0,-32 77 0,1 0 0,-1-1 0,-1 0 0,0 0 0,-1 0 0,1-21 0,-1 48 0,1 1 0,1-1 0,0 0 0,1 0 0,1 0 0,0 0 0,1-1 0,1 0 0,0 0 0,1 0 0,12 16 0,-18-29 0,-1 1 0,1 0 0,0 0 0,-1-1 0,1 1 0,0 0 0,0-1 0,0 0 0,0 0 0,0 1 0,0-1 0,1 0 0,-1-1 0,0 1 0,0 0 0,1-1 0,4 1 0,-3-1 0,-1 0 0,1 0 0,0 0 0,0-1 0,0 0 0,-1 0 0,1 0 0,0 0 0,-1-1 0,5-1 0,3-4 0,0 0 0,0-1 0,-1 0 0,0 0 0,11-12 0,-6 3 0,-2 0 0,0-1 0,15-28 0,18-24 0,-26 39 0,-16 23 0,1 1 0,0-1 0,11-11 0,-15 19 0,-1 0 0,0 0 0,1-1 0,-1 1 0,0 0 0,1 0 0,-1 0 0,0 0 0,1 0 0,-1 0 0,0 0 0,1 0 0,-1 0 0,1 0 0,-1 0 0,0 0 0,1 0 0,-1 0 0,0 0 0,1 1 0,-1-1 0,0 0 0,1 0 0,-1 0 0,0 1 0,1-1 0,-1 0 0,0 0 0,0 0 0,1 1 0,-1-1 0,0 0 0,0 1 0,0-1 0,1 0 0,-1 1 0,0-1 0,0 0 0,0 1 0,0-1 0,0 0 0,1 1 0,-1-1 0,10 22 0,-8-15 0,15 31 0,-3-6 0,19 31 0,-27-52 0,1 0 0,1-1 0,0 0 0,0 0 0,1-1 0,15 12 0,-16-15 0,-1-1 0,1 0 0,-1 0 0,1-1 0,0 0 0,1-1 0,-1 0 0,1 0 0,-1 0 0,1-1 0,0-1 0,10 2 0,-14-3 0,0 0 0,0 0 0,0-1 0,0 0 0,0 0 0,0 0 0,0 0 0,-1-1 0,1 1 0,0-1 0,-1-1 0,1 1 0,-1 0 0,0-1 0,0 0 0,0 0 0,0 0 0,0-1 0,-1 1 0,1-1 0,-1 0 0,4-7 0,1-1 0,-1 0 0,0-1 0,-1 0 0,6-19 0,-11 27 0,1 0 0,-1 0 0,0 0 0,0 0 0,-1 0 0,1 0 0,-1 0 0,0 0 0,0 0 0,-1 0 0,0 0 0,0 0 0,0 0 0,0 1 0,-4-9 0,5 12 0,-1 0 0,1 0 0,-1 0 0,0 0 0,1 0 0,-1 0 0,0 0 0,0 0 0,0 0 0,0 0 0,1 0 0,-1 0 0,0 1 0,0-1 0,-1 0 0,1 1 0,0-1 0,0 1 0,0-1 0,0 1 0,-1-1 0,1 1 0,0 0 0,-2-1 0,1 2 0,0-1 0,0 1 0,0-1 0,0 1 0,0-1 0,1 1 0,-1 0 0,0 0 0,0 0 0,1 0 0,-1 0 0,0 0 0,-2 3 0,-2 2 0,1 0 0,0 0 0,0 1 0,0-1 0,1 1 0,-6 13 0,8-17 0,1 1 0,-1-1 0,1 1 0,0 0 0,0-1 0,1 1 0,-1 0 0,1-1 0,0 1 0,0 0 0,0 0 0,0-1 0,1 1 0,-1 0 0,1-1 0,0 1 0,0 0 0,1-1 0,-1 1 0,1-1 0,-1 0 0,1 0 0,0 1 0,0-1 0,1 0 0,2 3 0,1-1 0,-1 0 0,1 0 0,1-1 0,-1 0 0,1 0 0,-1-1 0,1 0 0,0 0 0,0 0 0,1-1 0,-1 0 0,10 1 0,-3-1 0,1-1 0,-1 0 0,1-1 0,0-1 0,-1 0 0,1-1 0,-1-1 0,21-6 0,5-5 0,64-30 0,-16-8 0,-66 38 0,0 0 0,49-20 0,-68 33 0,1-1 0,-1 1 0,0-1 0,0 1 0,1-1 0,-1 0 0,0 0 0,0 0 0,-1-1 0,6-4 0,-65 78 0,37-49 0,1 2 0,1 0 0,1 1 0,2 0 0,0 2 0,-16 42 0,30-67 0,0 1 0,0 0 0,0-1 0,1 1 0,-1 0 0,1 0 0,0-1 0,0 1 0,0 0 0,0 0 0,1 4 0,-1-6 0,1-1 0,-1 1 0,0 0 0,1 0 0,-1 0 0,1 0 0,-1 0 0,1 0 0,0-1 0,-1 1 0,1 0 0,0-1 0,0 1 0,-1 0 0,1-1 0,0 1 0,0-1 0,0 1 0,0-1 0,0 1 0,0-1 0,0 0 0,0 1 0,-1-1 0,1 0 0,0 0 0,0 0 0,0 0 0,0 0 0,0 0 0,0 0 0,0 0 0,0 0 0,0 0 0,0-1 0,1 1 0,7-2 0,-1-1 0,1 0 0,-1 0 0,0 0 0,0-1 0,-1-1 0,1 1 0,-1-1 0,0 0 0,0-1 0,-1 0 0,1 0 0,-1 0 0,0-1 0,-1 1 0,0-2 0,5-7 0,2-5 0,-1-1 0,-1-1 0,-1 0 0,-1 0 0,7-29 0,-4 5 0,-2-1 0,-2 0 0,-3-1 0,-1 0 0,-3 1 0,-1-1 0,-3 0 0,-2 1 0,-2 0 0,-2 0 0,-1 1 0,-22-53 0,25 86 0,8 13 0,0 0 0,0 0 0,0 0 0,0 0 0,0 0 0,-1 0 0,1 0 0,0-1 0,0 1 0,0 0 0,0 0 0,0 0 0,-1 0 0,1 0 0,0 0 0,0 0 0,0 0 0,0 0 0,0 0 0,-1 0 0,1 0 0,0 0 0,0 0 0,0 0 0,0 0 0,0 1 0,0-1 0,-1 0 0,1 0 0,0 0 0,0 0 0,0 0 0,0 0 0,0 0 0,0 0 0,-1 0 0,1 0 0,0 1 0,0-1 0,0 0 0,0 0 0,0 0 0,0 0 0,0 1 0,-8 29 0,2 15 0,2 2 0,3-1 0,1 0 0,2 0 0,10 58 0,-7-74 0,1 0 0,2-1 0,0 1 0,14 27 0,-14-39 0,1 0 0,0-1 0,2 0 0,0 0 0,1-1 0,28 29 0,-37-42 0,0 0 0,0 0 0,1 0 0,-1-1 0,1 1 0,0-1 0,0 0 0,0 0 0,0 0 0,0-1 0,0 1 0,1-1 0,-1 0 0,5 0 0,-3 0 0,0-2 0,0 1 0,0-1 0,0 1 0,0-2 0,0 1 0,0-1 0,0 0 0,7-3 0,32-18-3935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18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0 948 13264,'0'0'6927,"10"-7"-6216,0-1-578,-1 0 0,-1-1 0,0 0 0,0 0 0,0 0 0,-1-1 0,-1 0 0,9-18 0,29-67 954,-5-1 0,35-128-1,-66 194-803,38-147 1305,-37 134-785,-2-1 1,1-48-1,-9 61 258,-2 22-136,-5 20 155,0 12-1061,1 0 1,-8 46-1,9-38-24,-26 192 5,30-180 0,2 1 0,1-1 0,9 54 0,-6-75 0,0-1 0,2 1 0,1-1 0,0 0 0,13 22 0,-16-34 0,1 0 0,0 0 0,0-1 0,1 0 0,0 0 0,1-1 0,0 1 0,0-1 0,0-1 0,1 0 0,0 0 0,0 0 0,15 6 0,-18-9 0,0-1 0,0 0 0,1-1 0,-1 0 0,1 0 0,-1 0 0,1 0 0,-1-1 0,1 0 0,0 0 0,-1 0 0,1-1 0,9-2 0,-7 0 0,0 1 0,0-2 0,-1 1 0,1-1 0,-1 0 0,0-1 0,0 0 0,8-7 0,6-9 0,-1 0 0,-2-1 0,0-1 0,16-28 0,-30 46 0,2-4 0,-2 4 0,1-1 0,-1 0 0,-1 0 0,1-1 0,-1 1 0,0-1 0,-1 1 0,1-1 0,-1 0 0,2-13 0,-4 20 0,0 0 0,0 0 0,0 0 0,0 0 0,0 1 0,0-1 0,-1 0 0,1 0 0,0 0 0,0 0 0,0 0 0,0 0 0,0 0 0,0 0 0,0 0 0,0 0 0,0 0 0,0 0 0,0 0 0,0 0 0,0 0 0,0 0 0,0 0 0,-1 0 0,1 0 0,0 0 0,0 0 0,0 0 0,0 0 0,0 0 0,0 0 0,0 0 0,0 0 0,0 0 0,0 0 0,0 0 0,-1 0 0,1 0 0,0 0 0,0 0 0,0 0 0,0 0 0,0 0 0,0 0 0,0 0 0,0 0 0,0 0 0,0 0 0,0 0 0,0 0 0,0 0 0,0 0 0,0 0 0,0 0 0,-1 0 0,1-1 0,0 1 0,0 0 0,0 0 0,0 0 0,0 0 0,0 0 0,0 0 0,0 0 0,0 0 0,0 0 0,0 0 0,0 0 0,0-1 0,-7 10 0,-7 11 0,3-4 0,1 0 0,1 0 0,1 1 0,0 0 0,-10 35 0,16-45 0,1 1 0,0-1 0,0 0 0,1 0 0,-1 0 0,2 1 0,-1-1 0,1 0 0,0 0 0,1 0 0,0 0 0,0 0 0,0 0 0,1 0 0,0 0 0,0-1 0,0 0 0,8 10 0,-10-14 0,0-1 0,0 1 0,0-1 0,0 0 0,1 1 0,-1-1 0,1 0 0,-1 0 0,0 0 0,1 0 0,0 0 0,-1 0 0,1 0 0,0 0 0,-1-1 0,1 1 0,0-1 0,0 1 0,-1-1 0,1 0 0,0 1 0,0-1 0,0 0 0,0 0 0,-1-1 0,1 1 0,0 0 0,0 0 0,0-1 0,-1 1 0,1-1 0,0 0 0,0 0 0,-1 1 0,1-1 0,1-2 0,2 0 0,0-1 0,0 1 0,-1-1 0,0-1 0,0 1 0,0 0 0,0-1 0,-1 0 0,6-10 0,-6 9 0,0 0 0,0 0 0,-1 0 0,0 0 0,0-1 0,-1 1 0,1-1 0,-1 1 0,-1-1 0,1 0 0,-1 1 0,-1-1 0,1 1 0,-1-1 0,0 0 0,0 1 0,-1 0 0,0-1 0,0 1 0,0 0 0,-1 0 0,0 0 0,0 0 0,-1 0 0,-6-8 0,0 0 0,10 13 0,0 1 0,0 0 0,0 0 0,0 0 0,0-1 0,0 1 0,0 0 0,1 0 0,-1 0 0,0-1 0,0 1 0,0 0 0,0 0 0,0 0 0,0 0 0,0-1 0,1 1 0,-1 0 0,0 0 0,0 0 0,0 0 0,0 0 0,1 0 0,-1-1 0,0 1 0,0 0 0,0 0 0,0 0 0,1 0 0,-1 0 0,0 0 0,0 0 0,0 0 0,1 0 0,-1 0 0,0 0 0,0 0 0,0 0 0,1 0 0,32 7 0,-20-3 0,15 1 0,-1 0 0,1-2 0,0-1 0,0-1 0,42-4 0,-66 2 0,1 1 0,0-1 0,0 0 0,0 0 0,-1-1 0,1 0 0,0 0 0,-1 0 0,0 0 0,1 0 0,-1-1 0,0 0 0,0 0 0,0 0 0,-1 0 0,6-7 0,-6 6 0,0-1 0,0 0 0,0 0 0,-1-1 0,0 1 0,0 0 0,0-1 0,0 1 0,-1-1 0,0 0 0,0 1 0,-1-1 0,0 0 0,0-6 0,-3-22-3935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5720,'0'0'6576,"-10"5"-6202,-52 26 750,62-31-1067,-1 0-1,1 0 1,0 0 0,0 0-1,0 0 1,0 0-1,-1 0 1,1 1 0,0-1-1,0 0 1,0 0-1,0 0 1,-1 0 0,1 0-1,0 0 1,0 1-1,0-1 1,0 0 0,0 0-1,0 0 1,0 0 0,0 1-1,-1-1 1,1 0-1,0 0 1,0 0 0,0 1-1,0-1 1,0 0-1,0 0 1,0 0 0,0 1-1,0-1 1,0 0-1,0 0 1,0 0 0,0 0-1,0 1 1,1-1-1,-1 0 1,0 0 0,0 0-1,0 1 1,0-1-1,0 0 1,0 0 0,0 0-1,0 0 1,1 0-1,-1 1 1,0-1 0,0 0-1,0 0 1,0 0-1,0 0 1,1 0 0,17 10 724,27 2-640,-4-6 191,-1-2-1,67-2 1,85-15 657,-145 9-742,-10 2 14,-17 1 38,-1 0 0,28-7 1,-26 5 25,-19 3-278,1 0 1,0-1 0,-1 1 0,1 0 0,0-1 0,-1 0 0,1 1-1,-1-1 1,1 0 0,-1-1 0,1 1 0,-1 0 0,0-1-1,4-2 1,4-2 66,-5 6-2942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18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0 363 20903,'0'0'2040,"61"-6"-1136,11-6 16,39-6-104,10 2 8,6-6-176,-10-3 0,-4-3-208,-13-4 8,-11-4-64,8-17 0,7-11-88,-43 13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4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27 12256,'0'0'5705,"-3"18"-4493,2-6-1052,-34 285 3189,24-180-2302,-6 89 452,16-163-812,2-1 0,12 78 1,-9-106 1111,-5-39-926,-34-197 672,20 146-921,-5-82 0,17 125-623,2 1 1,2-1-1,6-49 0,-5 71-1,0 1 0,1-1 0,0 1 0,1 0 0,0 0 0,1 0 0,0 0-1,1 1 1,0 0 0,0 0 0,1 0 0,0 1 0,0 0 0,13-10 0,-7 7 0,1 0 0,0 1 0,1 1 0,16-8 0,-21 12 0,0 1 0,0 1 0,1 0 0,0 0 0,0 1 0,0 0 0,16 0 0,-16 2 0,0 0 0,0 1 0,0 0 0,0 0 0,18 6 0,-26-6 0,0 0 0,0 0 0,0 0 0,0 0 0,0 1 0,0-1 0,-1 1 0,1 0 0,0-1 0,-1 2 0,0-1 0,1 0 0,-1 0 0,0 1 0,0-1 0,0 1 0,-1-1 0,1 1 0,0 0 0,-1 0 0,0 0 0,0 0 0,0 0 0,1 3 0,-2-2 0,-1 1 0,1-1 0,-1 0 0,1 0 0,-1 0 0,-1 0 0,1 0 0,0-1 0,-1 1 0,0 0 0,0-1 0,0 1 0,0-1 0,-1 1 0,1-1 0,-5 4 0,-1 3 0,-19 27 0,-60 63 0,69-78 0,16-19 0,0 0 0,-1 0 0,1 0 0,-1 0 0,1 0 0,-1-1 0,0 1 0,0-1 0,-5 4 0,4-7 0,11 2 0,11 7 0,1-1 0,1 0 0,25 4 0,-27-7 0,0 1 0,0 0 0,-1 1 0,27 14 0,-28-11 0,-1 0 0,0 1 0,-1 1 0,0 0 0,-1 1 0,15 17 0,-24-25 0,-1 0 0,1 0 0,-1 1 0,0 0 0,-1-1 0,1 1 0,-1 0 0,0 0 0,0 1 0,-1-1 0,1 0 0,-1 1 0,0-1 0,-1 0 0,1 1 0,-1-1 0,0 1 0,-1-1 0,1 1 0,-1-1 0,0 1 0,0-1 0,-1 0 0,-2 6 0,1-3 0,-2-1 0,1 0 0,-1 0 0,0 0 0,0 0 0,-1-1 0,0 0 0,0 0 0,-1 0 0,1-1 0,-1 0 0,0 0 0,-1-1 0,1 0 0,-1 0 0,0-1 0,0 0 0,-12 3 0,-14 3 0,-1-2 0,0-1 0,-36 1 0,63-7 0,-7 2 0,-1 0 0,1 1 0,0 1 0,0 0 0,0 1 0,1 1 0,-15 7 0,27-11 984,9-6-5903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5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28 14672,'0'0'4401,"-4"13"-3771,-1 3-432,-15 53 487,18-61-506,1 1 0,-1-1 0,1 0 0,1 0 0,0 1 0,1 15 0,0-22-100,-1 1-1,1-1 0,0 1 1,0-1-1,0 0 0,0 1 1,0-1-1,0 0 0,1 0 1,-1 1-1,1-1 0,-1 0 1,1-1-1,0 1 0,0 0 0,0 0 1,0-1-1,0 1 0,0-1 1,0 0-1,1 0 0,-1 0 1,0 0-1,1 0 0,-1 0 1,1 0-1,-1-1 0,1 1 1,-1-1-1,1 0 0,-1 0 1,4 0-1,-2 0 0,0 0-1,0-1 1,0 0-1,0 1 1,0-1 0,0-1-1,0 1 1,0-1 0,0 1-1,-1-1 1,1 0 0,-1 0-1,1-1 1,-1 1-1,0-1 1,0 1 0,0-1-1,0 0 1,3-5 0,-2 1 5,0 0 1,-1 0-1,0 0 1,-1 0-1,1-1 1,-1 1-1,-1-1 1,1 1 0,-1-1-1,-1 0 1,1 1-1,-1-1 1,-1 0-1,-1-12 1,1 15-18,0 1 1,0 0-1,0 0 0,0 0 0,-1 0 1,0 0-1,1 0 0,-2 0 1,1 1-1,0-1 0,-1 0 0,1 1 1,-1 0-1,0 0 0,0 0 1,0 0-1,-1 0 0,1 1 1,-1-1-1,1 1 0,-1 0 0,0 0 1,0 0-1,0 1 0,0-1 1,0 1-1,0 0 0,-6-1 0,-22 3 438,30-1-475,1 0-1,0 0 1,-1 1 0,1-1 0,-1 0 0,1 1 0,0-1 0,-1 1-1,1-1 1,0 1 0,0 0 0,-1-1 0,1 1 0,0 0 0,0 0-1,0 0 1,0 0 0,0 0 0,0 0 0,-1 1 0,2-2-91,0 1 1,0-1-1,0 0 0,0 0 1,0 0-1,0 0 1,0 0-1,0 0 0,0 1 1,0-1-1,1 0 1,-1 0-1,0 0 0,0 0 1,0 0-1,0 0 1,0 0-1,0 0 0,0 1 1,0-1-1,1 0 1,-1 0-1,0 0 0,0 0 1,0 0-1,0 0 1,0 0-1,0 0 0,1 0 1,-1 0-1,0 0 0,0 0 1,0 0-1,0 0 1,0 0-1,0 0 0,1 0 1,-1 0-1,0 0 1,0 0-1,0 0 0,0 0 1,0 0-1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5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14968,'0'0'7338,"6"10"-6655,19 33-39,-20-37-476,0 0 1,0-1-1,1 1 0,0-1 1,0 0-1,0-1 1,0 1-1,1-1 1,0 0-1,0-1 1,0 0-1,0 0 1,0 0-1,9 1 1,-10-2-39,28 7 766,-1-2 1,1-1-1,53 1 1,-57-4-119,-21-3-553,-1 0 0,0-1 0,0 0 0,0 0 0,11-4 1,-10 3-38,1 0 1,-1 0-1,13 0 1,-20 0 674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6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17583,'0'0'3402,"17"7"-2780,-7-3-528,8 4 40,-1-1-1,2-1 0,-1-1 0,1-1 0,20 3 1,39-3 916,102-9 1,-151 4-700,-15 0-13,0 0 1,0 0-1,0-2 1,0 0-1,-1 0 1,1-1-1,17-8 0,-30 12-288,-1-1-1,1 1 0,0-1 0,-1 1 0,1-1 0,-1 1 0,1-1 0,-1 1 0,1-1 0,-1 0 0,1 1 0,-1-1 0,1 0 0,-1 1 0,0-1 0,1 0 0,-1 0 0,0 1 1,0-1-1,0 0 0,1 0 0,-1 1 0,0-1 0,0 0 0,0 0 0,0 1 0,0-1 0,-1-1 0,-7-23-457,5 15-2825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6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53 124 16184,'0'0'1133,"-3"11"-545,0-4-475,-10 40 1101,-14 91 1,25-123-973,1 0 0,0-1 0,1 1 0,1 0 1,0 0-1,1-1 0,1 1 0,0-1 0,1 0 0,0 0 0,10 20 1,-11-27-110,1-1 1,0 0 0,0 0 0,0-1 0,1 1 0,0-1 0,0 0 0,0-1 0,0 1-1,1-1 1,0 0 0,0 0 0,12 5 0,-9-5 3,0-1 0,0-1 0,0 0-1,0 0 1,1 0 0,-1-1 0,1-1 0,-1 0 0,15-1-1,-8-1 48,0-1-1,-1 0 0,1-2 0,-1 1 0,1-2 1,-1 0-1,-1-1 0,0 0 0,0-1 0,0-1 1,23-19-1,-29 21-76,0 0 1,0-1-1,-1 0 0,-1 0 1,1-1-1,-1 1 0,-1-1 1,0-1-1,0 1 1,0-1-1,-1 0 0,-1 0 1,0 0-1,0 0 1,-1-1-1,0 1 0,-1-1 1,0 1-1,-1-1 0,0 0 1,-1 1-1,0-1 1,0 1-1,-1-1 0,-7-19 1,2 10 121,-2 0 1,-21-36-1,23 46-159,0 0-1,-1 1 0,0 0 0,0 0 1,-1 1-1,-17-14 0,13 13-69,0 0 0,-1 1 0,0 0 0,0 1 0,0 1 0,-1 0 0,0 1 0,0 1 0,0 0 0,-1 1 0,1 0 0,-1 2 0,-29 0 0,12 3 422,-27 2-33,55-4-821,1 0 0,0-1 0,-1 1 1,1-1-1,0 0 0,-1 0 0,1 0 1,0-1-1,0 0 0,-6-3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27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0 146 12664,'0'0'8374,"14"3"-7555,28 4-226,0-1 0,1-3 1,0-1-1,62-5 1,187-32 2236,-209 23-2045,-18 3 157,72-21-1,-112 22-1489,0 0 0,0-1-1,-1-2 1,0 0 0,28-19-1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54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1114 11336,'0'0'8751,"-4"10"-8428,-9 30 12,10-29 346,1-12-409,2 1-218,1 0 162,-1 0-162,0 0 0,0 0 0,0 0 0,0 0 0,0 0 0,0 0 0,0 0 0,0-1 0,0 1 0,0 0 0,0 0-1,0 0 1,0 0 0,0 0 0,0 0 0,0 0 0,0 0 0,0 0 0,0 0 0,0-1 0,0 1 0,0 0 0,0 0 0,0 0 0,0 0 0,0 0 0,0 0 0,0 0 0,0 0-1,0 0 1,0 0 0,0-1 162,-1 1-162,1 0 0,0 0 0,0 0 0,0 0 0,0 0 0,0 0 0,0 0 0,0 0 0,0 0 0,0 0 0,0 0-1,0 0 1,-1 0 0,1 0 0,0 0 0,0 0 0,0 0 0,0 0 0,0 0 0,0 0 0,0 0 0,0 0 0,0 0 0,0 0 0,-1 0 0,1 0 0,0 0 0,8-26 485,2 1 0,0 0 1,26-45-1,38-65 465,-2 3-220,-4 29-250,60-100 550,-37 53 590,-84 139-1641,1 0 1,15-18 0,10-12-34,14-21 0,-14 6 0,-18 8 0,6 14 0,-9 26 0,-10 7 0,-17 11 0,-68 55 0,28-24 0,-20 11 0,27-20 0,-69 47 0,103-69 0,-12 10 0,12-17 0,8-4 0,13-3 0,93-47 0,-2-5 0,102-77 0,-191 127 0,0-1 0,0 0 0,0 1 0,16-7 0,-23 12 0,-1 0 0,0 1 0,-1 0 0,1 0 0,0 0 0,0-1 0,-1 1 0,1 0 0,0-1 0,-1 1 0,1 0 0,0-1 0,-1 1 0,1-1 0,0 1 0,-1-1 0,1 1 0,-1-1 0,1 0 0,-1 1 0,0-1 0,1 0 0,-1 1 0,1-1 0,-1 0 0,0 0 0,0 1 0,1-1 0,-1 0 0,0 0 0,0-1 0,1 0 0,4 20 0,25 106 0,-2 6 0,-27-107 0,-1-22 0,0-1 0,0 0 0,0 1 0,-1-1 0,1 1 0,0-1 0,0 1 0,0-1 0,-1 0 0,1 1 0,0-1 0,-1 0 0,1 1 0,0-1 0,-1 0 0,1 1 0,0-1 0,-1 0 0,1 0 0,-1 1 0,1-1 0,0 0 0,-1 0 0,1 0 0,-1 0 0,-2 0 0,-1 0 0,1 0 0,0-1 0,0 1 0,0-1 0,0 0 0,0 0 0,-6-3 0,-5-1 0,-20-4 0,-1 1 0,-56-5 0,29 5 0,34 5 0,-43 0 0,69 3 981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00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7936,'0'0'0,"12"82"448,2 59 8,10 73 56,-2-2 8,-8-23-120,-2-22 8,-4-26-184,-2-32 8,-2-20-112,-2-25-8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31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16687,'0'0'6550,"6"10"-5677,9 16-266,-1 2 1,19 52-1,15 73 865,-13-37-420,22 93 1188,-42-144-1016,1-19-385,-24-84-839,-4-46 0,5 32 0,-7-56 0,-8-51 0,15 120 0,-11-75 0,17 101 0,1 1 0,0-1 0,1 0 0,0 0 0,1 1 0,6-22 0,-6 27 0,1 1 0,0 0 0,0 1 0,1-1 0,-1 1 0,1-1 0,1 1 0,-1 0 0,1 0 0,-1 1 0,1 0 0,1-1 0,-1 2 0,1-1 0,9-4 0,-7 3 0,1 1 0,0 1 0,0 0 0,0 0 0,0 0 0,0 1 0,1 1 0,-1 0 0,1 0 0,10 0 0,-14 2 0,1 0 0,0 0 0,0 0 0,-1 1 0,1 0 0,-1 0 0,0 1 0,0-1 0,1 2 0,-2-1 0,1 0 0,0 1 0,-1 0 0,9 8 0,-11-8 0,1-1 0,-1 1 0,0 1 0,0-1 0,-1 0 0,1 1 0,-1-1 0,0 1 0,0 0 0,0-1 0,-1 1 0,0 0 0,0 0 0,0 0 0,0 0 0,-1 0 0,0 1 0,0-1 0,-1 10 0,-3 0 0,0 0 0,0 0 0,-2-1 0,0 1 0,0-1 0,-9 13 0,-56 79 0,36-65 0,24-30 0,1 1 0,-11 17 0,20-29 0,1 1 0,0-1 0,0 1 0,-1-1 0,1 1 0,0-1 0,0 1 0,0-1 0,0 1 0,0-1 0,0 1 0,0 0 0,0-1 0,0 1 0,0-1 0,0 1 0,0-1 0,0 1 0,1-1 0,-1 1 0,0-1 0,0 1 0,0-1 0,1 0 0,-1 1 0,0-1 0,1 1 0,-1-1 0,0 1 0,1-1 0,-1 0 0,1 1 0,-1-1 0,1 1 0,20 11 0,-14-9 0,173 85 0,-157-78 0,-1 1 0,23 14 0,-35-19 0,-1 1 0,0 0 0,0 0 0,0 1 0,-1 0 0,13 16 0,-20-22 0,1 1 0,-1-1 0,0 0 0,1 1 0,-1-1 0,0 1 0,0-1 0,-1 1 0,1-1 0,-1 1 0,1 0 0,-1-1 0,0 1 0,0 0 0,0 0 0,0-1 0,0 1 0,-2 3 0,1-1 0,-1-1 0,0 1 0,0-1 0,0 1 0,0-1 0,-1 0 0,0 0 0,0 0 0,-4 5 0,-7 3 0,1 0 0,-1-1 0,-1 0 0,-18 10 0,22-14 0,1-1 0,-1 0 0,0-1 0,0 0 0,0-1 0,-1 0 0,1-1 0,-1 0 0,0-1 0,0 0 0,0-1 0,0 0 0,-14-2 0,-23-3 0,84-8 0,-13 3 0,20-7-3935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3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84 190 4816,'0'0'7145,"-11"-7"-6729,-31-22 5,21 18 1105,12 4 1263,15-7-2288,6-1-142,1 0 0,0 1 0,1 0 1,1 2-1,28-21 0,-42 33-322,0-1 0,0 0 0,0 0 0,1 1 0,-1-1 0,0 1 0,0-1 0,0 1 1,1-1-1,-1 1 0,0 0 0,0 0 0,1 0 0,-1 0 0,0 0 0,1 0 0,-1 0 0,0 0 0,0 0 1,1 0-1,-1 1 0,0-1 0,0 0 0,1 1 0,-1-1 0,0 1 0,0 0 0,0-1 0,0 1 1,0 0-1,0 0 0,2 1 0,2 4 69,0-1 0,-1 1 0,0 0 1,7 12-1,1 2 53,-3-8-71,-1-1 21,0 1 1,1-2 0,0 1-1,1-1 1,16 12-1,-23-19-74,1-1 0,-1 0 0,1 0-1,-1-1 1,1 1 0,0-1 0,0 0 0,0 0-1,0 0 1,0 0 0,0-1 0,0 0 0,0 1-1,0-2 1,0 1 0,0 0 0,0-1 0,0 0-1,0 1 1,0-2 0,0 1 0,0 0 0,5-4-1,6-3 139,-2-1 1,1-1-1,-1 0 0,0 0 0,-1-2 0,0 1 1,-1-2-1,12-17 0,-20 27-86,-1-1 0,0 1 0,0-1-1,0 0 1,-1 1 0,1-1 0,-1 0 0,0 0 0,0 0 0,0 0-1,-1 0 1,1-8 0,-1 11-95,0 1 1,0 0-1,0 0 0,0-1 0,0 1 0,0 0 0,0-1 1,0 1-1,1 0 0,-1 0 0,0 0 0,0-1 1,0 1-1,0 0 0,1 0 0,-1 0 0,0-1 1,0 1-1,0 0 0,1 0 0,-1 0 0,0 0 0,0-1 1,0 1-1,1 0 0,-1 0 0,0 0 0,0 0 1,1 0-1,-1 0 0,0 0 0,1 0 0,-1 0 0,0 0 1,0 0-1,1 0 0,-1 0 0,0 0 0,0 0 1,1 0-1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31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33 150 19295,'0'0'3066,"-5"12"-2260,-16 38-62,20-48-650,0 1 0,0-1 0,0 1 0,0-1 0,1 1 1,-1 0-1,1 0 0,0-1 0,0 1 0,0 0 0,0 0 0,0-1 0,0 1 0,1 0 0,0-1 0,0 4 0,0-4-7,0 0-1,0 0 0,1 0 1,-1-1-1,0 1 1,1 0-1,0-1 1,-1 1-1,1-1 1,0 1-1,-1-1 1,1 0-1,0 0 1,0 0-1,4 2 1,-1-1 62,1-1-1,0 1 1,0-1 0,0 0 0,0-1 0,-1 1 0,1-1 0,0 0 0,0-1 0,0 1 0,10-3-1,-1-2 127,0 0 0,-1 0 0,0-2 0,0 1-1,-1-2 1,0 0 0,18-14 0,-27 18-157,0 1 1,0-1-1,0-1 0,0 1 1,-1-1-1,0 1 1,0-1-1,0 0 1,0 0-1,2-7 0,-4 8-84,0 0 0,0 0 0,-1 0 0,1 0 0,-1 0 0,0 0 0,0 0 0,0 0 0,-1 0 0,1 0 0,-1 0 0,0 1 0,0-1 0,-1 0 0,1 0 0,-3-4 0,1 1-34,-1 1 0,1 0 0,-1 0 0,-1 0 0,1 0 0,-1 1 0,0 0 0,0 0 0,0 0 0,-1 0 0,0 1 0,0 0 0,0 0 0,0 1 0,0 0 0,-1 0 0,0 0 0,1 1 0,-1 0 0,0 0 0,0 0 0,0 1 0,-1 0 0,1 1 0,0 0 0,0 0 0,0 0 0,0 1 0,-9 2 0,8-2 99,4 0-22,-1 0-1,1 0 1,-1 1 0,1-1-1,0 1 1,-1 0 0,-4 2-1,6-1-657,0-1 0,0 1 0,1-1 0,-1 1 0,0 0 0,1 0 0,-3 4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1:32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 10040,'0'0'4786,"-9"0"-4266,-50 4 800,58-4-1227,1-1 1,-1 1-1,1 0 0,-1 0 0,1 0 0,-1 0 0,1 0 1,0 0-1,-1 0 0,1 0 0,-1 1 0,1-1 1,-1 0-1,1 0 0,0 0 0,-1 0 0,1 1 1,-1-1-1,1 0 0,0 0 0,-1 1 0,1-1 1,0 0-1,-1 0 0,1 1 0,0-1 0,-1 1 0,1-1 1,0 0-1,-1 1 0,7 12 2076,-3-9-1862,0 0-1,1-1 0,0 1 0,0-1 1,4 3-1,5 0 73,1 0 0,-1-2 0,1 1 1,0-2-1,0 0 0,0 0 0,23 0 0,-13 0 20,45 2 822,0-3 0,69-7-1,72 1 883,-167 6-1817,77 5-9,-99-4-2537,31 8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04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8032,'0'0'4648,"9"-4"-4286,33-14-22,-37 17-269,0 0 0,0 0 0,-1 0-1,1 1 1,0 0 0,0 0 0,0 0 0,0 0-1,0 1 1,-1 0 0,1 0 0,0 0 0,0 1-1,-1-1 1,1 1 0,-1 0 0,0 1 0,1-1-1,-1 1 1,0 0 0,0 0 0,-1 0 0,1 0-1,-1 0 1,1 1 0,-1 0 0,0 0 0,0 0-1,3 6 1,165 281 2041,-161-275-1960,-5-8-25,0-1-1,1 1 1,0-1-1,0 0 1,1-1-1,0 0 1,0 0-1,15 10 1,-16-13-264,0 0 1,0 0 0,0-1-1,0 1 1,0-1 0,0 0 0,1-1-1,-1 0 1,0 0 0,1 0 0,-1-1-1,1 0 1,7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04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422 0 10152,'0'0'2600,"-69"99"-1728,21-36-160,-5 7 0,-3 3-224,5 1 8,5-1-105,14-13 17,4-7-72,10-13 16,5-6-112,7-6 16,4-7-104,2-5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36.60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0 527 6328,'36'-71'0,"17"-24"312,-3-5 0,3-7 120,-19 26 0,-6 35-128,-14 20 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37.4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4770 8336,'130'-247'421,"-6"19"-53,316-565 569,-362 660-832,218-396 321,17-152 79,-59 119-89,-154 359-268,64-136 106,-8 20 2,-108 234-122,90-121 0,-83 136 73,114-112 0,-128 145-577,0 2 0,3 1 0,91-53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38.1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5172 8640,'174'-282'686,"-20"11"-275,62-137 57,108-195 65,-275 515-480,316-581 254,-204 347-210,89-173 50,-134 278-65,164-322 158,-192 359-146,180-347 132,-206 421-253,4 3 1,143-169-1,-127 182-1536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38.83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5297 8640,'0'0'0,"66"-127"512,15-42 0,48-97 64,28-51 8,8-33-136,19-64 0,9-67-128,27-21 16,24-14-104,-15 51 8,-11 41-24,-21 60 8,-21 63-56,-23 55 0,-14 51-96,2 36 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39.46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5038 9040,'36'-100'0,"49"-110"328,62-145 16,54-108 16,7 22-8,4 29-24,-1-1-8,3-8 48,5 24 0,7 24-16,-8 21 8,-21 13-32,3 45 16,-1 54-88,1 12-8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40.0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5129 8744,'0'0'616,"22"-103"0,16-70 112,28-95 8,29-95-104,36-24 8,36-2-168,17-24 16,13-16-104,37 6 0,42 18-80,-8 16 16,-8 8-80,-14 16 8,-2 19-96,-16 51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4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7232,'0'0'13817,"3"-11"-13555,10-31-30,-12 41-213,-1 1-1,0-1 0,0 0 0,1 0 0,-1 0 1,1 1-1,-1-1 0,1 0 0,-1 0 0,1 1 0,-1-1 1,1 1-1,-1-1 0,1 0 0,0 1 0,-1-1 1,2 0-1,-2 1-6,1 0-1,-1 0 1,1 0 0,-1 0 0,0 0-1,1 0 1,-1 0 0,1 0 0,-1 0-1,1 0 1,-1 0 0,0 0 0,1 1 0,-1-1-1,1 0 1,-1 0 0,0 0 0,1 1-1,-1-1 1,0 0 0,1 0 0,-1 1-1,12 16 334,-8-8-252,0 0 0,0-1 0,1 1 1,1-1-1,-1 0 0,1 0 0,12 12 0,-17-19-81,1 1 6,-1 0 0,1-1 0,0 1 0,-1 0 0,1-1 0,0 1 0,0-1 0,0 0 0,0 0 0,1 0 0,-1 0 1,0 0-1,0 0 0,1 0 0,-1-1 0,0 1 0,1-1 0,-1 1 0,1-1 0,-1 0 0,1 0 0,-1 0 0,0-1 0,1 1 1,3-1-1,4-1 41,0 0-1,-1-1 1,1 0 0,-1 0 0,1-1 0,-1 0 0,0-1 0,0 0 0,-1 0 0,0-1 0,0 0-1,0 0 1,0-1 0,-1 0 0,0 0 0,6-10 0,0 1 278,23-23 1,-24 25-237,1 0-322,-3 7-2926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40.61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4249 9040,'0'0'680,"25"-123"8,35-52-32,97-224 8,45-91-176,5 45-8,27 25-40,18-9 8,22-16-56,0 2-8,4 1-40,-52 5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56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555 0 8432,'0'0'10013,"-11"10"-9707,-6 3-191,-5 4 141,-25 26-1,16-9 130,3 2 1,-38 59 0,59-84-321,-61 111 492,5-9-90,18-35 39,-38 93 0,23-46 777,53-107-514,16-28 128,12-22-3706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56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12664,'0'0'4282,"12"4"-3725,104 36 566,2-5-1,127 21 0,-207-50-849,3 2 493,1-2-1,76 1 0,-109-8-546,-1 0-1,1-1 1,0 0-1,-1 0 1,1-1 0,-1 0-1,0-1 1,0 0-1,0 0 1,13-11-1,-6 4-977,-2 0-1,1-1 0,20-25 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58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643 1 12256,'0'0'3793,"-7"13"-3177,-3 8-455,-95 178 968,80-162-985,-100 168 532,-15 22 199,51-88-106,53-82-341,5-8 669,-39 83 1,65-118-389,5-13-699,0-1 0,0 0 0,0 0 0,0 0 0,0 0 0,0 0 0,0 0-1,0 0 1,1 0 0,-1 0 0,0 0 0,0 1 0,0-1 0,0 0 0,0 0 0,0 0 0,0 0 0,0 0 0,0 0 0,0 0-1,0 0 1,0 0 0,1 0 0,-1 0 0,0 0 0,0 0 0,0 0 0,0 0 0,0 0 0,0 0 0,0 0 0,0 0 0,0 0-1,1 0 1,-1 0 0,0 0 0,0 0 0,0 0 0,0 0 0,0 0 0,0 0 0,0 0 0,0 0 0,0 0 0,0 0 0,1 0 0,-1 0-1,0 0 1,0 0 0,0 0 0,0-1 0,0 1 0,0 0 0,0 0 0,0 0 0,0 0 0,0 0 0,0 0 0,0 0 0,0 0 0,21-21 714,-11 10-702,259-234 1497,-255 233-1412,0 1 0,20-12 0,-30 20-60,1 0 1,-1 1 0,1 0 0,-1 0-1,1 0 1,0 1 0,0 0 0,0-1-1,0 2 1,0-1 0,0 0 0,0 1-1,6 1 1,-10-1-38,0 0 0,0 1 0,0-1 0,0 1 0,0-1 0,-1 1 0,1-1 0,0 1 0,-1 0 0,1 0 0,0-1 0,-1 1 0,1 0 0,0 0 0,-1-1 0,0 1 0,1 0 0,-1 0-1,1 0 1,-1 0 0,0 0 0,0 0 0,1 0 0,-1 1 0,3 26 81,-3-27-84,0 15 52,-1-1-1,-1 1 1,-6 27 0,4-26 28,1-1 0,-1 32 0,4-42-52,0 0 0,1 0 0,0 0 0,0 0 0,1 0 0,0 0 1,0 0-1,0-1 0,1 1 0,0-1 0,0 1 0,0-1 0,0 0 0,1 0 0,0 0 1,0-1-1,1 1 0,-1-1 0,1 0 0,0 0 0,0-1 0,0 1 0,10 4 0,-7-6 11,0 0-1,0-1 0,1 0 0,-1 0 0,1-1 0,-1 0 0,1 0 0,-1-1 0,1 0 0,-1 0 0,0-1 0,1 0 0,-1-1 1,0 0-1,11-6 0,-4 2 60,-2-1 0,1 0 0,-1-1 0,-1-1 1,1 0-1,-2-1 0,17-18 0,-23 23-32,0-1 0,0 0-1,-1-1 1,0 1 0,0-1 0,3-9-1,-6 14-33,-1 0-1,1 0 0,0 0 0,-1 0 1,0 1-1,1-1 0,-1 0 0,0 0 1,-1-6-1,0 8-14,1-1 0,-1 1 0,1 0 0,-1-1 0,1 1-1,-1 0 1,0-1 0,0 1 0,0 0 0,0 0 0,1 0 0,-2 0 0,1-1 0,0 1 0,0 1 0,0-1 0,0 0 0,-1 0 0,1 0 0,-2 0 0,1 0-13,1 1 0,-1 0 1,0 0-1,1 0 1,-1 0-1,1 0 0,-1 0 1,0 1-1,1-1 1,-1 0-1,1 1 0,-1-1 1,1 1-1,-1-1 1,1 1-1,0 0 0,-1 0 1,1 0-1,0 0 0,-1 0 1,1 0-1,0 0 1,0 0-1,0 0 0,0 0 1,-1 2-1,-2 2 0,0 0-1,1-1 1,0 1-1,0 0 1,-5 11-1,6-9-23,0 0 0,1 0 0,0 0 0,0 0-1,0 1 1,1-1 0,0 0 0,0 0 0,1 1-1,0-1 1,0 0 0,1 0 0,0 0 0,0 0-1,1 0 1,-1 0 0,1-1 0,1 1 0,0-1-1,0 0 1,0 0 0,0 0 0,1-1 0,0 1-1,0-1 1,0 0 0,1-1 0,9 7 0,-9-9 11,-1 0 1,0 0 0,0-1-1,1 0 1,-1 0 0,1 0-1,-1-1 1,1 1 0,-1-1-1,1-1 1,10-1 0,0-1 17,0 0 0,27-11 0,-25 6 32,-1-1 1,0-1 0,-1-1-1,0 0 1,-1-1 0,0 0-1,19-22 1,22-17 47,-44 45-96,-11 6 0,0 0 0,0 0 0,0 0 0,0-1 0,-1 1 0,1 0 0,0-1 0,0 1 0,0-1 0,-1 1 0,1-1 0,0 1 0,0-1 0,-1 0 0,1 1 0,-1-1 0,1 0 0,0 0 0,0 0 0,0-1 0,1 0 0,-1 0 0,1 0 0,0 0 0,0 1 0,0-1 0,0 1 0,0-1 0,0 1 0,0 0 0,4-2 0,7-4 0,-12 7 0,1 1 0,0-1 0,-1 1 0,1-1 0,0 1 0,-1-1 0,1 1 0,-1 0 0,1 0 0,-1 0 0,1 0 0,-1 0 0,1 0 0,-1 0 0,0 0 0,2 3 0,42 114 0,-42-111 0,0-1 0,0 1 0,0-1 0,1 0 0,0 0 0,0-1 0,0 1 0,10 8 0,-11-11 0,0-1 0,0 0 0,0 1 0,0-1 0,0 0 0,1-1 0,-1 1 0,1-1 0,0 1 0,-1-1 0,1 0 0,0-1 0,0 1 0,0 0 0,-1-1 0,1 0 0,7-1 0,2 0 0,0-1 0,0-1 0,0-1 0,0 0 0,-1 0 0,1-1 0,16-10 0,-21 11 0,0-1 0,-1-1 0,0 1 0,0-1 0,0 0 0,-1-1 0,0 0 0,0 0 0,0 0 0,-1-1 0,0 1 0,4-10 0,-9 16 0,1 0 0,0 0 0,-1 0 0,1-1 0,-1 1 0,1 0 0,-1 0 0,1 0 0,-1-1 0,0 1 0,0 0 0,0 0 0,0-1 0,0 1 0,0 0 0,0 0 0,0-1 0,0 1 0,0 0 0,-1 0 0,1 0 0,0-1 0,-1 1 0,1 0 0,-1 0 0,0 0 0,1 0 0,-1 0 0,0 0 0,1 0 0,-1 0 0,0 0 0,0 0 0,-2-1 0,1 1 0,0 0 0,0 1 0,0-1 0,-1 0 0,1 1 0,0 0 0,0 0 0,-1-1 0,1 1 0,0 1 0,0-1 0,-1 0 0,1 0 0,0 1 0,0 0 0,0-1 0,0 1 0,-1 0 0,-1 1 0,-2 1 0,0 0 0,0 1 0,1-1 0,0 1 0,-1 0 0,2 0 0,-1 1 0,0 0 0,1 0 0,-8 10 0,10-12 0,1 0 0,-1 0 0,1 0 0,0 0 0,0 0 0,0 0 0,0 0 0,0 0 0,1 1 0,-1-1 0,1 0 0,0 0 0,0 1 0,0-1 0,0 0 0,1 1 0,-1-1 0,1 0 0,0 0 0,0 0 0,0 0 0,0 0 0,4 5 0,-1 0 0,2 0 0,-1-1 0,1 0 0,0 0 0,0 0 0,1-1 0,0 0 0,0 0 0,0-1 0,1 0 0,0 0 0,0-1 0,0 0 0,0 0 0,1-1 0,-1 0 0,1-1 0,0 0 0,0 0 0,0-1 0,0 0 0,0 0 0,0-1 0,0 0 0,0-1 0,1 0 0,-1 0 0,-1-1 0,1 0 0,15-7 0,-14 5 213,-1-1 1,0 0-1,11-9 1,3-5-5020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2:59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0 266 10752,'0'0'11151,"12"-6"-10837,-2 1-228,-5 3-43,0 0-1,0 0 1,0-1-1,0 0 1,-1 0 0,1-1-1,-1 1 1,0-1-1,0 0 1,0 0-1,0 0 1,5-9 0,9-15 301,-12 19-197,0 0 1,0 0-1,-1-1 0,0 0 1,-1 0-1,6-19 1,-7 20 32,-3 7-64,1 1 0,0-1 0,-1 0 0,1 0 0,-1 1 0,1-1 0,-1 0 0,0 0 0,0 0 0,0 1 0,0-1 0,-1-3 1149,1 7-1227,-1 0-1,1-1 1,0 1 0,-1 0 0,1 0 0,0 0 0,0 0-1,0 0 1,1 0 0,-1 0 0,0 0 0,1 0-1,-1-1 1,1 3 0,11 24 57,-1-6-13,-6-11-8,1 0-1,0 0 1,14 17-1,3 2 75,-16-20-73,0 1 0,1-2 0,1 1 0,-1-1 0,13 9 0,-19-16-41,1-1 0,0 1 0,0 0 0,0-1 0,0 1-1,1-1 1,-1 0 0,0 0 0,1 0 0,-1-1 0,0 1 0,1-1 0,-1 0-1,1 1 1,-1-2 0,1 1 0,-1 0 0,0-1 0,1 1 0,-1-1-1,0 0 1,1 0 0,4-3 0,4-2 80,0 0-1,-1-1 0,0 0 1,0-1-1,0-1 1,-1 1-1,0-2 0,-1 1 1,0-1-1,-1-1 1,0 1-1,0-1 0,-1-1 1,-1 0-1,0 0 1,0 0-1,4-15 0,35-78 1086,-44 105-1199,-1 0 0,0-1 0,0 1 0,0-1 0,0 1 0,0 0 0,1-1 0,-1 1 0,0-1 0,0 1 0,1 0 0,-1-1 0,0 1 0,1 0 0,-1-1 0,0 1 0,1 0 0,-1 0 0,1-1 0,-1 1 0,0 0 0,1 0 0,-1 0 0,1 0 0,-1-1 0,0 1 0,1 0 0,-1 0 0,1 0 0,-1 0 0,1 0 0,10 11 0,2 23 0,-5-9 0,-2 0 0,3 28 0,-8-41 0,0-1 0,0 1 0,-1 0 0,-1 0 0,0 0 0,0 0 0,-4 12 0,3-19 0,0 0 0,0 0 0,0 0 0,-1-1 0,0 1 0,0-1 0,0 1 0,0-1 0,-1 0 0,-7 6 0,9-9 0,0 0 0,-1 0 0,1 0 0,0-1 0,-1 1 0,1-1 0,-1 1 0,1-1 0,-1 0 0,1 0 0,-1 0 0,1 0 0,0-1 0,-1 1 0,1-1 0,-1 1 0,-3-3 0,-13 0 0,15 2 0,4 1 0,0 0 0,0 1 0,0-1 0,0 0 0,0 0 0,0 0 0,0 0 0,0 0 0,0 0 0,0 0 0,0 1 0,0-1 0,0 0 0,0 0 0,0 0 0,0 0 0,0 0 0,0 0 0,0 1 0,0-1 0,0 0 0,0 0 0,0 0 0,0 0 0,0 0 0,0 0 0,0 0 0,0 1 0,0-1 0,0 0 0,-1 0 0,1 0 0,0 0 0,0 0 0,0 0 0,0 0 0,0 0 0,0 0 0,0 0 0,0 0 0,-1 1 0,1-1 0,0 0 0,0 0 0,0 0 0,0 0 0,0 0 0,0 0 0,0 0 0,-1 0 0,1 0 0,0 0 0,0 0 0,0 0 0,0 0 0,0 0 0,0 0 0,-1 0 0,1-1 0,0 1 0,0 0 0,0 0 0,0 0 0,0 0 0,19 2 0,48 18 0,-14-3 0,-47-16 0,0 1 0,-1 1 0,1-1 0,-1 1 0,0 0 0,0 0 0,6 5 0,2 1 0,-2-4 653,6 4-1067,-13 1-3805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0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18991,'0'0'3400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2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1152 11656,'0'0'7302,"10"-11"-6837,15-14 56,-2-1-1,-1 0 1,-2-2-1,0-1 1,27-54-1,0-26 1591,-23 67 350,-24 42-2435,0 0 1,1 0-1,-1 0 1,0 0-1,0 0 1,1 0 0,-1 0-1,0 0 1,0 0-1,1 0 1,-1 0-1,0 0 1,0 0-1,1 0 1,-1 0-1,0 0 1,0 0-1,1 0 1,-1 0-1,0 0 1,0 0 0,1 0-1,-1 0 1,0 0-1,0 1 1,1-1-1,-1 0 1,0 0-1,0 0 1,0 0-1,1 1 1,-1-1-1,0 0 1,0 0-1,0 0 1,0 1-1,0-1 1,1 0 0,-1 0-1,0 1 1,0-1-1,0 0 1,0 0-1,0 1 1,0-1-1,0 0 1,0 0-1,0 1 1,7 15 307,-7-15-280,6 19 84,-2 0 0,0 1 0,-1-1 0,-1 1 0,-1-1 0,-1 1 0,0 0 0,-2-1 0,0 1 0,-9 32 0,7-39-55,0-1 0,-1 0-1,-1 0 1,-12 21-1,14-27-44,0-1 0,0 0 0,-1 0 0,0 0 0,0-1 0,0 1 0,-1-1 0,0 0 0,0-1 0,-8 6 0,8-9 5,1 0 0,-1 0-1,1 0 1,-1 0 0,1-1 0,-1 0 0,1 0-1,-1-1 1,1 1 0,-1-1 0,1 0 0,-1-1-1,1 1 1,0-1 0,0 0 0,0-1 0,0 1-1,0-1 1,-5-3 0,10 6-32,0 0 1,0 0-1,-1-1 0,1 1 0,0 0 1,0 0-1,0 0 0,-1 0 0,1 0 1,0-1-1,0 1 0,0 0 0,-1 0 1,1 0-1,0-1 0,0 1 0,0 0 1,0 0-1,0-1 0,0 1 0,-1 0 1,1 0-1,0-1 0,0 1 0,0 0 1,0 0-1,0-1 0,0 1 0,0 0 1,0 0-1,0-1 0,0 1 0,0 0 1,0-1-1,0 1 0,1 0 0,-1-1 1,11-2 160,25 5-115,-32-2-31,246 9 39,-235-9-65,-1 0 0,1 0 0,0-2 0,0 0 0,0 0 0,-1-2 0,0 1 0,1-2 0,-1 0 0,-1-1 0,20-10 0,-31 14 0,11-6 0,0-1 0,19-19 0,39-43 0,102-134 0,-139 155 0,-1-1 0,42-89 0,-58 100 0,-2 0 0,-1 0 0,-2-1 0,9-64 0,-21 104 0,16-145 0,-15 127 0,-1 1 0,-1-1 0,-1 1 0,0-1 0,-9-32 0,11 50 0,0 0 0,0 0 0,-1 0 0,1 0 0,0 0 0,0 1 0,-1-1 0,1 0 0,0 0 0,-1 0 0,1 1 0,-1-1 0,1 0 0,-1 0 0,1 1 0,-1-1 0,0 0 0,1 1 0,-1-1 0,0 1 0,1-1 0,-1 1 0,0-1 0,0 1 0,0 0 0,1-1 0,-1 1 0,0 0 0,0-1 0,0 1 0,0 0 0,0 0 0,0 0 0,1 0 0,-1 0 0,0 0 0,0 0 0,0 0 0,-2 1 0,0 0 0,-1 1 0,1 0 0,-1 0 0,1 1 0,0-1 0,0 1 0,0 0 0,-4 4 0,-5 7 0,0 1 0,1 1 0,1 0 0,1 0 0,-11 24 0,-31 94 0,38-96 0,-32 94 0,-43 206 0,81-306 0,2 1 0,2 0 0,1 1 0,2-1 0,0 0 0,8 40 0,-7-66 0,1 0 0,0 0 0,1 0 0,0 0 0,0-1 0,0 1 0,1-1 0,0 0 0,0 0 0,1 0 0,0 0 0,10 9 0,-13-15 0,-1 1 0,1 0 0,0-1 0,0 1 0,1-1 0,-1 1 0,0-1 0,0 0 0,0 0 0,0 0 0,0 0 0,0 0 0,0-1 0,0 1 0,0-1 0,0 1 0,0-1 0,4-1 0,32-19 0,-21 10 0,-2-1 0,1-1 0,-2 0 0,20-22 0,45-67 0,-66 79 0,-12 19 0,1 0 0,1-1 0,-1 1 0,1 0 0,-1 0 0,1 1 0,0-1 0,0 1 0,1-1 0,6-4 0,-10 8 0,0 0 0,0 0 0,0 0 0,0 0 0,0 0 0,0-1 0,0 1 0,0 0 0,0 0 0,1 0 0,-1 0 0,0 0 0,0 0 0,0 0 0,0 0 0,0 0 0,0 0 0,0 0 0,1 0 0,-1 0 0,0 0 0,0 0 0,0 0 0,0 0 0,0 0 0,0 0 0,1 0 0,-1 0 0,0 0 0,0 0 0,0 0 0,0 0 0,0 0 0,0 0 0,1 0 0,-1 0 0,0 0 0,0 0 0,0 0 0,0 0 0,0 0 0,0 0 0,0 1 0,0-1 0,0 0 0,1 0 0,-1 0 0,0 0 0,0 0 0,0 0 0,0 0 0,0 1 0,0-1 0,0 0 0,0 0 0,0 0 0,0 0 0,0 0 0,0 0 0,0 1 0,0-1 0,-1 10 0,0-5 0,2 17 0,0 0 0,2 0 0,7 33 0,-8-46 0,0 0 0,1 0 0,0 0 0,1-1 0,0 1 0,0-1 0,1 0 0,0 0 0,0-1 0,1 1 0,7 7 0,-11-14 0,0 0 0,0 0 0,0 1 0,0-1 0,0 0 0,0-1 0,0 1 0,0 0 0,0-1 0,1 1 0,-1-1 0,0 0 0,0 1 0,0-1 0,1 0 0,-1-1 0,0 1 0,0 0 0,1-1 0,1 0 0,5-1 0,-1-1 0,0 0 0,0 0 0,8-5 0,0-3 0,1 0 0,-1-1 0,-1-1 0,0 0 0,-1-1 0,0-1 0,-1 0 0,14-21 0,81-145 0,-98 163 0,26-50 0,-3-1 0,35-110 0,-55 136 0,-2-1 0,-1 0 0,-3 0 0,-2-1 0,-1-72 0,-4 112 0,-1-18 0,1 22 0,0 0 0,0 0 0,0 0 0,0 1 0,0-1 0,0 0 0,0 0 0,-1 0 0,1 1 0,0-1 0,-1 0 0,1 0 0,0 1 0,-1-1 0,1 0 0,-1 1 0,1-1 0,-1 0 0,-1 0 0,0 1 0,0 1 0,1 0 0,-1 0 0,0 0 0,0 0 0,1 0 0,-1 0 0,0 0 0,1 0 0,-1 1 0,1-1 0,0 1 0,-1-1 0,1 1 0,0 0 0,0-1 0,-2 5 0,-11 18 0,2 1 0,1 1 0,0 0 0,-9 38 0,-18 113 0,29-123 0,3 0 0,1 1 0,4-1 0,1 1 0,3-1 0,3 1 0,15 67 0,-18-110 0,0 2 0,0 0 0,9 22 0,-10-32 0,-1 0 0,2-1 0,-1 1 0,0 0 0,1-1 0,-1 1 0,1-1 0,0 0 0,0 1 0,1-2 0,-1 1 0,8 5 0,-9-8 0,0 1 0,0 0 0,-1-1 0,1 1 0,0-1 0,1 0 0,-1 1 0,0-1 0,0 0 0,0 0 0,0-1 0,0 1 0,0 0 0,0-1 0,0 1 0,0-1 0,0 0 0,-1 1 0,1-1 0,0 0 0,0 0 0,0 0 0,2-2 0,4-3 0,0-1 0,0 0 0,10-10 0,5-9 0,-2-2 0,-1 0 0,-1 0 0,23-47 0,-12 12 0,26-80 0,29-153 0,-42 136 0,-37 137 0,-1 0 0,2-27 0,-7 35 0,0 15 0,0 0 0,0 0 0,-1 0 0,1 0 0,0 0 0,0 0 0,0-1 0,0 1 0,0 0 0,0 0 0,0 0 0,0 0 0,-1 0 0,1 0 0,0 0 0,0 0 0,0 0 0,0 0 0,0 0 0,0 0 0,-1 0 0,1 0 0,0 0 0,0 0 0,0 0 0,0 0 0,0 0 0,0 1 0,0-1 0,0 0 0,-1 0 0,1 0 0,0 0 0,0 0 0,0 0 0,0 0 0,0 0 0,0 0 0,0 0 0,0 0 0,0 1 0,0-1 0,0 0 0,-1 0 0,1 0 0,0 0 0,0 0 0,0 0 0,0 0 0,0 1 0,0-1 0,0 0 0,-14 29 0,-15 53 0,5 1 0,-17 92 0,16 27 0,11-73 0,-14 141 0,20-198 0,-5 34 0,10-98 0,-1-11 0,-5-21 0,4 12 0,-23-57 861,11 33-5707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2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18391,'0'0'2696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2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1 234 14368,'0'0'1896,"62"-26"-1145,5 14-119,17-2 0,19-4-128,0-4 8,-6 0-64,1-3 16,1 7-112,4 0 16,-6-10-232,1-2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5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0 644 11256,'0'0'7129,"11"-12"-6263,8-12-264,0 0-1,-1-1 0,25-50 1,-27 33 204,-1-1 0,-3-1 0,12-73 0,10-41 1442,-32 152-2061,0 0 1,1 0-1,0 0 1,-1 0-1,2 0 1,-1 0-1,1 1 1,5-6-1,-2 0 486,-7 11-584,1-1-1,-1 0 1,0 0 0,1 1-1,-1-1 1,1 0-1,-1 1 1,1-1-1,-1 1 1,1-1-1,0 1 1,-1-1-1,1 1 1,0-1-1,-1 1 1,1-1 0,1 0-1,-1 2-55,0 0 0,0-1 1,0 1-1,0 0 0,0 0 0,0 0 0,0-1 1,0 1-1,0 0 0,-1 0 0,1 0 0,0 0 0,-1 0 1,1 1-1,0-1 0,-1 0 0,1 2 0,9 18 55,-1 2-1,-1-1 0,-1 1 0,-1 1 0,-1-1 1,2 27-1,-1 13 147,-4 72 0,-2-113-234,-4 72 0,3-81 0,-1 0 0,-1-1 0,0 1 0,0 0 0,-6 12 0,9-24 0,-1 0 0,1 0 0,-1 0 0,1-1 0,-1 1 0,1 0 0,-1 0 0,1-1 0,-1 1 0,0 0 0,1 0 0,-1-1 0,0 1 0,0-1 0,1 1 0,-1-1 0,0 1 0,0-1 0,0 1 0,0-1 0,0 0 0,1 0 0,-1 1 0,0-1 0,-1 0 0,0 0 0,-1 0 0,1 0 0,0-1 0,0 1 0,0-1 0,0 0 0,0 1 0,0-1 0,0 0 0,-3-2 0,-5-4 0,0 0 0,1 0 0,-10-11 0,15 14 0,-5-5 0,0 0 0,1 0 0,0-1 0,1 0 0,-1-1 0,-5-12 0,13 23 0,0-1 0,-1 1 0,1-1 0,0 0 0,0 1 0,-1-1 0,1 0 0,0 1 0,0-1 0,0 0 0,0 1 0,0-1 0,0 0 0,0 1 0,0-1 0,0 0 0,1 0 0,-1 1 0,0-1 0,0 1 0,0-1 0,1 0 0,-1 1 0,0-1 0,1 0 0,-1 1 0,1-1 0,-1 1 0,1-1 0,-1 1 0,1-1 0,-1 1 0,1 0 0,-1-1 0,1 1 0,-1-1 0,1 1 0,0 0 0,-1 0 0,1-1 0,0 1 0,0 0 0,37-5 0,-24 4 0,397-53 0,-381 51 0,0-2 0,31-10 0,-48 11 0,1-1 0,-1 0 0,0-1 0,0 0 0,-1-1 0,19-13 0,-29 18 0,-1 1 0,1-1 0,-1 1 0,0-1 0,1 0 0,-1 0 0,0 1 0,0-1 0,1-3 0,-2 5 0,0 0 0,0 0 0,0-1 0,1 1 0,-1 0 0,0 0 0,0 0 0,0-1 0,0 1 0,0 0 0,0 0 0,0-1 0,0 1 0,0 0 0,0 0 0,0 0 0,0-1 0,0 1 0,-1 0 0,1 0 0,0 0 0,0-1 0,0 1 0,0 0 0,0 0 0,0 0 0,0-1 0,-1 1 0,1 0 0,0 0 0,0 0 0,0 0 0,-1-1 0,-13 4 0,-1 3 0,1 1 0,0 0 0,0 1 0,0 1 0,1 0 0,-15 14 0,23-18 0,0-1 0,1 1 0,-1-1 0,1 1 0,0 1 0,1-1 0,-1 0 0,1 1 0,0 0 0,1 0 0,-1 0 0,1 0 0,0 0 0,0 0 0,1 1 0,0-1 0,0 1 0,1 9 0,0-13 0,1-1 0,-1 1 0,1-1 0,0 0 0,0 1 0,0-1 0,0 0 0,0 0 0,0 0 0,1 0 0,-1 0 0,1 0 0,-1 0 0,1 0 0,0 0 0,0-1 0,0 1 0,0-1 0,0 1 0,0-1 0,0 0 0,1 0 0,-1 0 0,0 0 0,1 0 0,-1 0 0,0-1 0,1 1 0,-1-1 0,4 1 0,-2-1 0,1 1 0,0-1 0,-1 0 0,1 0 0,-1 0 0,1-1 0,-1 1 0,1-1 0,-1 0 0,1 0 0,-1-1 0,1 1 0,-1-1 0,0 0 0,0 0 0,4-4 0,-4 2 0,0 0 0,0-1 0,0 0 0,-1 0 0,0 0 0,0-1 0,0 1 0,-1-1 0,1 1 0,-1-1 0,-1 0 0,1 0 0,-1 0 0,0 0 0,0 0 0,-1 0 0,0 0 0,0 0 0,-1-9 0,1 10 0,-1-1 0,0 1 0,0 0 0,0-1 0,-1 1 0,1 0 0,-1-1 0,-1 1 0,1 0 0,-1 0 0,1 1 0,-1-1 0,-1 1 0,1-1 0,-1 1 0,0 0 0,0 0 0,0 0 0,0 1 0,0 0 0,-8-5 0,-6-3 0,16 9 0,0 1 0,-1-1 0,1 1 0,-1-1 0,1 1 0,-1 0 0,-5-2 0,8 3 0,0 0 0,0 0 0,-1 0 0,1 0 0,0 0 0,0 0 0,0 0 0,-1 0 0,1 0 0,0 0 0,0 0 0,0 0 0,0 0 0,-1 0 0,1 0 0,0-1 0,0 1 0,0 0 0,0 0 0,-1 0 0,1 0 0,0 0 0,0-1 0,0 1 0,0 0 0,0 0 0,0 0 0,0 0 0,-1-1 0,1 1 0,0 0 0,0 0 0,0 0 0,0 0 0,0-1 0,0 1 0,0 0 0,0 0 0,0 0 0,0-1 0,0 1 0,0 0 0,0 0 0,0 0 0,0-1 0,0 1 0,0 0 0,1 0 0,-1 0 0,0 0 0,0-1 0,0 1 0,0 0 0,0 0 0,1 0 0,6-8 0,28-10 0,46-17 0,-51 23 0,-15 7 0,1 0 0,0 1 0,0 0 0,0 1 0,0 1 0,1 1 0,-1 0 0,0 1 0,1 1 0,-1 1 0,0 0 0,0 1 0,1 0 0,-2 2 0,26 9 0,-35-11 0,-1 1 0,0-1 0,0 1 0,0 0 0,-1 0 0,1 1 0,-1-1 0,0 1 0,0 0 0,-1 0 0,1 0 0,-1 1 0,-1-1 0,1 1 0,0 0 0,-1 0 0,0-1 0,-1 1 0,0 1 0,1-1 0,-2 0 0,1 0 0,-1 0 0,0 1 0,0-1 0,-1 0 0,1 0 0,-2 0 0,1 0 0,0 0 0,-1 0 0,0 0 0,-1 0 0,-3 6 0,-7 16 0,58-101 0,-40 64 0,17-29 0,27-40 0,-49 79 0,0-1 0,0 0 0,0 1 0,0-1 0,0 0 0,0 1 0,0-1 0,0 0 0,0 1 0,0-1 0,0 0 0,1 1 0,-1-1 0,0 0 0,0 1 0,0-1 0,1 0 0,-1 1 0,0-1 0,0 0 0,0 0 0,1 1 0,-1-1 0,0 0 0,1 0 0,-1 0 0,0 1 0,0-1 0,1 0 0,-1 0 0,0 0 0,1 0 0,-1 0 0,0 0 0,1 0 0,-1 1 0,1-1 0,-1 0 0,0 0 0,1 0 0,-1 0 0,0-1 0,1 1 0,-1 0 0,0 0 0,1 0 0,-1 0 0,0 0 0,1 0 0,-1 0 0,0-1 0,1 1 0,-1 0 0,0 0 0,0 0 0,1-1 0,-1 1 0,0 0 0,0 0 0,1-1 0,-1 1 0,0 0 0,0-1 0,0 1 0,1 0 0,-1-1 0,0 1 0,0-1 0,3 29 0,-4-19 0,1 3 0,0 1 0,0-1 0,1 0 0,1 0 0,0 0 0,0 0 0,6 15 0,-8-27 0,1 1 0,-1-1 0,1 1 0,-1-1 0,1 1 0,-1-1 0,1 1 0,-1-1 0,1 0 0,-1 1 0,1-1 0,0 0 0,-1 0 0,1 0 0,0 1 0,-1-1 0,1 0 0,0 0 0,-1 0 0,1 0 0,-1 0 0,1 0 0,0 0 0,-1 0 0,1 0 0,0 0 0,-1-1 0,1 1 0,0 0 0,-1 0 0,1-1 0,0 1 0,23-14 0,-11 2 0,0-1 0,18-23 0,9-8 0,-40 44 0,1-1 0,-1 0 0,1 1 0,-1-1 0,1 1 0,0-1 0,-1 1 0,1 0 0,0-1 0,-1 1 0,1 0 0,0-1 0,0 1 0,-1 0 0,1 0 0,0 0 0,0-1 0,-1 1 0,1 0 0,0 0 0,0 0 0,0 0 0,-1 0 0,1 1 0,0-1 0,0 0 0,-1 0 0,1 0 0,1 1 0,0 0 0,0 1 0,0-1 0,0 1 0,-1-1 0,1 1 0,0 0 0,-1 0 0,1 0 0,1 4 0,3 3 0,-2 1 0,1 0 0,4 14 0,-4-8 0,0-1 0,2 1 0,11 20 0,-14-30 0,0 0 0,0 0 0,0 0 0,1-1 0,-1 0 0,1 0 0,1 0 0,-1 0 0,1-1 0,10 7 0,-13-10 0,0 0 0,0 1 0,0-1 0,0 0 0,1-1 0,-1 1 0,0-1 0,0 1 0,1-1 0,-1 0 0,0 0 0,1-1 0,-1 1 0,6-2 0,-4 1 0,1-1 0,0-1 0,-1 1 0,0-1 0,1 0 0,-1 0 0,7-6 0,-1 0 0,-1-1 0,0 0 0,-1-1 0,0 0 0,14-22 0,-16 20 0,0 0 0,9-25 0,-14 33 0,0 0 0,-1 0 0,0 0 0,0 0 0,-1 0 0,1 0 0,-1 0 0,0-1 0,0 1 0,-1 0 0,-1-7 0,2 11 0,0 0 0,-1 0 0,1 0 0,-1 0 0,1 0 0,-1 0 0,1 0 0,-1 0 0,1 0 0,-1 0 0,0 1 0,0-1 0,1 0 0,-1 0 0,0 1 0,0-1 0,0 0 0,0 1 0,0-1 0,0 1 0,0-1 0,0 1 0,0 0 0,0-1 0,0 1 0,0 0 0,0 0 0,0 0 0,0 0 0,0 0 0,0 0 0,0 0 0,-1 0 0,1 0 0,0 0 0,0 1 0,0-1 0,0 0 0,0 1 0,0-1 0,0 1 0,-1 0 0,-2 1 0,0 0 0,0 0 0,0 0 0,1 0 0,-1 1 0,0 0 0,1 0 0,0 0 0,-5 5 0,3-1 0,0 0 0,1 0 0,0 0 0,0 0 0,0 1 0,1 0 0,0-1 0,1 1 0,0 1 0,0-1 0,0 0 0,1 0 0,1 1 0,-1-1 0,1 0 0,1 1 0,-1-1 0,1 0 0,1 1 0,0-1 0,0 0 0,0 0 0,1 0 0,0-1 0,1 1 0,0-1 0,0 1 0,0-1 0,7 7 0,-7-9 0,1-1 0,-1 0 0,1 0 0,0 0 0,0 0 0,0-1 0,1 0 0,-1 0 0,1 0 0,-1-1 0,1 0 0,0 0 0,0 0 0,0-1 0,0 0 0,11 1 0,-7-2 0,-1 0 0,1-1 0,0 0 0,0 0 0,-1-1 0,1-1 0,-1 0 0,1 0 0,15-8 0,-4 0 283,-1-2 1,19-15-1,2-5-5068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4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5416,'0'0'12510,"-11"7"-12323,9-5-176,-2 0 8,0 1-1,0-1 1,0 1-1,1 0 1,-1 0-1,1 0 1,-1 1-1,1-1 1,0 1-1,1 0 1,-1 0-1,1 0 1,0 0-1,0 0 1,0 1-1,0-1 1,1 1-1,-1-1 1,0 6-1,-24 344 1137,12-124-303,12-184-648,2-28 44,-1 0 0,-1 0-1,-1 0 1,-7 27-1,9-40-50,-1 0-1,1 1 1,0-1-1,0 10 1,1-14 48,7-5-29,30-11-10,52-26 1,-53 22-112,55-19 1,-58 26-39,60-16 120,-36 9 167,-55 18-326,-1 1 1,1-1 0,0 0 0,-1 0 0,1 0 0,-1 0-1,1 0 1,-1 0 0,1-1 0,-1 1 0,0 0 0,1-1-1,-1 1 1,0-1 0,0 0 0,0 1 0,0-1 0,-1 0-1,1 1 1,0-1 0,-1 0 0,1 0 0,0-2 0,2 1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9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0 606 11352,'0'0'6413,"13"3"-5707,41 5 6,-51-8-642,0-1 0,0 1 0,0-1 0,0 0 0,0 1 0,-1-1 0,1-1 0,0 1 0,-1 0 0,1-1 0,-1 1 0,1-1 0,-1 1 0,0-1 0,1 0 0,-1 0 0,3-5-1,3-1 179,1 0 25,0-1 0,-1-1-1,-1 1 1,1-1 0,-2-1 0,1 1-1,-1-1 1,-1-1 0,7-19 0,0-9 917,10-66 0,-15 67 59,19-65-1,25-56 3187,-51 160-4434,0-1 1,1 0-1,-1 1 0,0-1 1,0 1-1,1-1 1,-1 0-1,0 1 1,1-1-1,-1 1 1,0-1-1,1 0 0,-1 1 1,1-1-1,-1 1 1,1 0-1,-1-1 1,1 1-1,0-1 1,0 1-2,-1 0 0,0 0 0,1 0 1,-1 0-1,1 0 0,-1 0 1,0 0-1,1 0 0,-1 1 1,1-1-1,-1 0 0,0 0 1,1 0-1,-1 0 0,0 1 1,1-1-1,-1 0 0,0 1 1,0-1-1,1 0 0,-1 0 1,0 1-1,1 0 0,13 26-7,-14-26 7,8 21 0,-1 1 0,-1 0 0,-2 1 0,0-1 0,2 41 0,-6-32 0,-1 1 0,-1-1 0,-10 54 0,11-81 0,-3 12 0,0 1 0,-1-1 0,-1 0 0,-11 23 0,16-36 0,-1 0 0,0-1 0,-1 1 0,1-1 0,-1 0 0,1 0 0,-1 0 0,0 0 0,0 0 0,0 0 0,-1-1 0,1 0 0,-1 0 0,1 0 0,-1 0 0,0 0 0,1 0 0,-1-1 0,0 0 0,0 0 0,0 0 0,0 0 0,0-1 0,-1 0 0,-4 0 0,-1-1 0,-1 0 0,1-1 0,-1 0 0,1-1 0,0 0 0,0-1 0,0 0 0,1 0 0,-1-1 0,1 0 0,0-1 0,1 0 0,-1 0 0,1-1 0,-9-10 0,16 17 0,1 0 0,0-1 0,0 1 0,0 0 0,-1 0 0,1 0 0,0-1 0,0 1 0,0 0 0,0-1 0,0 1 0,-1 0 0,1 0 0,0-1 0,0 1 0,0 0 0,0-1 0,0 1 0,0 0 0,0 0 0,0-1 0,0 1 0,0 0 0,0-1 0,0 1 0,0 0 0,1 0 0,-1-1 0,0 1 0,0 0 0,0-1 0,0 1 0,0 0 0,0 0 0,1-1 0,-1 1 0,0 0 0,0 0 0,1 0 0,-1-1 0,0 1 0,0 0 0,0 0 0,1 0 0,-1 0 0,0-1 0,1 1 0,-1 0 0,0 0 0,0 0 0,1 0 0,-1 0 0,0 0 0,1 0 0,-1 0 0,0 0 0,0 0 0,1 0 0,-1 0 0,0 0 0,1 0 0,-1 0 0,123-24 0,-89 20 0,0-2 0,-1-2 0,1-1 0,-2-2 0,38-17 0,-40 13 0,15-7 0,-1-2 0,62-45 0,-74 38 0,-28 25 0,0 1 0,1 1 0,-1-1 0,1 1 0,0-1 0,1 1 0,-1 1 0,1-1 0,7-3 0,-5 4 0,-7 2 0,1 0 0,-1 1 0,1-1 0,-1 1 0,1-1 0,0 1 0,-1 0 0,1-1 0,-1 1 0,1 0 0,0 0 0,-1 0 0,1 0 0,-1 1 0,1-1 0,2 1 0,47 14 0,-47-13 0,0-1 0,0 0 0,0-1 0,0 1 0,1-1 0,-1 0 0,5 0 0,-1 0 0,-9 1 0,0 0 0,1 0 0,-1-1 0,1 1 0,-1 0 0,0 0 0,0 0 0,0-1 0,1 1 0,-1 0 0,0-1 0,0 1 0,0-1 0,0 1 0,-2 0 0,-14 3 0,0 1 0,0 1 0,1 1 0,-1 0 0,2 2 0,-22 13 0,30-18 0,3-2 0,0 0 0,0 0 0,0 0 0,1 1 0,-1-1 0,0 1 0,1 0 0,0 0 0,0 0 0,0 1 0,0-1 0,0 1 0,1 0 0,-1 0 0,1 0 0,0 0 0,0 0 0,-2 7 0,2-2 0,0-1 0,0 1 0,1 0 0,0 0 0,0 15 0,1-22 0,0 1 0,1 0 0,0 0 0,-1-1 0,1 1 0,0 0 0,0-1 0,0 1 0,1 0 0,-1-1 0,1 0 0,-1 1 0,1-1 0,0 0 0,0 0 0,0 0 0,0 0 0,0 0 0,0 0 0,1-1 0,-1 1 0,4 1 0,5 2 0,0 0 0,0-1 0,0-1 0,1 0 0,0-1 0,-1 0 0,1 0 0,0-1 0,0-1 0,0 0 0,-1-1 0,1 0 0,0 0 0,0-1 0,-1-1 0,1 0 0,-1-1 0,17-7 0,17-11 0,76-46 0,-105 57 0,0 0 0,-1-2 0,0 0 0,-1-1 0,-1 0 0,0-1 0,17-25 0,-22 27 0,0 0 0,-1 0 0,0 0 0,-1-1 0,0 0 0,5-24 0,1 6 0,-12 32 0,0 0 0,0-1 0,0 1 0,0 0 0,0-1 0,0 1 0,0 0 0,0-1 0,0 1 0,0 0 0,0-1 0,0 1 0,0 0 0,0-1 0,0 1 0,0 0 0,1-1 0,-1 1 0,0 0 0,0 0 0,0-1 0,0 1 0,1 0 0,-1-1 0,0 1 0,0 0 0,1 0 0,-1 0 0,0-1 0,1 1 0,-1 0 0,0 0 0,0 0 0,1 0 0,-1-1 0,0 1 0,1 0 0,-1 0 0,0 0 0,1 0 0,-1 0 0,0 0 0,1 0 0,-1 0 0,0 0 0,1 0 0,-1 0 0,0 0 0,1 0 0,-1 0 0,0 0 0,1 1 0,-1-1 0,0 0 0,1 0 0,-1 0 0,0 0 0,0 1 0,1-1 0,-1 0 0,0 0 0,0 1 0,1-1 0,-1 0 0,0 0 0,0 1 0,0-1 0,1 0 0,-1 1 0,17 26 0,-13-20 0,2 4 0,0 1 0,-1-1 0,0 1 0,-1 0 0,0 0 0,3 22 0,-4-19 0,1 0 0,0 0 0,1 0 0,8 17 0,2 4 0,-13-29 0,1-1 0,-1 1 0,1-1 0,0 0 0,8 11 0,2 0 0,-9-11 0,1 0 0,0 0 0,0 0 0,8 6 0,-10-10 0,0 0 0,0-1 0,0 1 0,0 0 0,0-1 0,1 0 0,-1 0 0,0 0 0,1 0 0,-1 0 0,1-1 0,5 1 0,7-2 0,0 1 0,-1-2 0,1 0 0,-1-1 0,0 0 0,0-1 0,0-1 0,16-8 0,-7 2 0,-1-1 0,0-2 0,42-31 0,-53 35 0,0-1 0,-1 0 0,-1-1 0,1 0 0,-2 0 0,9-16 0,-13 20 0,0 0 0,-1 0 0,0-1 0,-1 0 0,0 1 0,0-1 0,-1-1 0,0 1 0,0 0 0,-1 0 0,-1-13 0,1 20 0,-1-1 0,-1 1 0,1 0 0,0 0 0,-1-1 0,1 1 0,-1 0 0,1 0 0,-1 0 0,0 0 0,0 0 0,0 0 0,0 0 0,-1 0 0,1 0 0,0 0 0,-1 0 0,1 1 0,-1-1 0,0 1 0,1-1 0,-1 1 0,0 0 0,0-1 0,-2 0 0,-1 1 0,0-1 0,1 1 0,-1 1 0,0-1 0,0 1 0,0-1 0,0 1 0,1 1 0,-1-1 0,0 1 0,-5 1 0,-6 1 0,0 1 0,1 0 0,0 2 0,0 0 0,-24 12 0,33-14 0,0-1 0,0 1 0,1 1 0,-1-1 0,1 1 0,0-1 0,0 2 0,0-1 0,1 0 0,0 1 0,0 0 0,0 0 0,1 0 0,0 0 0,-4 12 0,4-9 0,2 1 0,-1 0 0,1 0 0,1 0 0,0-1 0,0 1 0,1 0 0,0 0 0,1 0 0,0-1 0,0 1 0,5 10 0,-2-6 0,2 0 0,-1 0 0,2 0 0,0-1 0,1 0 0,0-1 0,11 12 0,-14-17 0,0-2 0,0 1 0,1-1 0,-1 1 0,1-2 0,0 1 0,1-1 0,-1 0 0,1-1 0,0 0 0,0 0 0,11 2 0,-8-3 0,0 0 0,0-1 0,0-1 0,1 0 0,-1 0 0,0-1 0,0 0 0,16-5 0,-7 0 0,-1 0 0,0-1 0,-1-2 0,0 0 0,0 0 0,-1-2 0,0 0 0,-1-1 0,29-27 0,-32 24 0,-1 0 0,0-1 0,-1-1 0,-1 0 0,13-28 0,-7 14 0,-13 23 0,0-1 0,0 1 0,-1-1 0,0 1 0,1-18 0,-1 8 0,-2 15 0,0-1 0,0 1 0,0 0 0,0 0 0,0-1 0,-1 1 0,0 0 0,1 0 0,-1 0 0,-1-1 0,1 1 0,0 0 0,-4-5 0,4 7 0,1 0 0,-1 0 0,0 0 0,0 0 0,0 0 0,0 0 0,0 0 0,0 0 0,0 0 0,0 0 0,0 1 0,0-1 0,0 0 0,0 1 0,-1-1 0,1 1 0,0-1 0,0 1 0,-1 0 0,1 0 0,0-1 0,-1 1 0,1 0 0,0 0 0,0 0 0,-1 0 0,1 1 0,0-1 0,-1 0 0,1 0 0,0 1 0,-1-1 0,1 1 0,0-1 0,-1 2 0,-5 2 0,0 0 0,0 1 0,1 0 0,-1 0 0,1 1 0,1 0 0,-1 0 0,1 0 0,0 1 0,1 0 0,-1 0 0,1 0 0,1 0 0,-1 0 0,-2 9 0,3-4 0,-1 0 0,2 0 0,0 0 0,0 1 0,1-1 0,0 1 0,1-1 0,1 1 0,2 12 0,-2-20 0,0-1 0,0 1 0,0-1 0,1 0 0,0 0 0,0 0 0,0 0 0,0 0 0,0 0 0,1 0 0,0-1 0,0 1 0,5 4 0,-6-6 0,1 0 0,-1 0 0,1 0 0,-1-1 0,1 1 0,0-1 0,0 1 0,0-1 0,0 0 0,0 0 0,0 0 0,0-1 0,0 1 0,0-1 0,1 0 0,-1 1 0,0-1 0,0-1 0,6 0 0,9-3 0,0-1 0,0-1 0,-1 0 0,0-1 0,26-16 0,-15 6 0,-2-2 0,34-30 0,43-50 0,-76 72 0,-27 26 0,1 0 0,-1 1 0,1-1 0,-1 1 0,1-1 0,-1 0 0,1 1 0,0-1 0,-1 1 0,1 0 0,0-1 0,-1 1 0,1-1 0,0 1 0,0 0 0,-1 0 0,1-1 0,0 1 0,0 0 0,0 0 0,-1 0 0,1 0 0,1 0 0,-2 0 0,1 1 0,0-1 0,-1 1 0,0-1 0,1 1 0,-1-1 0,1 1 0,-1 0 0,0-1 0,1 1 0,-1-1 0,0 1 0,1 0 0,-1-1 0,0 1 0,0 0 0,0-1 0,0 1 0,0 0 0,1 0 0,-3 43 0,1-40 0,-2 27 0,2 1 0,3 56 0,-2-88 0,0 0 0,0 0 0,0 1 0,0-1 0,0 0 0,0 0 0,1 0 0,-1 0 0,0 0 0,0 1 0,0-1 0,0 0 0,0 0 0,0 0 0,0 0 0,0 0 0,0 1 0,1-1 0,-1 0 0,0 0 0,0 0 0,0 0 0,0 0 0,0 0 0,1 0 0,-1 0 0,0 0 0,0 1 0,0-1 0,0 0 0,1 0 0,-1 0 0,0 0 0,0 0 0,0 0 0,0 0 0,1 0 0,-1 0 0,0 0 0,0 0 0,0 0 0,0-1 0,1 1 0,10-5 0,10-12 0,-3-3 0,-1 0 0,19-28 0,-18 23 0,33-36 0,-50 60 0,-1 0 0,1 1 0,0-1 0,-1 1 0,1-1 0,0 1 0,-1-1 0,1 1 0,0-1 0,-1 1 0,1 0 0,0-1 0,0 1 0,0 0 0,-1 0 0,1-1 0,1 1 0,-1 0 0,-1 0 0,1 0 0,-1 1 0,0-1 0,1 0 0,-1 0 0,1 0 0,-1 1 0,1-1 0,-1 0 0,0 1 0,1-1 0,-1 0 0,0 1 0,1-1 0,-1 0 0,0 1 0,0-1 0,1 1 0,-1-1 0,0 0 0,1 2 0,0 3 0,1 0 0,-1 1 0,0-1 0,1 9 0,0 5 0,34 100 0,-35-115 0,0-1 0,0 1 0,0-1 0,1 0 0,-1 1 0,1-1 0,0 0 0,0 0 0,0 0 0,0 0 0,1-1 0,-1 1 0,1 0 0,2 1 0,-3-3 0,0 0 0,0 0 0,0 0 0,1 0 0,-1 0 0,0 0 0,0-1 0,1 0 0,-1 1 0,0-1 0,0 0 0,1 0 0,-1 0 0,0 0 0,1 0 0,-1-1 0,0 1 0,0-1 0,0 1 0,1-1 0,-1 0 0,0 0 0,4-2 0,7-6 0,0 0 0,-1-1 0,0-1 0,0 1 0,-1-2 0,11-14 0,-1 2 0,18-27 0,-32 41 0,0 0 0,1 0 0,0 0 0,1 1 0,0 0 0,16-12 0,-20 17 0,0 0 0,-1 0 0,0-1 0,0 1 0,0-1 0,5-8 0,-9 13 0,0 0 0,0 0 0,0 0 0,0 0 0,0 0 0,0 0 0,0 0 0,0 0 0,0 0 0,0 1 0,0-1 0,0 0 0,0 0 0,0 0 0,0 0 0,0 0 0,0 0 0,0 0 0,0 0 0,0 0 0,0 0 0,0 0 0,0 0 0,0 1 0,0-1 0,0 0 0,0 0 0,0 0 0,0 0 0,1 0 0,-1 0 0,0 0 0,0 0 0,0 0 0,0 0 0,0 0 0,0 0 0,0 0 0,0 0 0,0 0 0,0 0 0,1 0 0,-1 0 0,0 0 0,0 0 0,0 0 0,0 0 0,0 0 0,0 0 0,0 0 0,0 0 0,0 0 0,0 0 0,0 0 0,1 0 0,-1 0 0,0 0 0,0 0 0,0 0 0,0 0 0,0 0 0,0 0 0,0-1 0,0 1 0,0 10 0,-2 2 0,1 0 0,1 0 0,0-1 0,1 1 0,3 20 0,0-1 0,-2-12 0,1-1 0,0 0 0,10 29 0,-12-46 0,-1 0 0,0 0 0,0 0 0,1-1 0,-1 1 0,0 0 0,1 0 0,-1-1 0,1 1 0,-1 0 0,1-1 0,-1 1 0,1-1 0,-1 1 0,1 0 0,0-1 0,-1 0 0,1 1 0,0-1 0,-1 1 0,1-1 0,0 0 0,0 1 0,-1-1 0,1 0 0,0 0 0,0 1 0,0-1 0,-1 0 0,1 0 0,1 0 0,1-1 0,-1 1 0,1-1 0,-1 0 0,1 0 0,-1 0 0,1 0 0,-1 0 0,1 0 0,3-4 0,5-3 0,-1-1 0,18-19 0,13-27 0,-32 41 0,1 0 0,0 1 0,1 0 0,14-13 0,-25 26 0,1-1 0,-1 1 0,0 0 0,1-1 0,-1 1 0,0 0 0,1 0 0,-1-1 0,0 1 0,1 0 0,-1 0 0,1 0 0,-1-1 0,0 1 0,1 0 0,-1 0 0,1 0 0,-1 0 0,1 0 0,-1 0 0,0 0 0,1 0 0,-1 0 0,1 0 0,-1 0 0,1 0 0,-1 0 0,0 0 0,1 0 0,-1 0 0,1 1 0,-1-1 0,0 0 0,1 0 0,-1 1 0,1-1 0,-1 0 0,0 0 0,1 1 0,-1-1 0,0 0 0,0 1 0,1-1 0,-1 0 0,0 1 0,0-1 0,1 1 0,-1-1 0,0 0 0,0 1 0,0-1 0,0 1 0,0-1 0,0 0 0,0 1 0,1-1 0,-1 1 0,-1 0 0,5 35 0,-4-24 0,2 21 0,-3-22 0,2-1 0,-1 0 0,2 0 0,-1 0 0,6 18 0,-7-27 0,0-1 0,1 0 0,-1 1 0,0-1 0,0 0 0,0 1 0,1-1 0,-1 0 0,0 1 0,0-1 0,1 0 0,-1 0 0,0 1 0,1-1 0,-1 0 0,0 0 0,1 0 0,-1 1 0,0-1 0,1 0 0,-1 0 0,1 0 0,-1 0 0,0 0 0,1 0 0,-1 0 0,0 0 0,1 0 0,-1 0 0,1 0 0,14-6 0,9-15 0,-14 9 0,-6 7 0,0 0 0,0 0 0,0 1 0,1-1 0,6-4 0,-11 9 0,1 0 0,-1 0 0,0 0 0,1 0 0,-1 0 0,0 0 0,1 0 0,-1 0 0,1 0 0,-1 0 0,0 0 0,1 0 0,-1 0 0,0 1 0,1-1 0,-1 0 0,0 0 0,1 0 0,-1 0 0,0 1 0,0-1 0,1 0 0,-1 0 0,0 1 0,1-1 0,-1 0 0,0 1 0,0-1 0,0 0 0,1 0 0,-1 1 0,0-1 0,0 0 0,0 1 0,0-1 0,0 1 0,0-1 0,8 18 0,-7-14 0,3 9 0,1 0 0,1 0 0,0-1 0,1 0 0,8 12 0,-12-21 0,-1 1 0,1-1 0,0 0 0,0 0 0,0-1 0,1 1 0,-1-1 0,0 1 0,1-1 0,0 0 0,-1 0 0,1-1 0,0 1 0,0-1 0,0 0 0,0 0 0,0 0 0,0 0 0,1-1 0,-1 0 0,8 0 0,8-2 0,0-1 0,0-1 0,-1-1 0,1-1 0,-1 0 0,36-19 0,-30 12 0,-1-2 0,0 0 0,-1-2 0,30-28 0,-46 38 0,0 0 0,0 0 0,6-9 0,-13 14 0,-5 4 0,-9 8 0,-30 21 0,38-28 0,-1 1 0,1-1 0,0 2 0,1-1 0,-1 0 0,1 1 0,-1 0 0,2 0 0,-1 1 0,0-1 0,1 1 0,0 0 0,-4 8 0,1 2 0,5-15 0,5-10 0,23-59 0,-24 64 0,-1 5 0,1 10 0,-4 23 0,-44 217 0,35-210 0,-1 0 0,-3 0 0,-1-1 0,-22 38 0,34-70 0,-1 1 0,0-1 0,0 0 0,-1-1 0,0 1 0,0-1 0,-1-1 0,0 1 0,0-1 0,0 0 0,-1 0 0,0-1 0,-13 7 0,19-13 0,0 1 0,1-1 0,-1 1 0,1-1 0,-1 1 0,1-1 0,0 0 0,-1 0 0,1 0 0,0 0 0,-1 0 0,1 0 0,0 0 0,0 0 0,0-1 0,0 1 0,0 0 0,0-1 0,0 1 0,0-1 0,0-2 0,0-2 0,1 1 0,-1-1 0,1 0 0,1 0 0,-1 0 0,1 1 0,0-1 0,0 0 0,1 1 0,0-1 0,0 1 0,0-1 0,0 1 0,1 0 0,0 0 0,0 0 0,5-6 0,7-6 0,0 0 0,1 1 0,20-16 0,-9 8 0,28-31 850,-28 18-5635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09.4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21407,'0'0'1856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2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1 13168,'0'0'10814,"-6"14"-10419,-13 34-8,3 0 1,-11 58-1,-31 177 1197,30-131-715,15-75 55,-23 80-1,20-81 250,13-69-661,0 1 302,6-10-393,-1-1-421,-1 0 0,1 0 0,-1 0 0,0-1 0,0 1 0,0 0 0,-1-1 0,1-5 0,3-10 0,0 1 0,0 0 0,2 0 0,0 0 0,1 1 0,1 1 0,1-1 0,18-27 0,-12 26 0,0 0 0,1 2 0,1-1 0,37-26 0,-46 39 0,0 0 0,1 0 0,-1 1 0,1 0 0,0 1 0,0 0 0,0 0 0,0 0 0,12 1 0,-17 1 0,0-1 0,0 2 0,0-1 0,0 0 0,0 1 0,0 0 0,0-1 0,0 2 0,-1-1 0,1 0 0,0 1 0,-1 0 0,1 0 0,-1 0 0,1 0 0,-1 0 0,0 1 0,0-1 0,0 1 0,0 0 0,0 0 0,-1 0 0,3 4 0,-2 1 0,1 0 0,-1 0 0,-1 0 0,0 0 0,0 0 0,0 1 0,-1-1 0,-1 1 0,1-1 0,-1 1 0,-1-1 0,0 1 0,0-1 0,0 1 0,-1-1 0,0 0 0,-4 9 0,-1 1 0,0-1 0,-1 0 0,0 0 0,-2-1 0,0 0 0,-20 24 0,20-29 0,1-1 0,-2 0 0,1-1 0,-1 0 0,-21 13 0,27-19 0,-1 0 0,1 0 0,-1-1 0,1 0 0,-1 0 0,0 0 0,1-1 0,-1 0 0,0 0 0,0 0 0,0-1 0,0 0 0,0 0 0,0 0 0,0-1 0,-6-1 0,9 1 0,1 0 0,0 0 0,0 0 0,-1 0 0,1 0 0,0-1 0,0 1 0,0-1 0,1 1 0,-1-1 0,0 0 0,0 0 0,1 1 0,-3-6 0,3 6 0,0 0 0,0 0 0,1-1 0,-1 1 0,1-1 0,-1 1 0,1-1 0,-1 1 0,1-1 0,0 1 0,0-1 0,0 1 0,0-1 0,0 1 0,0-1 0,0 1 0,0-1 0,1 1 0,-1-1 0,0 1 0,1-1 0,-1 1 0,1-1 0,0 1 0,0-2 0,5-4 0,-1 0 0,1 1 0,0 0 0,1 0 0,0 0 0,0 0 0,0 1 0,0 0 0,1 1 0,12-6 0,5 0 0,1 1 0,28-5 0,-14 3 0,-9 3 0,-1 2 0,44-3 0,-48 5 0,-1-2 0,0-1 0,-1-1 0,1-1 0,35-20 0,-47 23 0,-1 0 0,-1 0 0,0-1 0,0 0 0,0-1 0,-1-1 0,0 1 0,-1-1 0,0-1 0,-1 0 0,0 0 0,14-23 0,-7 15 0,-15 18 0,1 0 0,-1 0 0,0 0 0,0 0 0,0 0 0,1 0 0,-1-1 0,0 1 0,0 0 0,0 0 0,1 0 0,-1 0 0,0 0 0,0 1 0,0-1 0,1 0 0,-1 0 0,0 0 0,0 0 0,0 0 0,0 0 0,1 0 0,-1 0 0,0 0 0,0 0 0,0 1 0,0-1 0,1 0 0,-1 0 0,0 0 0,0 0 0,0 0 0,0 1 0,0-1 0,0 0 0,1 0 0,-1 0 0,0 0 0,0 1 0,0-1 0,0 0 0,0 0 0,0 0 0,0 1 0,0-1 0,0 0 0,0 1 0,1 6 0,-1 0 0,0 0 0,-2 14 0,-2 15 0,1-13 0,1-1 0,1 1 0,0-1 0,2 1 0,4 25 0,-4-43 0,0 1 0,0-1 0,1 0 0,0 1 0,0-1 0,4 7 0,-6-12 0,1 1 0,-1 0 0,1-1 0,-1 1 0,1 0 0,-1-1 0,1 1 0,0-1 0,-1 1 0,1-1 0,0 0 0,0 1 0,-1-1 0,1 0 0,0 1 0,0-1 0,-1 0 0,1 0 0,1 0 0,-1 0 0,1 0 0,-1 0 0,1 0 0,-1-1 0,1 1 0,-1-1 0,0 1 0,1-1 0,-1 1 0,0-1 0,1 0 0,-1 0 0,0 0 0,1-1 0,16-13 0,-1-2 0,20-23 0,17-18 0,-36 40 0,-13 13 0,0-1 0,1 1 0,-1 1 0,1-1 0,9-5 0,-15 10 0,1 0 0,-1 0 0,1 0 0,-1 0 0,1-1 0,-1 1 0,1 1 0,-1-1 0,1 0 0,-1 0 0,0 0 0,1 0 0,-1 0 0,1 0 0,-1 0 0,1 1 0,-1-1 0,0 0 0,1 0 0,-1 1 0,1-1 0,-1 0 0,0 0 0,1 1 0,-1-1 0,0 0 0,1 1 0,-1-1 0,0 1 0,0-1 0,1 0 0,-1 1 0,0-1 0,0 1 0,9 19 0,-7-8 0,0-1 0,0 1 0,-1 0 0,0 0 0,-1 0 0,-1 0 0,0 0 0,-1-1 0,-4 21 0,1-6 0,-5 31 0,-3-1 0,-2-1 0,-2 0 0,-3-1 0,-29 56 0,33-78 0,6-10 0,-1 0 0,0-1 0,-2-1 0,0 0 0,-25 28 0,35-45 0,1-1 0,0 0 0,0 0 0,-1-1 0,1 1 0,-1 0 0,1-1 0,-1 0 0,0 1 0,1-1 0,-1 0 0,0 0 0,0-1 0,0 1 0,0-1 0,0 1 0,0-1 0,0 0 0,0 0 0,0 0 0,0 0 0,0-1 0,0 1 0,0-1 0,-2-1 0,1 1 0,1-1 0,0 0 0,0 0 0,0 0 0,0 0 0,0-1 0,0 1 0,0-1 0,1 0 0,-1 1 0,1-1 0,0 0 0,0-1 0,0 1 0,0 0 0,1-1 0,-1 1 0,1 0 0,-1-5 0,-1-6 0,0 1 0,2-1 0,-1 1 0,2-1 0,-1 1 0,2-1 0,0 0 0,1 1 0,0-1 0,1 1 0,0 0 0,1 0 0,1 0 0,0 0 0,1 1 0,0 0 0,10-15 0,-7 13 0,1 0 0,1 1 0,0 0 0,1 1 0,0 0 0,1 1 0,0 0 0,1 1 0,0 0 0,0 1 0,1 1 0,1 0 0,24-8 0,-31 13 0,1 0 0,0 1 0,-1 0 0,1 1 0,0 0 0,0 1 0,0 0 0,17 2 0,-20-1 0,0 1 0,0-1 0,-1 1 0,1 1 0,0-1 0,-1 1 0,0 0 0,1 1 0,-1 0 0,-1 0 0,1 0 0,8 9 0,-11-11 77,1 1 1,-1-1-1,1 1 0,-1-1 0,1 0 1,0 0-1,-1-1 0,1 1 0,0-1 1,8 2-1,19 0-4862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6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1012 12256,'0'0'6689,"13"8"-6141,4 2-363,-6-3-33,1 0-1,-1-1 0,1 0 1,24 7-1,-23-9 44,1-1-1,-1-1 0,1 0 1,-1-1-1,23-1 1,-29 0-10,0 0 1,1-1 0,-1-1 0,0 1-1,0-1 1,0 0 0,0 0 0,0-1 0,-1 0-1,1 0 1,-1-1 0,8-5 0,-13 8-120,1-1 1,-1 1 0,1 0-1,-1-1 1,1 0 0,-1 1-1,0-1 1,0 0 0,0 1-1,0-1 1,0 0 0,0 0-1,-1 0 1,1 0-1,0 0 1,-1 0 0,0 0-1,1 0 1,-1 0 0,0 0-1,0 0 1,0 0 0,-1 0-1,1-1 1,0 1 0,-1 0-1,1 0 1,-1 0 0,0 1-1,1-1 1,-1 0 0,0 0-1,0 0 1,0 0 0,-2-2-1,0 1 8,0-1 0,0 0-1,0 1 1,-1 0-1,1 0 1,-1 0 0,1 0-1,-1 0 1,0 1-1,0-1 1,-1 1 0,1 0-1,0 0 1,-9-1-1,3 1 35,-1 1-1,0 1 1,0-1-1,1 2 0,-1 0 1,0 0-1,1 1 1,-1 0-1,1 1 0,0 0 1,-14 6-1,19-7-59,0 1 0,0-1 0,1 0 0,-1 1 0,1 0 0,-1 0 0,1 1 0,0-1-1,0 1 1,1 0 0,-1 0 0,1 0 0,0 0 0,0 1 0,0-1 0,1 1 0,0 0 0,-1 0 0,2-1 0,-1 2-1,0-1 1,1 0 0,0 0 0,0 0 0,1 7 0,0-4-15,0 0 1,1 0-1,0 0 0,1 1 0,0-1 1,0-1-1,0 1 0,1 0 1,1 0-1,-1-1 0,1 0 0,0 0 1,1 0-1,0 0 0,0-1 1,0 1-1,1-1 0,0-1 0,0 1 1,0-1-1,1 0 0,0 0 0,0-1 1,8 4-1,4 1 144,2 0-1,-1-2 1,27 7-1,-38-12-82,-1 0 0,1-1 1,0 0-1,0-1 0,0 0 0,0-1 0,-1 1 0,1-2 0,0 1 0,16-6 0,10-7-79,0-2-1,0-1 1,-2-1-1,0-2 0,-1-2 1,-1 0-1,40-40 1,-23 14-12,-2-3 1,-2-1 0,50-79 0,-59 73-4,-2-1 0,-4-2 0,-2-1 0,-2-2 0,28-118 0,-45 150 0,-2 0 0,-1-1 0,-2 1 0,-1-1 0,-5-57 0,3 84 0,-1 0 0,0 1 0,-1-1 0,0 0 0,1 1 0,-4-6 0,4 10 0,1 0 0,0 0 0,-1 0 0,0 0 0,1 0 0,-1 1 0,1-1 0,-1 0 0,0 0 0,0 0 0,1 1 0,-1-1 0,0 0 0,0 1 0,0-1 0,0 1 0,0-1 0,0 1 0,0 0 0,0-1 0,0 1 0,0 0 0,0-1 0,0 1 0,0 0 0,0 0 0,0 0 0,0 0 0,0 0 0,0 0 0,-1 0 0,1 1 0,0-1 0,0 0 0,0 1 0,0-1 0,0 0 0,0 1 0,0-1 0,1 1 0,-2 0 0,-5 4 0,1 0 0,0 0 0,0 0 0,1 1 0,-1 0 0,1 0 0,1 0 0,-1 1 0,-3 7 0,-1 3 0,0 1 0,-10 29 0,2 10 0,2 2 0,3 0 0,-6 68 0,7 182 0,12-273 0,1-1 0,9 45 0,-7-63 0,0 1 0,2-1 0,0 0 0,0 0 0,2-1 0,12 21 0,-17-32 0,0 0 0,1 0 0,-1-1 0,1 1 0,0-1 0,1 0 0,-1 0 0,1-1 0,-1 1 0,1-1 0,0 0 0,0 0 0,1-1 0,-1 1 0,0-1 0,1 0 0,0-1 0,-1 1 0,1-1 0,0 0 0,0-1 0,0 1 0,-1-1 0,11-1 0,14-7 0,-1 0 0,0-2 0,0-2 0,-1 0 0,-1-2 0,0-1 0,-1-1 0,29-23 0,-50 34 0,1 1 0,-1-1 0,0-1 0,0 1 0,-1-1 0,1 0 0,4-10 0,-7 13 0,0 0 0,-1 0 0,0 0 0,0 0 0,0 0 0,0 0 0,0-1 0,0 1 0,-1 0 0,0-1 0,0 1 0,0 0 0,0-1 0,0 1 0,0 0 0,-1-1 0,-1-5 0,1 8 0,0-1 0,-1 1 0,1 0 0,0 0 0,0-1 0,0 1 0,-1 0 0,1 0 0,0 0 0,-1 1 0,1-1 0,-1 0 0,1 0 0,-1 1 0,0-1 0,1 1 0,-1-1 0,0 1 0,-2 0 0,-35-3 0,30 3 0,1 1 0,0 0 0,0 0 0,0 1 0,0 0 0,0 0 0,0 1 0,0 0 0,1 1 0,-1-1 0,-9 8 0,6-3 0,0 1 0,0 0 0,1 0 0,0 1 0,1 0 0,-9 13 0,17-20 0,-1 0 0,1-1 0,0 1 0,0 0 0,0 0 0,0 0 0,0 0 0,0 0 0,1 0 0,0 0 0,0 0 0,0 1 0,0-1 0,0 0 0,0 0 0,1 0 0,-1 0 0,3 5 0,-1-1 0,1 0 0,-1 0 0,2 0 0,-1 0 0,1 0 0,5 7 0,-4-8 0,0 0 0,0-1 0,0 0 0,1 0 0,0 0 0,0 0 0,0-1 0,0 0 0,1 0 0,0-1 0,12 5 0,-8-5 0,0 0 0,1 0 0,0-1 0,-1-1 0,1 0 0,22-1 0,-3-4 0,0 0 0,0-2 0,-1-2 0,52-19 0,182-90 0,-251 111 0,-9 5 0,1-1 0,-1 0 0,0 0 0,0 0 0,0-1 0,0 0 0,-1 1 0,4-5 0,-52 59 0,28-36 0,2 1 0,-18 26 0,26-32 0,1-1 0,0 1 0,1 1 0,0-1 0,0 1 0,1 0 0,1-1 0,0 2 0,-2 19 0,5-30 0,0-1 0,0 1 0,0-1 0,0 1 0,1-1 0,-1 1 0,0-1 0,1 1 0,-1-1 0,1 0 0,-1 1 0,1-1 0,0 0 0,0 1 0,-1-1 0,1 0 0,0 0 0,0 0 0,0 0 0,0 0 0,0 0 0,1 0 0,-1 0 0,0 0 0,0 0 0,1 0 0,-1-1 0,0 1 0,1-1 0,-1 1 0,1-1 0,-1 1 0,1-1 0,1 0 0,3 1 0,0 0 0,1-1 0,-1 0 0,0 0 0,0 0 0,1-1 0,5-1 0,6-3 0,0-1 0,-1 0 0,0-2 0,0 0 0,-1 0 0,0-2 0,28-21 0,96-95 0,-116 100 0,0-2 0,-1 0 0,-2-2 0,-1 0 0,-1-1 0,18-43 0,-9 8 0,-4 0 0,21-86 0,-34 109 0,-2 0 0,-1 0 0,-3-1 0,-1 0 0,-2 0 0,-8-75 0,7 117 0,-1 1 0,-1-1 0,1 1 0,0-1 0,0 1 0,0 0 0,-1-1 0,1 1 0,-1 0 0,1-1 0,-1 1 0,0 0 0,1-1 0,-1 1 0,0 0 0,0 0 0,0 0 0,0 0 0,0 0 0,0 0 0,0 0 0,0 0 0,0 0 0,-2-1 0,2 3 0,0-1 0,0 0 0,0 0 0,1 1 0,-1-1 0,0 1 0,0-1 0,1 1 0,-1-1 0,0 1 0,1-1 0,-1 1 0,0 0 0,1-1 0,-1 1 0,1 0 0,-1-1 0,1 1 0,-1 0 0,1 0 0,0 0 0,-1 0 0,-15 41 0,2-1 0,1 2 0,2 0 0,-7 63 0,-2 180 0,19-267 0,0 14 0,1 0 0,1-1 0,2 1 0,2 0 0,0-1 0,3 0 0,16 45 0,-23-74 0,0-1 0,0 1 0,0-1 0,1 0 0,-1 1 0,1-1 0,-1 0 0,1 0 0,0 0 0,0-1 0,0 1 0,0 0 0,0-1 0,1 1 0,-1-1 0,0 0 0,1 1 0,-1-1 0,1 0 0,-1-1 0,1 1 0,0 0 0,-1-1 0,1 1 0,0-1 0,-1 0 0,1 0 0,5-1 0,0 1 0,-1-2 0,1 1 0,0-1 0,-1 0 0,1-1 0,-1 1 0,0-1 0,0-1 0,7-4 0,2-3 0,0 0 0,-1-2 0,0 0 0,-1 0 0,14-19 0,54-81 0,-81 112 0,-1 1 0,0 0 0,0 0 0,0 0 0,0 0 0,1 0 0,-1-1 0,0 1 0,0 0 0,0 0 0,0 0 0,0-1 0,1 1 0,-1 0 0,0 0 0,0 0 0,0-1 0,0 1 0,0 0 0,0 0 0,0-1 0,0 1 0,0 0 0,0 0 0,0 0 0,0-1 0,0 1 0,0 0 0,0 0 0,0-1 0,0 1 0,0 0 0,0 0 0,-1 0 0,1-1 0,0 1 0,0 0 0,2 4 0,0 0 0,0-1 0,0 1 0,-1-1 0,1 1 0,-1 0 0,0 0 0,1 0 0,-2-1 0,1 1 0,0 0 0,-1 0 0,0 7 0,2 9 0,3 12 0,15 69 0,-17-89 0,1-1 0,0 0 0,0 0 0,1 0 0,1-1 0,10 16 0,-15-24 0,1-1 0,0 1 0,0-1 0,-1 1 0,1-1 0,0 0 0,0 0 0,1 0 0,-1 0 0,0 0 0,0 0 0,0-1 0,1 1 0,-1-1 0,0 1 0,1-1 0,2 0 0,42-2 0,-40 1 0,2 0 0,0-1 0,-1 0 0,1-1 0,-1 0 0,0-1 0,0 1 0,0-1 0,-1-1 0,8-5 0,8-6 0,30-30 0,-49 42 0,0 0 0,1 0 0,-1-1 0,-1 1 0,1-1 0,5-9 0,-12 12 0,-5 5 0,-6 6 0,5-1 0,1 0 0,0 1 0,0-1 0,1 2 0,1-1 0,-1 1 0,-6 16 0,11-23 0,1 0 0,0 0 0,1 0 0,-1 1 0,1-1 0,-1 0 0,1 1 0,0-1 0,0 0 0,0 1 0,1-1 0,-1 0 0,1 0 0,2 6 0,-1-1 0,1-1 0,0 0 0,1 1 0,8 11 0,-11-17 0,1 0 0,0-1 0,-1 1 0,1-1 0,0 0 0,0 1 0,0-1 0,0 0 0,0 0 0,0 0 0,0-1 0,0 1 0,0 0 0,1-1 0,-1 1 0,0-1 0,0 0 0,1 0 0,-1 0 0,0 0 0,0 0 0,3-1 0,2 0 0,0 0 0,0 0 0,-1-1 0,1 0 0,12-5 0,-10 2 0,0-1 0,0 0 0,0 0 0,-1-1 0,0 0 0,-1-1 0,1 1 0,-1-1 0,-1-1 0,0 1 0,0-1 0,0 0 0,6-18 0,0 0 0,-2-1 0,-1-1 0,9-48 0,-16 67 0,0 0 0,-1-1 0,0 1 0,-1-19 0,0 29 0,0-1 0,0 1 0,0-1 0,0 1 0,0-1 0,0 0 0,0 1 0,0-1 0,0 1 0,-1-1 0,1 1 0,0-1 0,0 0 0,-1 1 0,1-1 0,0 1 0,-1-1 0,1 1 0,0 0 0,-1-1 0,1 1 0,-1-1 0,1 1 0,-1 0 0,1-1 0,-1 1 0,1 0 0,-1-1 0,1 1 0,-1 0 0,1 0 0,-2-1 0,1 2 0,0-1 0,-1 0 0,1 0 0,0 0 0,0 1 0,0-1 0,-1 1 0,1-1 0,0 1 0,0-1 0,0 1 0,0 0 0,-2 1 0,2-2 0,1 0 0,0 0 0,-1 1 0,1-1 0,0 0 0,-1 1 0,1-1 0,0 0 0,0 1 0,-1-1 0,1 0 0,0 1 0,0-1 0,-1 0 0,1 1 0,0-1 0,0 1 0,0-1 0,0 1 0,0-1 0,0 0 0,0 1 0,-1-1 0,1 1 0,1-1 0,-1 1 0,0-1 0,0 1 0,0-1 0,0 1 0,11 11 0,23 7 0,-30-18 0,2 2 0,-1-1 0,1 1 0,-1 1 0,0-1 0,0 1 0,0 0 0,0 0 0,0 0 0,-1 1 0,0 0 0,5 7 0,-6-8 0,-1 0 0,0 1 0,0-1 0,0 1 0,-1 0 0,0-1 0,0 1 0,0 0 0,0 0 0,-1 0 0,1 0 0,-1 0 0,-1-1 0,1 1 0,-2 5 0,-6 49 0,10-45 0,-2-12 0,0 0 0,1-1 0,-1 1 0,0 0 0,0 0 0,0-1 0,-1 1 0,1 0 0,0 0 0,-1-1 0,1 1 0,-2 2 0,-1 11 0,4-15 0,1 0 0,-1-1 0,0 1 0,1 0 0,-1-1 0,0 1 0,0 0 0,1-1 0,-1 0 0,0 1 0,0-1 0,0 0 0,0 1 0,2-2 0,17-14 0,-1 0 0,0-1 0,22-27 0,-19 20 0,34-27 0,-51 46 0,0 2 0,0-1 0,1 0 0,-1 1 0,1 0 0,0 0 0,0 1 0,1 0 0,-1 0 0,0 0 0,12-1 0,-17 3 0,22 0 0,-22 1 0,0-1 0,0 1 0,0-1 0,0 1 0,0-1 0,0 1 0,-1 0 0,1 0 0,0-1 0,0 1 0,0 0 0,-1 0 0,1 0 0,0 0 0,-1 0 0,1 0 0,-1 0 0,1 1 0,8 17 0,-5-10 0,0 0 0,0 1 0,-1-1 0,3 12 0,3 27 0,-5-21 0,1 0 0,13 36 0,-17-62 0,0 1 0,0-1 0,-1 1 0,1-1 0,0 0 0,0 1 0,0-1 0,1 0 0,-1 0 0,0 0 0,0 0 0,1 0 0,-1 0 0,0 0 0,1 0 0,-1-1 0,1 1 0,-1 0 0,1-1 0,0 0 0,-1 1 0,1-1 0,-1 0 0,1 1 0,0-1 0,-1 0 0,1 0 0,0-1 0,-1 1 0,1 0 0,-1 0 0,1-1 0,0 1 0,1-2 0,6 0 0,-1-1 0,0 0 0,-1-1 0,1 0 0,10-6 0,-4-1 0,1-1 0,-2 0 0,1 0 0,-2-1 0,0-1 0,0 0 0,17-30 0,-12 13 0,-1 0 0,-1-1 0,12-40 0,4-29 0,-23 85 0,-4 41 0,0 12 0,11 142 0,-15-156 0,0 1 0,-2 0 0,-1 0 0,0-1 0,-11 35 0,12-52 0,-1 0 0,0 0 0,0 0 0,0 0 0,-1 0 0,-4 6 0,7-11 0,1-1 0,-1 1 0,1 0 0,-1 0 0,1 0 0,-1-1 0,0 1 0,1 0 0,-1-1 0,0 1 0,0-1 0,1 1 0,-1-1 0,0 1 0,0-1 0,0 1 0,0-1 0,0 0 0,0 1 0,0-1 0,0 0 0,0 0 0,0 0 0,0 0 0,0 0 0,0 0 0,0 0 0,0 0 0,1 0 0,-1 0 0,0-1 0,0 1 0,0 0 0,0-1 0,0 1 0,0 0 0,0-1 0,0 1 0,1-1 0,-1 0 0,0 1 0,0-1 0,1 0 0,-1 1 0,0-1 0,1 0 0,-1 0 0,1 1 0,-2-3 0,-8-12 0,0-2 0,-13-26 0,21 37 0,0 1 0,0 0 0,1-1 0,-1 1 0,1-1 0,1 0 0,-1 1 0,1-1 0,-1 0 0,2 1 0,-1-1 0,1 0 0,1-6 0,-1 9 0,1 0 0,-1 0 0,1 0 0,0 0 0,0 0 0,0 1 0,0-1 0,0 1 0,1-1 0,-1 1 0,1 0 0,0 0 0,-1 0 0,1 0 0,6-2 0,3-2 0,0 0 0,20-5 0,130-29 0,-161 39 70,0 1 1,0 0-1,0 0 0,1-1 0,-1 1 1,0 0-1,0-1 0,0 1 0,0-1 1,0 0-1,0 1 0,0-1 0,1-1 1,-1 2-241,-1 0 0,0-1 1,0 1-1,0-1 1,1 1-1,-1 0 0,0-1 1,0 1-1,0-1 1,0 1-1,0-1 1,0 1-1,0-1 0,0 1 1,0-1-1,0 1 1,0 0-1,0-1 0,0 1 1,0-1-1,0 1 1,-1-1-1,1 1 0,0-1 1,0 1-1,0 0 1,-1-1-1,1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6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15680,'0'0'1831,"127"14"-1119,-22-2 40,22-4 0,12-12-144,-6-6 8,0-8-144,-2 0 8,2-10-232,-16-9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9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1192 10656,'0'0'6021,"12"-1"-5185,-7 0-756,20-2 359,0-1 0,-1-2 0,1 0-1,29-13 1,-29 6-135,-2-2 0,0 0 0,0-2 0,-2 0 0,0-1 0,-1-2 0,0 0 0,-2-1 0,29-43 0,-16 15 308,-3-1 1,-2-1-1,34-94 1,-33 67 571,-3-1 1,14-87 0,-37 158-983,0 6-108,-1 0 0,1 1 0,-1-1 0,1 0 0,-1 0 0,0 0 0,0 1 0,0-1 0,0 0 0,0 0 0,0 0 0,0 1 0,-1-1 0,1 0 0,-1 0 0,-1-3 0,2 5-49,-1 0 0,0 0 0,1 1 0,-1-1 0,1 0 0,-1 0 0,0 0 0,1 0 0,-1 0 0,1 1 0,-1-1 0,1 0 0,-1 1 0,1-1 0,-1 0 0,1 1 0,-1-1 0,1 1 0,-1-1 0,1 1 0,-1-1 0,1 1 0,-1 0 0,-4 6 84,-1 1 0,2-1 0,-1 1-1,1 0 1,0 0 0,-3 11 0,-13 53 0,16-57-119,-8 38-7,2 0 0,-5 100 0,15-113-4,1-1 1,1 1 0,3-1-1,15 62 1,-18-93 0,0 1 0,0-1 0,1 1 0,1-1 0,0 0 0,0 0 0,0-1 0,7 10 0,-10-16 0,0 0 0,1-1 0,-1 1 0,0 0 0,0 0 0,0-1 0,1 1 0,-1-1 0,0 1 0,1-1 0,-1 1 0,0-1 0,1 0 0,-1 0 0,1 0 0,-1 0 0,0 0 0,1 0 0,-1 0 0,1 0 0,-1 0 0,0-1 0,1 1 0,-1 0 0,1-1 0,1 0 0,2-2 0,1 1 0,-1-1 0,0 0 0,0-1 0,5-4 0,4-4 0,-2-2 0,1 1 0,-1-2 0,-1 1 0,-1-2 0,10-19 0,46-104 0,164-446 0,-222 565 0,-1 0 0,-1-1 0,0 0 0,-2 0 0,3-41 0,-8 56 0,-1 7 0,-2 8 0,-66 255 0,6-14 0,-14 35 0,31-104 0,39-156 0,6-18 0,-1 0 0,1 1 0,1-1 0,-1 1 0,0 10 0,0-9 0,5-20 0,14-32 0,37-86 0,-45 112 0,0 1 0,1-1 0,1 2 0,0 0 0,18-18 0,-28 32 0,0 0 0,0 0 0,0 0 0,0 0 0,0 0 0,0 1 0,0-1 0,1 0 0,-1 1 0,0-1 0,1 1 0,-1-1 0,0 1 0,1 0 0,-1 0 0,0-1 0,1 1 0,-1 0 0,0 0 0,1 0 0,-1 1 0,1-1 0,-1 0 0,0 0 0,1 1 0,-1-1 0,0 1 0,0-1 0,1 1 0,-1 0 0,0-1 0,0 1 0,0 0 0,0 0 0,2 1 0,4 5 0,0 0 0,-1 0 0,0 0 0,7 11 0,-3-4 0,10 12 0,-8-10 0,0-1 0,1 0 0,1-1 0,17 15 0,-26-25 0,-1-1 0,1 0 0,0 0 0,0 0 0,0-1 0,0 0 0,0 0 0,0 0 0,1-1 0,-1 1 0,1-1 0,-1-1 0,1 1 0,0-1 0,-1 0 0,1 0 0,-1 0 0,1-1 0,8-2 0,-4 0 0,0 0 0,-1-1 0,1 0 0,-1 0 0,0-1 0,0 0 0,0-1 0,-1 0 0,1 0 0,8-10 0,-5 3 0,0 0 0,-1-1 0,-1 0 0,0-1 0,8-17 0,-11 11 0,-10 14 0,-8 11 0,-8 10 0,0 1 0,1 1 0,-25 28 0,38-38 0,-1 1 0,1-1 0,1 1 0,-1 0 0,1 1 0,0-1 0,1 1 0,0 0 0,0 0 0,0 0 0,1 0 0,1 0 0,-2 16 0,2-23 0,1 0 0,0 0 0,0 0 0,0 0 0,0-1 0,0 1 0,0 0 0,0 0 0,1 0 0,-1 0 0,0-1 0,0 1 0,1 0 0,-1 0 0,0 0 0,1-1 0,-1 1 0,1 0 0,-1-1 0,1 1 0,0 0 0,-1-1 0,1 1 0,-1 0 0,2 0 0,0-1 0,-1 0 0,0 1 0,0-1 0,0 0 0,0 0 0,1 0 0,-1 0 0,0-1 0,0 1 0,0 0 0,0 0 0,1-1 0,-1 1 0,0-1 0,0 1 0,1-1 0,5-4 0,1 1 0,-1-1 0,12-12 0,-4 3 0,-2-2 0,18-24 0,-21 25 0,2 0 0,-1 1 0,23-20 0,-34 34 0,0 0 0,1 0 0,-1 0 0,0 0 0,1 0 0,-1 0 0,0 0 0,0 0 0,1 0 0,-1 0 0,0 0 0,1 1 0,-1-1 0,0 0 0,1 0 0,-1 0 0,0 0 0,0 0 0,1 1 0,-1-1 0,0 0 0,0 0 0,1 0 0,-1 1 0,0-1 0,0 0 0,0 0 0,1 1 0,-1-1 0,0 0 0,0 1 0,0-1 0,0 0 0,0 0 0,0 1 0,8 15 0,-7-14 0,8 20 0,2-1 0,0 0 0,2-1 0,0 0 0,1-1 0,30 32 0,-42-50 0,-1 1 0,1-1 0,-1 0 0,1 0 0,0 0 0,0 0 0,-1 0 0,1 0 0,0 0 0,0 0 0,0-1 0,0 1 0,0-1 0,0 1 0,0-1 0,0 0 0,4 0 0,-2 0 0,0-1 0,0 0 0,0 0 0,-1 0 0,1 0 0,0-1 0,0 1 0,5-4 0,1-1 0,0-1 0,-1 0 0,0-1 0,0 0 0,10-12 0,-3 0 0,-2 0 0,0-1 0,-1-1 0,-2 0 0,0-1 0,-1 0 0,7-27 0,38-177 0,-40 151 0,-11 57 0,6-23 0,-1 0 0,-3 0 0,2-82 0,-12 103 0,4 21 0,0 0 0,0-1 0,-1 1 0,1 0 0,0 0 0,0 0 0,0 0 0,0 0 0,0-1 0,-1 1 0,1 0 0,0 0 0,0 0 0,0 0 0,0 0 0,-1 0 0,1 0 0,0 0 0,0 0 0,0 0 0,-1 0 0,1 0 0,0 0 0,0 0 0,0 0 0,-1 0 0,1 0 0,0 0 0,0 0 0,0 0 0,0 0 0,-1 0 0,1 0 0,0 0 0,0 0 0,0 0 0,-1 0 0,1 0 0,0 1 0,0-1 0,0 0 0,0 0 0,0 0 0,-1 0 0,1 0 0,0 1 0,-3 3 0,0 0 0,1 0 0,-1 0 0,1 1 0,0 0 0,-2 5 0,-14 43 0,-13 68 0,17-61 0,-1 12 0,3 1 0,-4 130 0,3-31 0,4-50 0,9-122 0,0 1 0,0-1 0,0 1 0,0-1 0,0 1 0,0-1 0,0 1 0,0-1 0,0 1 0,0 0 0,0-1 0,0 1 0,-1-1 0,1 1 0,0-1 0,0 1 0,0-1 0,-1 1 0,1-1 0,0 0 0,-1 1 0,1-1 0,0 1 0,-1-1 0,1 0 0,0 1 0,-2 0 0,2-2 0,-1-1 0,0 1 0,1 0 0,-1 0 0,0 0 0,1-1 0,-1 1 0,1 0 0,0 0 0,-1-1 0,1 1 0,0 0 0,0-1 0,0-1 0,-2-15 73,-11-105 590,6 55-5334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9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19999,'0'0'1848,"84"26"-1184,-13-14 0,5 0 0,3 2-232,0-2 8,-15 2-96,-7-12 0,-7-2-16,-16 0-8,-16 0-184,-12-2 0,-6-2-120,-10 2 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19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16783,'0'0'2112,"79"-8"-1352,8 8-40,11 2 8,9 10-280,2 0 0,-2 5-128,6-9 16,-4-10-136,-5-10 0,5-7-104,-30-7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22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126 986 10952,'0'0'8631,"10"-9"-8067,19-23 9,0-1-1,37-59 1,39-107 1220,-64 115-1010,-23 48-58,-2-1 0,-1-1 0,-2 0 0,-2-1 0,-1 0 1,-2 0-1,-2-1 0,2-68 0,-8 108-694,0 0 0,0 0 0,0 0 0,0 0 0,0 0 0,0 0-1,0 0 1,0 0 0,0 0 0,0 0 0,-1 0 0,1 0 0,0 0 0,0 0 0,0 0 0,0 0 0,0 0 0,0 0-1,0 0 1,0 0 0,0 0 0,0 0 0,0 0 0,0 0 0,0 0 0,0 0 0,0 0 0,-1 0 0,1 0 0,0 0-1,0 0 1,0 0 0,0 0 0,0 0 0,0 0 0,0 0 0,0 0 0,0 0 0,0 0 0,0 0 0,0 0-1,0 0 1,0 0 0,0 0 0,0-1 0,0 1 0,0 0 0,0 0 0,0 0 0,0 0 0,0 0 0,-5 10 132,-47 97-137,8-17-31,-112 282 5,48-113 0,18-43 0,42-125 0,47-90 0,1-1 0,-1 1 0,1 0 0,-1-1 0,1 1 0,0-1 0,-1 1 0,1 0 0,0 0 0,-1-1 0,1 1 0,0 0 0,0 0 0,0-1 0,0 1 0,0 0 0,0 0 0,0-1 0,0 1 0,0 0 0,0 1 0,15-9 0,-3 0 0,204-135 0,-112 69 0,260-178 0,-317 219 0,-31 22 0,0 0 0,0-1 0,-2-1 0,24-24 0,-52 80 0,-4 1 0,8-22 0,1 0 0,1 1 0,1 0 0,-8 47 0,15-64 0,0-1 0,1 0 0,-1 0 0,1 0 0,1 0 0,-1-1 0,3 8 0,-4-12 0,0 0 0,1 0 0,-1 0 0,0 0 0,1 0 0,-1 0 0,1 0 0,-1 0 0,1 0 0,-1 0 0,1 0 0,0-1 0,0 1 0,-1 0 0,1 0 0,0-1 0,0 1 0,0 0 0,0-1 0,0 1 0,0-1 0,-1 1 0,2-1 0,-1 0 0,0 1 0,0-1 0,0 0 0,0 0 0,0 1 0,0-1 0,0 0 0,0 0 0,0 0 0,0 0 0,0-1 0,0 1 0,0 0 0,0 0 0,1-1 0,-1 1 0,0 0 0,0-1 0,-1 1 0,1-1 0,0 1 0,2-2 0,0-1 0,-1 1 0,1-1 0,0 0 0,-1 0 0,0 0 0,0 0 0,0 0 0,0-1 0,0 1 0,0-1 0,-1 1 0,0-1 0,0 1 0,0-1 0,0 0 0,0-4 0,2-9 0,-2-1 0,0-19 0,-1 34 0,0-13 0,-1 0 0,0 0 0,-1 0 0,-5-19 0,5 29 0,1 0 0,-1 1 0,-1 0 0,1-1 0,-1 1 0,1 0 0,-1 0 0,-1 0 0,1 1 0,-1-1 0,0 1 0,0 0 0,0 0 0,0 0 0,-8-5 0,8 7 0,-3-3 0,6 4 0,1 1 0,0 0 0,0 0 0,0 0 0,0 0 0,0 0 0,-1 0 0,1 0 0,0 0 0,0 0 0,0 0 0,0 0 0,0 0 0,-1 0 0,1 0 0,0 0 0,0 0 0,0 1 0,0-1 0,0 0 0,0 0 0,-1 0 0,1 0 0,0 0 0,0 0 0,0 0 0,0 0 0,0 0 0,0 0 0,0 1 0,0-1 0,0 0 0,-1 0 0,1 0 0,0 0 0,0 0 0,0 0 0,0 1 0,0-1 0,0 0 0,0 0 0,0 0 0,0 0 0,0 0 0,0 1 0,0-1 0,0 0 0,0 0 0,0 0 0,0 0 0,0 0 0,0 1 0,0-1 0,0 0 0,16 21 0,-13-18 0,2 3 0,1-1 0,0 1 0,0-2 0,0 1 0,1-1 0,0 0 0,0 0 0,0-1 0,0 1 0,0-2 0,1 1 0,-1-1 0,1 0 0,0-1 0,-1 0 0,17 1 0,-6-2 0,0-1 0,-1-1 0,1 0 0,0-1 0,-1-1 0,27-9 0,-26 6 0,0-1 0,-1 0 0,-1-1 0,1-1 0,-1-1 0,-1 0 0,0-1 0,-1-1 0,0 0 0,18-22 0,-15 12 0,-1 0 0,0-1 0,-2-1 0,-1 0 0,-1-1 0,13-40 0,-10 17 0,12-65 0,-23 88 0,-1 1 0,-1-1 0,-1 1 0,-4-40 0,3 62 0,0 1 0,0 0 0,0 0 0,-1 0 0,1 0 0,-1 0 0,0 0 0,0 0 0,1 1 0,-1-1 0,0 0 0,-3-3 0,4 5 0,-1-1 0,1 1 0,-1 0 0,1-1 0,-1 1 0,1 0 0,-1-1 0,1 1 0,-1 0 0,0 0 0,1 0 0,-1 0 0,1-1 0,-1 1 0,0 0 0,1 0 0,-1 0 0,0 0 0,1 0 0,-1 0 0,0 0 0,1 1 0,-1-1 0,1 0 0,-1 0 0,-1 1 0,-1 1 0,-1 1 0,0 0 0,0-1 0,1 1 0,0 1 0,0-1 0,0 0 0,0 1 0,-5 7 0,-13 24 0,1 1 0,2 0 0,1 1 0,2 1 0,2 1 0,1 0 0,2 0 0,-6 57 0,15-90 0,-5 38 0,1-1 0,3 75 0,2-107 0,1 1 0,1 0 0,0-1 0,0 1 0,1-1 0,1 0 0,0 0 0,0 0 0,1 0 0,0-1 0,1 0 0,0 0 0,1 0 0,0-1 0,11 11 0,-16-18 0,1 0 0,-1 0 0,1-1 0,-1 1 0,1-1 0,0 0 0,-1 0 0,1 0 0,0 0 0,0 0 0,0 0 0,0-1 0,0 1 0,0-1 0,0 0 0,0 0 0,0 0 0,0 0 0,0-1 0,0 1 0,-1-1 0,6-1 0,-2 0 0,0-1 0,0 1 0,0-1 0,0 0 0,-1-1 0,1 1 0,-1-1 0,0 0 0,7-6 0,14-19 0,-2-2 0,0 0 0,-2-1 0,33-65 0,50-153 0,-87 200 0,15-74 0,-27 92 0,-1 1 0,-2-1 0,-1-55 0,-2 86 0,0 0 0,0 0 0,0 0 0,0 0 0,0 0 0,0 0 0,0 0 0,0 0 0,-1 0 0,1 0 0,0 0 0,-1 0 0,1 0 0,0 0 0,-1 0 0,0 0 0,1 0 0,-2 0 0,2 1 0,-1 0 0,1 0 0,-1 0 0,1 0 0,-1 0 0,1 0 0,0 0 0,-1 1 0,1-1 0,-1 0 0,1 0 0,-1 1 0,1-1 0,-1 0 0,1 0 0,0 1 0,-1-1 0,1 1 0,0-1 0,-1 0 0,1 1 0,0-1 0,0 1 0,-1-1 0,1 1 0,-21 41 0,-4 22 0,3 0 0,-22 106 0,-3 143 0,41-247 0,3-1 0,2 1 0,9 71 0,-7-130 0,0 0 0,0 0 0,1-1 0,-1 1 0,1-1 0,6 13 0,-7-17 0,1 0 0,-1 0 0,0-1 0,0 1 0,1-1 0,-1 1 0,1-1 0,0 0 0,-1 1 0,1-1 0,0 0 0,0 0 0,0 0 0,-1 0 0,1 0 0,0-1 0,0 1 0,0-1 0,1 1 0,-1-1 0,0 0 0,0 1 0,0-1 0,0 0 0,0-1 0,0 1 0,3-1 0,5-1 0,0 0 0,1-2 0,-1 1 0,0-1 0,-1-1 0,1 1 0,-1-2 0,0 1 0,0-1 0,0-1 0,-1 0 0,0 0 0,8-9 0,3-5 0,-1-1 0,-1 0 0,25-44 0,-30 42 0,-12 23 0,1 0 0,-1 0 0,1 0 0,-1 1 0,0-1 0,1 0 0,-1 0 0,0 0 0,0 0 0,1 0 0,-1 0 0,0 0 0,0 0 0,0 1 0,0-1 0,0 0 0,-1 0 0,1 0 0,0 0 0,0 0 0,-1 0 0,1 0 0,-1-1 0,-1 3 0,0 0 0,0 1 0,0-1 0,0 0 0,1 1 0,-1 0 0,0-1 0,-2 4 0,-2 2 0,-8 4 0,2 1 0,-22 26 0,31-35 0,1 1 0,-1-1 0,1 1 0,0 0 0,0 0 0,0 0 0,0 0 0,1 0 0,0 0 0,0 0 0,0 1 0,0-1 0,0 0 0,1 1 0,0-1 0,0 0 0,1 8 0,0-10 0,0 0 0,0 0 0,0 0 0,0 0 0,0-1 0,0 1 0,1-1 0,-1 1 0,1-1 0,-1 1 0,1-1 0,-1 0 0,1 0 0,0 1 0,0-1 0,0-1 0,0 1 0,-1 0 0,1 0 0,0-1 0,4 1 0,-3 0 0,0 0 0,0 0 0,1-1 0,-1 1 0,0-1 0,1 0 0,-1 0 0,0 0 0,1-1 0,-1 1 0,0-1 0,0 0 0,5-1 0,-3-1 0,0 0 0,0 0 0,0 0 0,-1-1 0,1 1 0,-1-1 0,0-1 0,0 1 0,0 0 0,-1-1 0,1 0 0,-1 0 0,0 0 0,-1 0 0,1 0 0,-1-1 0,2-5 0,-1 0 0,-1 0 0,0-1 0,-1 1 0,0-1 0,-1 1 0,0-1 0,-2-19 0,1 26 0,-1 1 0,1-1 0,-1 0 0,0 1 0,0-1 0,0 1 0,0 0 0,-1 0 0,0 0 0,0 0 0,0 0 0,0 0 0,0 1 0,-7-6 0,9 9 0,-1-1 0,1 0 0,0 1 0,0-1 0,-1 1 0,1 0 0,0-1 0,-1 1 0,1 0 0,0 0 0,-1 0 0,1 0 0,0 0 0,-3 0 0,9 4 0,-1-1 0,1 1 0,0-1 0,0-1 0,0 1 0,0-1 0,1 0 0,-1 0 0,1 0 0,5 1 0,10 1 0,29 2 0,-34-5 0,0 0 0,0-1 0,0-1 0,1 0 0,-1-1 0,-1-1 0,19-5 0,-33 8 0,37-9 0,-37 9 0,1 0 0,-1 0 0,0 0 0,0 0 0,0 0 0,0 0 0,0 0 0,1 0 0,-1 0 0,0 0 0,0 0 0,0 1 0,0-1 0,0 1 0,0-1 0,0 0 0,0 1 0,0 0 0,0-1 0,0 1 0,0 0 0,0-1 0,0 1 0,-1 0 0,1 0 0,0 0 0,0 0 0,-1 0 0,1 0 0,-1 0 0,2 2 0,2 18 0,-1 0 0,-1 1 0,-1 22 0,3 37 0,-3-77 0,0 1 0,0-1 0,0 1 0,0-1 0,0 1 0,4 6 0,-4-10 0,-1-1 0,0 1 0,1 0 0,-1-1 0,1 1 0,-1-1 0,1 1 0,-1-1 0,1 0 0,-1 1 0,1-1 0,0 1 0,-1-1 0,1 0 0,0 1 0,-1-1 0,1 0 0,0 0 0,0 1 0,1-1 0,-1-1 0,0 1 0,0 0 0,0 0 0,1-1 0,-1 1 0,0 0 0,0-1 0,0 1 0,0-1 0,0 1 0,0-1 0,0 0 0,0 0 0,1-1 0,3-3 0,0 0 0,0-1 0,-1 0 0,0 0 0,0 0 0,0 0 0,3-9 0,2-4 0,25-55 0,-20 43 0,18-33 0,-32 64 0,0 0 0,1 0 0,-1 0 0,0-1 0,0 1 0,0 0 0,0 0 0,1 0 0,-1 0 0,0-1 0,0 1 0,1 0 0,-1 0 0,0 0 0,0 0 0,1 0 0,-1 0 0,0 0 0,0 0 0,1 0 0,-1 0 0,0 0 0,0 0 0,1 0 0,-1 0 0,0 0 0,0 0 0,1 0 0,-1 0 0,0 0 0,0 0 0,1 0 0,-1 0 0,0 0 0,0 0 0,1 1 0,-1-1 0,0 0 0,0 0 0,0 0 0,1 0 0,-1 1 0,0-1 0,0 0 0,0 0 0,0 0 0,1 1 0,-1-1 0,0 0 0,0 0 0,0 1 0,0-1 0,0 0 0,0 0 0,0 1 0,0-1 0,0 0 0,0 0 0,0 1 0,0-1 0,8 21 0,-8-20 0,36 107 0,-30-91 0,2-1 0,0 0 0,0 0 0,16 19 0,-23-33 0,1 0 0,-1 0 0,1 0 0,0 0 0,0-1 0,-1 1 0,2 0 0,-1-1 0,0 0 0,0 1 0,0-1 0,0 0 0,1 0 0,-1 0 0,1 0 0,-1-1 0,1 1 0,-1-1 0,1 1 0,-1-1 0,1 0 0,-1 0 0,1 0 0,-1 0 0,1-1 0,-1 1 0,5-2 0,-2 0 0,-1 0 0,0 0 0,1 0 0,-1-1 0,0 1 0,0-1 0,-1 0 0,1 0 0,-1-1 0,1 1 0,-1-1 0,0 1 0,5-9 0,9-22 0,-1 0 0,-2-1 0,-1-1 0,-2 0 0,-1-1 0,5-39 0,-15 74 0,0 1 0,0-1 0,1 0 0,-1 1 0,1-1 0,-1 0 0,1 1 0,0-1 0,0 1 0,0-1 0,0 1 0,0-1 0,0 1 0,0 0 0,0-1 0,0 1 0,1 0 0,-1 0 0,0 0 0,1 0 0,-1 0 0,1 0 0,0 0 0,-1 0 0,1 1 0,-1-1 0,1 1 0,0-1 0,0 1 0,2-1 0,5 1 0,0 1 0,-1-1 0,1 1 0,-1 0 0,11 4 0,1-1 0,50 13 0,-41-9 0,44 6 0,-68-14 0,0 0 0,0 1 0,0-2 0,1 1 0,-1-1 0,0 1 0,6-3 0,-8 2 0,-1 0 0,0 1 0,0-1 0,0 0 0,0-1 0,0 1 0,0 0 0,0-1 0,0 1 0,-1-1 0,1 1 0,0-1 0,-1 0 0,1 0 0,-1 0 0,0 0 0,0 0 0,2-2 0,11-40 850,-10 22-5635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27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165 233 9944,'0'0'9129,"-4"17"-8585,-66 236 1529,51-185-771,-16 118-1,22-105-184,11-70-707,0 0 1,1 1-1,0-1 1,1 1-1,1 13 0,2-19 1481,1-11-1113,2-16-308,-6 21-469,18-127 873,0-142-1,-18 240-873,-1-8 0,1 1 0,2-1 0,2 0 0,15-67 0,-9 69 0,-5 15 0,0 1 0,2 0 0,0 1 0,15-27 0,-19 40 0,0 0 0,0 0 0,1 1 0,0-1 0,0 1 0,0 0 0,0 0 0,1 1 0,-1-1 0,1 1 0,0 0 0,0 0 0,1 0 0,-1 1 0,0 0 0,1 0 0,-1 0 0,1 1 0,0 0 0,7-1 0,-2 2 0,0 0 0,0 0 0,1 1 0,-1 0 0,0 1 0,0 0 0,-1 1 0,1 1 0,0-1 0,-1 1 0,0 1 0,0 0 0,11 8 0,-10-6 0,-1 1 0,1 0 0,-2 0 0,0 1 0,0 0 0,0 1 0,-1-1 0,-1 2 0,1-1 0,-2 1 0,9 18 0,-13-23 0,0 0 0,0 0 0,0 0 0,-1 0 0,0 0 0,0 1 0,-1-1 0,1 0 0,-1 1 0,-1-1 0,-1 12 0,-1-8 0,1-1 0,-1 0 0,-1 0 0,0 0 0,0-1 0,0 1 0,-8 9 0,0-2 0,-2 0 0,0 0 0,0-2 0,-1 1 0,-1-2 0,-28 19 0,15-15 0,0 0 0,-1-2 0,0-1 0,-1-2 0,-1-1 0,-54 12 0,59-20 0,79-14 0,-33 12 0,0 0 0,1 2 0,-1 0 0,0 1 0,-1 1 0,1 1 0,-1 0 0,27 14 0,-20-6 0,-1 0 0,-1 1 0,0 1 0,-1 2 0,27 26 0,-41-35 0,0-1 0,-1 1 0,0 1 0,0-1 0,-1 1 0,-1 0 0,0 1 0,0-1 0,-1 1 0,0 0 0,3 14 0,-6-20 0,0 1 0,-1-1 0,1 0 0,-1 0 0,0 0 0,0 1 0,-1-1 0,1 0 0,-1 0 0,0 0 0,-1 0 0,1 0 0,-1 0 0,0 0 0,0 0 0,-1-1 0,1 1 0,-1-1 0,0 0 0,0 0 0,-1 0 0,1 0 0,-1 0 0,0 0 0,0-1 0,-8 5 0,-2 0 0,0-1 0,0-1 0,-1 0 0,1-1 0,-1 0 0,0-2 0,-1 0 0,-26 2 0,11-3 0,0-1 0,-1-2 0,-39-6 0,5-9 0,49 11 0,-34-6 0,46 10 0,1 1 0,0-1 0,-1 0 0,1 0 0,0-1 0,0 1 0,0-1 0,0 0 0,0 0 0,-4-3 0,8 4 30,0 1 1,0 0-1,0-1 0,0 1 1,0-1-1,0 1 0,0 0 1,0-1-1,0 1 1,0 0-1,0-1 0,0 1 1,1 0-1,-1-1 0,0 1 1,0 0-1,0-1 0,1 1 1,-1 0-1,0-1 0,0 1 1,1 0-1,-1 0 0,0-1 1,1 1-1,-1 0 0,1 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4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11352,'0'0'2808,"14"-8"-2527,98-54 359,-86 50-219,46-13 1,5-3 877,-55 24-589,-20 4-589,0 0 0,0 0 0,0 0 0,0-1 1,0 1-1,0-1 0,0 1 0,0-1 0,0 0 0,-1 1 0,5-3 0,-2 0 1099,-11 3-4097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28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1 19751,'0'0'3058,"-14"14"-2164,-6 4-635,6-5-22,0 1 0,1 0-1,-21 31 1,30-39-98,1 0 0,-1 1 0,1-1 1,0 1-1,1 0 0,0 0 1,0 0-1,0 0 0,1 0 0,0 1 1,1-1-1,0 0 0,0 11 0,0-15-79,1 0-1,-1 0 0,1 0 0,-1 0 1,1 0-1,0-1 0,0 1 1,0 0-1,1-1 0,-1 1 0,1-1 1,-1 1-1,1-1 0,0 0 0,0 1 1,0-1-1,0 0 0,0 0 0,0 0 1,1-1-1,-1 1 0,1-1 0,-1 1 1,1-1-1,-1 0 0,1 0 0,0 0 1,0 0-1,0 0 0,-1-1 0,1 1 1,0-1-1,0 0 0,5 0 0,5 0 149,1-1 0,-1 0 0,0-1 0,0-1 0,0 0 0,0-1 0,-1 0 0,1-1 0,-1 0 0,0-1 0,0 0 0,-1-1 0,0-1 0,0 1 0,-1-2 0,18-17 0,-26 24-199,-1 1-1,1-1 1,-1 0-1,1 0 1,-1 0-1,0-1 1,1 1-1,-1 0 1,0 0-1,0-1 1,-1 1-1,1 0 1,0-1-1,-1 1 1,0-1-1,1 1 1,-1-1-1,0 1 1,0-1-1,-1-2 1,0 2-4,0 0 1,0 0 0,0 0-1,-1 1 1,1-1 0,-1 0-1,0 1 1,1-1 0,-1 1-1,0-1 1,-1 1 0,1 0-1,0 0 1,-3-2 0,-3-1-4,0 0 1,-1 0 0,1 1 0,-1 0-1,0 0 1,0 1 0,0 0 0,0 1-1,-17-2 1,13 3-3,1 2 0,0 0 0,-1 0 0,1 1 0,-15 4 0,-29 5 0,56-11 13,0 0 1,0 0-1,-1 0 0,1 0 0,0 1 1,0-1-1,0 0 0,0 0 0,0 0 1,0 0-1,0 0 0,-1 0 1,1 0-1,0 0 0,0 0 0,0 0 1,0 0-1,0 0 0,0 0 0,0 0 1,-1 0-1,1 0 0,0 0 0,0 0 1,0 0-1,0 0 0,0 0 1,0 0-1,-1 0 0,1 0 0,0 0 1,0 0-1,0-1 0,0 1 0,0 0 1,0 0-1,0 0 0,0 0 0,0 0 1,-1 0-1,1 0 0,0 0 1,0 0-1,0-1 0,0 1 0,0 0 1,0 0-1,0 0 0,0 0 0,0 0 1,0 0-1,0 0 0,0-1 1,0 1-1,0 0 0,0 0 0,0 0 1,0 0-1,0 0 0,0 0 0,0-1 1,0 1-1,0 0 0,0 0 0,0 0 1,0 0-1,0 0 0,0 0 1,1-1-1,5-6-2169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29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8432,'0'0'14790,"12"9"-14290,-2-1-389,0-1 0,1 0 0,0-1 0,0 0 0,0-1 0,1 0 0,0-1 0,19 5 0,116 30 931,25 7 446,47-4 3903,-218-42-5387,0 0 1,-1 0 0,1 0 0,0 0-1,0 0 1,0 0 0,0 0-1,0 0 1,0 0 0,-1-1 0,1 1-1,0 0 1,0-1 0,0 1-1,-1 0 1,1-1 0,0 1 0,0-1-1,-1 1 1,1-1 0,0 0 0,-1 1-1,1-1 1,-1 0 0,1 1-1,-1-1 1,1 0 0,-1 0 0,0 0-1,1 0 1,9-31-33,-10 29 27,6-28-4004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3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41 8640,'0'0'14303,"-6"13"-13792,-1 1-403,-87 155 1756,12-17-275,71-126-1241,1 0-1,1 1 1,1 0-1,-5 31 0,11-47-152,1 0 0,0 0 0,1 1 0,0-1 0,1 0 0,0 0 0,1 1 0,4 15 0,-5-23-122,0-1 0,1 0 0,-1 1 0,1-1 0,-1 0 0,1 0 0,0 1 0,0-2 0,1 1 0,-1 0 0,0 0-1,1-1 1,0 1 0,-1-1 0,1 0 0,0 0 0,0 0 0,1 0 0,-1 0 0,0-1 0,1 1 0,-1-1 0,0 0 0,1 0-1,0 0 1,-1-1 0,1 1 0,-1-1 0,8 0 0,0-1-66,-1-1-1,1 0 1,-1 0 0,1-1-1,-1-1 1,0 0 0,0 0-1,-1-1 1,1 0 0,-1 0-1,17-14 1,5-7-15,49-53 0,-77 77 8,19-19 0,11-14 0,-33 35 0,1-1 0,-1 1 0,0 0 0,0 0 0,0 0 0,0 0 0,1 0 0,-1 0 0,0 0 0,0 0 0,0 0 0,1 0 0,-1 0 0,0 0 0,0 0 0,0 0 0,1 0 0,-1 0 0,0 0 0,0 0 0,0 0 0,1 0 0,-1 0 0,0 0 0,0 0 0,0 0 0,0 0 0,1 0 0,-1 0 0,0 0 0,0 1 0,0-1 0,0 0 0,1 0 0,-1 0 0,0 0 0,0 0 0,0 1 0,0-1 0,0 0 0,0 0 0,0 0 0,0 0 0,1 1 0,-1-1 0,0 0 0,0 0 0,0 0 0,0 1 0,0-1 0,0 0 0,0 1 0,5 12 0,-5-11 0,4 7 0,1 0 0,0 0 0,0 0 0,1 0 0,0-1 0,12 14 0,-2-6 0,1 0 0,18 14 0,-26-24 0,0 0 0,0-1 0,1 0 0,-1 0 0,1-1 0,0 0 0,1-1 0,-1 0 0,0 0 0,1-1 0,14 0 0,-11-1 0,0-1 0,0-1 0,1 0 0,-1-1 0,0 0 0,0-1 0,-1-1 0,17-6 0,-16 4 0,-1 0 0,0-1 0,0 0 0,0-1 0,-1-1 0,0 0 0,19-19 0,-23 20 0,-1-1 0,0 0 0,0 0 0,-1 0 0,0-1 0,-1 0 0,0 0 0,-1 0 0,0-1 0,5-18 0,-8 22 0,0 0 0,0 0 0,-1-1 0,1 1 0,-2 0 0,1 0 0,-1-1 0,0 1 0,0 0 0,-1 0 0,0 0 0,-1 0 0,1 0 0,-1 1 0,0-1 0,-1 1 0,0 0 0,0 0 0,-6-8 0,-1 2 0,0 1 0,-1 1 0,0 0 0,0 0 0,-1 1 0,0 1 0,-28-14 0,38 21 22,0-1 1,-1 1-1,1-1 0,0 0 0,0 0 1,1 0-1,-1-1 0,0 1 1,1-1-1,-1 1 0,1-1 0,0 0 1,0 0-1,0 0 0,0 0 0,1 0 1,-2-5-1,1 4 23,2-1 0,-1 1 0,0-1 0,1 1 1,0-1-1,0 0 0,0 1 0,1-1 0,-1 1 0,1-1 0,2-7 0,5-7-539,0 0 1,1 1-1,1 0 0,21-29 1,-16 24-1916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4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4 10544,'0'0'5376,"-10"-1"-4789,-30-2 51,22 4 1162,15 2 746,5-2-2387,-1 0 0,0-1 0,1 1-1,-1 0 1,0-1 0,1 1 0,-1-1-1,1 0 1,-1 1 0,1-1 0,-1 0 0,3 0-1,23 2 526,-1 1 1,35 7-1,-48-6-406,0-1 1,0 2 0,-1 0-1,1 0 1,-1 1-1,17 11 1,-27-15-201,0-1 0,0 0 1,0 1-1,-1-1 0,1 1 1,-1 0-1,1-1 0,-1 1 0,1 0 1,-1 0-1,0 0 0,0 0 1,0 0-1,0 0 0,0 1 1,-1-1-1,1 0 0,-1 0 0,1 4 1,-1-2 9,0 0 0,-1 0 0,1-1 0,-1 1 0,0 0 1,0 0-1,0-1 0,-1 1 0,1 0 0,-4 5 0,-4 4 143,0 1 0,-1-1 0,-1-1 0,-14 14 0,11-12 1,5-7 6,1 1 0,0 1-1,0 0 1,-11 17-1,19-24-234,-1-1 0,1 1 0,0-1 0,0 0 0,0 1 0,0-1 0,0 1 0,1-1 0,-1 0 0,0 1 0,1-1 0,-1 1 0,1-1 0,-1 0 0,1 0 0,-1 1 0,1-1 0,0 0 0,0 0 0,0 0 0,0 0 0,0 0 0,0 0 0,0 0 0,0 0 0,0 0 0,0 0 0,0-1 0,3 2 0,2 2-3,1 1 0,0-1 1,14 5-1,-1-3 0,38 7 0,-4-2 0,-49-10 123,0 0 0,0 0 0,0 0 0,0-1 0,0 0 0,0 0 0,9-1 0,-12 0-397,0 1 1,1-1 0,-1 1 0,0-1-1,0 0 1,0 1 0,0-1 0,0 0 0,0-1-1,0 1 1,0 0 0,0-1 0,0 1-1,-1-1 1,1 1 0,-1-1 0,3-3-1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5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11856,'0'0'11459,"14"8"-10735,-10-6-659,9 6 141,0 0 0,0-1-1,1-1 1,0-1 0,0 0 0,18 5 0,2-3 341,201 35 3885,-233-42-4354,1 0-1,-1 0 1,0 0-1,1 0 1,-1 0-1,0-1 1,0 1-1,1-1 1,-1 1-1,0-1 1,0 0-1,0 0 1,0 0-1,0 0 0,0 0 1,0 0-1,0 0 1,0-1-1,-1 1 1,1-1-1,0 0 1,-1 1-1,1-1 1,-1 0-1,0 0 1,0 0-1,1 0 1,-1 0-1,0 0 1,-1 0-1,1 0 1,0 0-1,-1-1 0,1 1 1,0-4-1,0-4-851,0-1 0,0 0 0,-1 0 0,0 0 0,-2-16-1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5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17287,'0'0'1488,"91"14"-984,-37-16 536,7-2 0,-11 8-80,-7-2 0,-15 4-88,-8-2 8,0-2-144,-2 2 8,0-4-256,-5-4 8,-7-4-256,4-8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7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0 960 10152,'0'0'4313,"2"11"-3578,-1-3-549,-1-4-123,0 0 0,0-1 0,1 1 1,-1-1-1,1 1 0,0-1 0,0 1 0,0-1 0,1 0 0,-1 1 0,1-1 0,0 0 1,-1 0-1,2 0 0,-1 0 0,0-1 0,5 6 0,5 0 157,0 0 0,0-1 0,1 0 0,0-1 0,0 0 0,0-1 1,1 0-1,0-1 0,0-1 0,0 0 0,0-1 0,1-1 0,-1 0 0,1-1 0,-1 0 0,0-1 0,1-1 0,15-3 0,-12 1 76,-1-1 0,1 0 0,-1-1-1,0-1 1,0 0 0,0-1 0,-1-1 0,-1-1-1,0 0 1,0-1 0,-1-1 0,0 0 0,22-26 0,-28 27-101,0 0 1,-1-1 0,-1 0 0,1-1 0,-2 1 0,0-1 0,-1 0 0,0 0 0,-1-1-1,0 1 1,-1-1 0,-1 1 0,0-1 0,-1-20 0,-2 12 52,-1 0 0,0 0 0,-2 1-1,0 0 1,-2 0 0,0 0 0,-1 0 0,-15-26 0,-16-16 1106,-82-103 0,101 142-1325,7 9-24,0-1 1,-12-20 0,22 32-7,1-1 0,0 1 1,0 0-1,0-1 1,0 1-1,1-1 1,-1 1-1,1-1 0,1 0 1,-1 1-1,1-1 1,-1 0-1,2 1 1,0-9-1,0 9 1,0 1 0,0 0 0,0 0 0,1 0 0,-1 0 0,1 0 0,0 0 0,0 1 0,0-1 0,0 0 0,1 1 0,-1 0 0,1-1 0,4-2 0,6-4 0,0 2 0,14-7 0,-23 11 0,19-7 0,1 1 0,-1 1 0,1 1 0,1 1 0,-1 1 0,1 2 0,0 0 0,48 1 0,-34 4 0,1 1 0,0 3 0,-1 1 0,72 22 0,-90-21 0,-1 1 0,0 0 0,-1 1 0,0 1 0,-1 1 0,0 1 0,-1 0 0,0 2 0,-1 0 0,-1 0 0,17 23 0,-27-31 0,-1 0 0,0 0 0,0 1 0,-1-1 0,0 1 0,0 0 0,-1 0 0,0 0 0,0 1 0,-1-1 0,0 0 0,-1 1 0,0-1 0,0 0 0,0 1 0,-1-1 0,-1 0 0,-2 11 0,-4 9 0,0 0 0,-2 0 0,-24 46 0,-6-3 0,-11 21 0,47-82 0,-1 1 0,1 0 0,1 0 0,0 0 0,0 0 0,-1 19 0,4-25 0,1 0 0,-1-1 0,1 1 0,-1 0 0,1 0 0,1-1 0,-1 1 0,1-1 0,0 1 0,0-1 0,0 0 0,0 0 0,1 1 0,-1-2 0,1 1 0,0 0 0,1 0 0,-1-1 0,7 6 0,6 2 0,0 0 0,0-1 0,27 13 0,-22-12 0,-7-3 0,0-1 0,0 0 0,0-1 0,1-1 0,0 0 0,0-1 0,0 0 0,29 2 0,-31-3 0,-13-3 0,1 1 0,-1-1 0,0 0 0,1 0 0,-1 1 0,1-1 0,-1 0 0,1 0 0,-1 0 0,1 1 0,0-1 0,-1 0 0,1 0 0,-1 0 0,1 0 0,-1 0 0,1 0 0,-1 0 0,1 0 0,-1 0 0,1 0 0,-1-1 0,1 1 0,-1 0 0,1 0 0,-1 0 0,1-1 0,-1 1 0,1 0 0,-1-1 0,1 1 0,-1 0 0,1-1 0,-1 1 0,0 0 0,1-1 0,-1 1 0,0-1 0,1 1 0,-1-1 0,0 1 0,0-1 0,0 1 0,1-1 0,-1 0 0,9-54 850,-7 24-5635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7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387 1 14368,'0'0'6215,"-14"0"-5745,11 0-442,-10 0 111,0 1 0,0 0 0,0 1 0,0 0 0,1 1 0,-24 9 0,12-2 206,1 2 1,1 1-1,0 1 1,-33 27-1,42-30-85,1 0 0,0 1-1,1 1 1,0-1-1,1 2 1,0-1 0,1 2-1,-9 19 1,17-32-205,0 0-1,1-1 1,-1 1 0,1 0 0,-1 0-1,1 0 1,0-1 0,-1 1 0,1 0-1,0 0 1,0 0 0,1 0 0,-1-1-1,0 1 1,1 0 0,-1 0 0,1 0-1,-1-1 1,1 1 0,0 0-1,0-1 1,-1 1 0,1-1 0,2 3-1,2 1 109,0 0 0,0 0 0,1-1-1,-1 1 1,8 3 0,-1 0-18,10 5 228,0 0-1,0-1 0,2-1 0,-1-1 0,1-2 0,1 0 0,-1-1 0,1-2 0,0 0 1,45 1-1,-64-6-368,0 0 1,-1 0 0,1-1 0,0 0 0,-1 0-1,1 0 1,-1-1 0,1 0 0,-1 0-1,0 0 1,1-1 0,-1 0 0,0 0 0,4-4-1,-1 1-5,-1-1-1,-1-1 0,0 1 0,0-1 0,0 0 1,-1 0-1,8-17 0,10-27-3955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38.4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12864,'0'0'8201,"12"4"-7537,-2 1-507,1-2 0,-1 0 0,1 0 0,0-1 0,0 0 0,0-1 0,19 0 0,-15-2 70,0 0 0,1 1 0,-1 1 0,0 0 1,0 1-1,22 6 0,-33-7-144,1 1 1,-1-1-1,0 1 1,0 0-1,0 1 1,0-1-1,0 1 1,0 0-1,-1 0 1,1 0-1,-1 0 1,0 0-1,0 1 1,0-1-1,0 1 1,-1 0-1,1 0 1,-1 0-1,0 0 1,0 1-1,-1-1 1,1 0-1,-1 1 1,0-1-1,1 9 1,-1-2 37,0 0 0,-1 0 0,-1 0 0,1 0 0,-2 0 0,1 0 0,-2 0 0,1-1 0,-2 1 0,1-1 0,-8 15 0,-5 5 300,-1-1 1,-29 36 0,23-32 67,21-31-440,-4 6 277,1 0 0,0 0 0,1 0 0,-1 0 1,-3 11-1,8-18-306,0 0 0,0 0-1,0 0 1,0 0 0,0 0 0,0-1 0,1 1 0,-1 0 0,0 0 0,1 0 0,-1-1 0,0 1 0,1 0-1,-1 0 1,1-1 0,-1 1 0,1 0 0,-1-1 0,1 1 0,0 0 0,-1-1 0,1 1 0,0-1 0,-1 1 0,1-1-1,1 1 1,21 10 244,-9-9-264,1 0 0,-1-1 0,0 0 0,0-1 0,1-1 0,-1 0 0,26-6 0,99-34 0,-121 36 0,34-14-3940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46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8336,'0'0'13387,"4"11"-12992,13 31 0,-12-25 3573,-5-4-3590,-1-5 2043,16-5-1350,-10 2-796,-5-4-252,0-1 0,1 1 1,-1-1-1,1 1 1,-1-1-1,1 1 1,-1-1-1,1 0 0,-1 1 1,1-1-1,-1 0 1,1 1-1,-1-1 1,1 0-1,0 0 0,-1 0 1,1 1-1,0-1 1,-1 0-1,1 0 1,-1 0-1,1 0 0,0 0 1,-1 0-1,1 0 1,0 0-1,-1 0 1,1-1-1,0 1 0,273-38 668,51-3 49,46 30-740,-313 6 0,-46 4 0,-1-1 0,0 1 0,1 1 0,-1 0 0,1 1 0,-1 0 0,22 5 0,-28-4 0,0 0 0,1-1 0,-1 1 0,10 0 0,-14-3 19,-1 1-1,0 0 1,0 0-1,0 0 1,0 0-1,0 0 1,0 0-1,0-1 1,0 1 0,0 0-1,0 0 1,0 0-1,0 0 1,0 0-1,0-1 1,0 1-1,0 0 1,0 0 0,0 0-1,0 0 1,0 0-1,0-1 1,0 1-1,0 0 1,0 0 0,0 0-1,0 0 1,0 0-1,0-1 1,0 1-1,0 0 1,0 0-1,0 0 1,0 0 0,-1 0-1,1 0 1,0-1-1,0 1 1,0 0-1,0 0 1,0 0-1,0 0 1,-1 0 0,1 0-1,0 0 1,0 0-1,0 0 1,0 0-1,0 0 1,-1 0-1,1 0 1,0 0 0,-6-5-4938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3:44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10448,'0'0'1672,"13"-8"-1288,55-31 373,84-36 0,-12 31 531,-67 22-537,76-20 1814,-144 41-2371,-1 0 0,1 0 0,-1 1 0,1-1 0,-1 1 0,1 0 0,4 1 0,-7-1-142,0 0 0,-1 1 1,1-1-1,0 1 0,0-1 0,-1 1 0,1 0 0,-1-1 0,1 1 0,0 0 1,-1 0-1,0 0 0,1 0 0,-1 1 0,0-1 0,1 0 0,-1 1 0,0-1 1,1 3-1,20 26-2672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47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9944,'0'0'11158,"1"12"-10519,6 148 1381,-7-96-749,15 104 0,0-82 438,-3 0 0,2 153 0,-20-175-380,6-64-1329,0 1 0,1-1 0,-1 0 0,0 1 0,0-1 0,0 0 0,0 0 0,0 1 0,0-1 0,0 0 0,0 1 0,0-1 0,-1 0 0,1 0 0,0 1 0,0-1 0,0 0 0,0 1 0,0-1 0,0 0 0,-1 0 0,1 1 0,0-1 0,0 0 0,0 0 0,0 0 0,-1 1 0,1-1 0,0 0 0,0 0 0,-1 0 0,1 0 0,0 1 0,0-1 0,-1 0 0,1 0 0,0 0 0,-1 0 0,1 0 0,0 0 0,0 0 0,-1 0 0,1 0 0,0 0 0,-1 0 0,1 0 0,0 0 0,0 0 0,-1 0 0,1 0 0,0 0 0,-1 0 0,1 0 0,0-1 0,0 1 0,-1 0 0,1 0 0,0 0 0,0 0 0,0-1 0,-1 1 0,1 0 0,0 0 0,0 0 0,0-1 0,-1 1 0,1 0 0,0 0 0,0-1 0,-5-12-3953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49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1 140 10040,'0'0'11886,"11"-6"-11387,38-17-2,-45 22-370,1-1-1,0 1 1,0 0 0,0 0-1,0 0 1,0 1 0,0 0-1,0 0 1,1 0-1,-1 1 1,0 0 0,0-1-1,0 2 1,-1-1 0,1 1-1,0-1 1,6 5 0,6 0 433,-3-1-194,0 1 1,0 0-1,-1 1 1,0 1-1,15 10 0,-26-15-284,1 0 0,-1-1 0,0 1 0,0 0 0,0 0 0,0 1 0,0-1 0,-1 0 0,1 1 0,-1-1 0,0 0 0,0 1-1,0 0 1,0 5 0,1 6 295,0 31 0,-3-33-249,0 0 1,-1 0-1,-1 0 0,-1-1 0,1 1 1,-2-1-1,0 0 0,-9 16 0,-6 19 305,10-20-126,1 0 0,2 1 1,-6 46-1,12-72-307,0 7 0,0 0 0,1 0 0,0 0 0,1 9 0,0-15 0,-1 0 0,1 0 0,0-1 0,0 1 0,0 0 0,0-1 0,0 1 0,0-1 0,1 1 0,-1-1 0,1 1 0,0-1 0,0 0 0,0 0 0,0 0 0,0 0 0,3 2 0,16 13 0,-18-14 0,0 0 0,0 0 0,1-1 0,-1 1 0,1-1 0,-1 0 0,1 0 0,0 0 0,0 0 0,-1-1 0,1 1 0,1-1 0,-1 0 0,6 1 0,5-2 0,1 0 0,-1-1 0,0 0 0,1-1 0,-1-1 0,0 0 0,-1-1 0,1-1 0,0 0 0,-1-1 0,0-1 0,-1 0 0,0-1 0,0 0 0,0-1 0,21-19 0,-20 14 0,-7 9 0,-2 0 0,1 0 0,0-1 0,-1 0 0,0 0 0,6-10 0,-1-4 0,-2 0 0,-1-1 0,0 1 0,-1-1 0,3-26 0,7-111 0,-12 105 0,-3 21 0,-3-38 0,-1 3 0,3 59 0,1 1 0,0 0 0,0 0 0,1-1 0,0 1 0,0 0 0,0 1 0,6-11 0,-7 16 0,0 0 0,0 1 0,-1-1 0,1 0 0,0 1 0,0-1 0,0 1 0,1-1 0,-1 1 0,0 0 0,0-1 0,0 1 0,0 0 0,0 0 0,0 0 0,0 0 0,1 0 0,-1 0 0,0 0 0,0 0 0,0 0 0,0 0 0,0 1 0,0-1 0,0 1 0,0-1 0,0 0 0,2 2 0,31 13 0,-13-2 0,-8-6 0,1 1 0,-1 1 0,20 18 0,-31-25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50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60 9240,'0'0'14370,"-3"-10"-13971,-15-30-9,17 39-370,1 0-1,-1 0 1,0 1 0,1-1-1,-1 0 1,0 1 0,0-1-1,0 1 1,0-1-1,0 1 1,0-1 0,0 1-1,0-1 1,0 1 0,0 0-1,0 0 1,0-1-1,0 1 1,0 0 0,0 0-1,0 0 1,0 0-1,0 0 1,0 1 0,-1-1-1,-25 9 387,22-8-282,-24 10 537,-1 1-1,2 1 0,-36 22 0,62-34-559,0 0 0,0 1-1,0-1 1,0 1-1,1-1 1,-1 1-1,0 0 1,1-1-1,0 1 1,-1 0 0,1 0-1,0 0 1,-2 4-1,2-2 149,0 0 1,1 1-1,-1-1 0,1 1 0,0 7 0,0-3-80,1-8-125,1 1-1,-1-1 1,0 0-1,0 0 0,1 0 1,-1 0-1,0 0 1,1 0-1,-1 0 0,1 0 1,-1 0-1,1-1 1,0 1-1,-1-1 0,4 1 1,8 5 135,-6-4-125,-1 1 0,1-1 0,-1 0 0,1-1 0,0 0 0,-1 0 0,1 0 0,0-1 0,8 0 1,25 2 93,100 20-104,-132-21-44,-1 1 0,0 0 0,0 0 0,14 5 0,-19-5 0,1-1 0,-1 0 0,0 1 0,1-1 0,-1 1 0,0 0 0,0 0 0,0 0 0,0 0 0,0 0 0,-1 0 0,1 0 0,-1 1 0,1-1 0,1 5 0,-2-5 0,0 0 0,-1 1 0,1-1 0,-1 0 0,1 1 0,-1-1 0,0 1 0,0-1 0,0 1 0,0-1 0,-1 1 0,1-1 0,-1 1 0,1-1 0,-1 0 0,0 1 0,0-1 0,0 0 0,0 0 0,0 1 0,0-1 0,-1 0 0,1 0 0,-1 0 0,1-1 0,-1 1 0,0 0 0,0 0 0,0-1 0,0 1 0,0-1 0,0 0 0,-3 2 0,-8 4 0,-2-1 0,1 0 0,-1 0 0,-19 3 0,12-3 0,-17 5 0,-77 8 0,45-9 0,28-6 0,40-3 0,1-1 0,-1 0 0,0-1 0,0 1 0,0 0 0,1-1 0,-1 1 0,0-1 0,1 0 0,-1 0 0,0 0 0,1 0 0,-3-2 0,4 1 56,0 1-1,0-1 1,0 0 0,1 0 0,-1 1-1,1-1 1,-1 0 0,1 0-1,-1 0 1,1 0 0,0 0-1,0 0 1,0 0 0,0 1 0,1-1-1,-1-3 1,7-31-2433,-6 32-168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56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10448,'0'0'11217,"13"-5"-10787,-11 4-405,8-4 66,0 1-1,0 1 1,0 0-1,1 0 1,-1 0 0,1 2-1,-1-1 1,16 1-1,-13 1 20,5 0 95,0 1 0,0 1-1,0 0 1,-1 1 0,1 1-1,25 9 1,-18-4 36,-19-8-121,0 1 0,0 0 1,0 1-1,-1-1 0,1 1 0,-1 0 0,9 7 0,-13-10-96,-1 1 1,1 0-1,0 0 0,-1-1 1,1 1-1,-1 0 1,1 0-1,-1 0 1,1 0-1,-1 0 0,0 0 1,1 0-1,-1 0 1,0 0-1,0 0 0,0 0 1,1 0-1,-1 0 1,0 0-1,-1 2 0,0-1 10,1 1 0,-1-1 0,-1 1 0,1-1 0,0 1 0,0-1 0,-1 0 0,1 0-1,-1 0 1,0 0 0,-3 3 0,-23 24 203,7-7-16,-1 0 0,-1-1 0,-37 24 0,49-38-66,-26 17 362,35-23-433,1 0 0,-1 0 0,1 0 0,-1 1 0,1-1 0,0 0-1,-1 1 1,1-1 0,0 1 0,0-1 0,0 1 0,0 0 0,1-1 0,-1 1 0,0 0 0,1 0 0,-1 2 0,3-1 83,0 1 0,1-1 0,0 0 0,0 1 0,0-1 0,0-1 0,0 1 0,1 0-1,5 2 1,5 3-59,0-1 0,0 0 0,1-1 0,0 0 0,0-2 0,1 0-1,-1 0 1,1-2 0,0 0 0,26 1 0,-36-5-42,0 1 0,-1 0 0,1-1 0,0 0 0,-1-1 1,1 1-1,-1-1 0,0 0 0,0 0 0,0-1 0,0 0 0,-1 1 0,1-1 0,3-5 0,6-7-1400,-1-1 1,15-22-1,-24 33 356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57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0 9944,'0'0'5280,"1"14"-4574,2 182 1399,-41 190 1032,37-370-3028,-30 339 2155,13-182-1259,-14 103 906,25-178-822,4-33-409,0 12 1681,3-76-1929,0-14 431,1-49-618,11-81-1,-7 109-148,2 0 0,2 0 0,24-63 0,-20 65-96,1 2 0,33-52 0,-39 71 0,0 1 0,0 1 0,0-1 0,1 1 0,1 1 0,0 0 0,0 0 0,0 1 0,1 0 0,21-10 0,-22 13 0,1 0 0,-1 0 0,1 1 0,0 1 0,0 0 0,0 0 0,21 0 0,-27 2 0,0 0 0,-1 1 0,1-1 0,0 1 0,-1 0 0,1 1 0,-1-1 0,1 1 0,-1 0 0,0 0 0,0 0 0,0 0 0,0 1 0,0 0 0,0-1 0,-1 2 0,1-1 0,-1 0 0,0 1 0,0-1 0,4 8 0,-4-8 0,-1 1 0,-1 0 0,1 0 0,-1 0 0,1 0 0,-1 0 0,0 0 0,-1 0 0,1 1 0,-1-1 0,0 0 0,0 0 0,0 0 0,0 1 0,-1-1 0,1 0 0,-1 0 0,0 0 0,-1 0 0,1 0 0,-1 0 0,0 0 0,0 0 0,0 0 0,0-1 0,0 1 0,-6 5 0,-1 1 0,-1 0 0,0 0 0,-1-1 0,0 0 0,0-1 0,-1 0 0,-15 7 0,3-2 0,-74 36 0,82-42 0,-1-1 0,0 0 0,0-2 0,-18 4 0,34-8 0,0 0 0,0 0 0,1 0 0,-1 0 0,0 0 0,0 0 0,1 0 0,-1 0 0,0 1 0,1-1 0,-1 0 0,0 1 0,1-1 0,-1 0 0,0 1 0,1-1 0,-1 1 0,0-1 0,0 1 0,7 11 0,3 1 0,14 22 0,31 35 0,-12-17 0,-23-30 0,26 24 0,-27-29 0,-1 0 0,21 30 0,-35-43 0,7 9 0,-8-14 0,-3-8 0,-1 2 48,1 0 0,0 1 0,0-1 0,0 0 0,1-9 0,0 3-4271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3:58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12760,'0'0'10561,"15"1"-9915,3 0-516,78 8 1003,-87-8-946,0 1 0,0 0 0,0 1 0,0 0 0,0 0 0,-1 1 0,1 0 0,15 10 0,-19-10-44,0 0 1,-1 0 0,1 1-1,-1 0 1,0 0 0,0 0-1,0 0 1,0 1 0,-1-1 0,2 7-1,-3-7-43,0 0 0,-1 0 0,0 0-1,0 0 1,-1 0 0,1 0 0,-1 0-1,0 0 1,-1 0 0,1 0 0,-1 1-1,0-1 1,-2 6 0,0-1 26,0-1-1,-1 0 1,0 0 0,-1 0 0,0-1-1,0 0 1,-7 9 0,-5 2 427,-30 27 0,37-36-369,3-5-102,2 0 0,-1 0 0,1 1-1,0 0 1,0 0 0,-4 7 0,9-11-82,1 1 0,0-1 0,-1 1 0,1-1 0,0 0 0,1 1 0,-1-1 0,0 0 0,1 0 0,-1 1 0,1-1 0,-1 0 0,4 2 0,3 5 0,1-1 0,1 0 0,-1 0 0,1-1 0,1 0 0,-1-1 0,1 0 0,0-1 0,19 7 0,-30-12 25,1 1-1,-1-1 1,1 0-1,-1 0 1,1 0 0,-1 0-1,1 0 1,-1 1-1,1-1 1,-1 0 0,1 0-1,-1 0 1,1 0-1,-1-1 1,1 1 0,0 0-1,-1 0 1,1 0-1,-1 0 1,1 0 0,-1-1-1,1 1 1,-1 0-1,1-1 1,-1 1 0,0 0-1,1-1 1,-1 1-1,1 0 1,-1-1 0,0 1-1,1-1 1,-1 1-1,0 0 1,1-1 0,-1 1-1,0-1 1,0 1-1,1-2 1,0-17-4945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133 972 10152,'0'0'8921,"-12"9"-8447,-41 34-12,47-37-353,0 0 1,0 0 0,1 0 0,0 0-1,0 1 1,0 0 0,1 0-1,0 0 1,0 1 0,1 0-1,0-1 1,0 1 0,1 0-1,0 0 1,1 0 0,-1 1 0,1-1-1,1 0 1,0 0 0,0 1-1,1-1 1,0 0 0,0 1-1,1-1 1,0 0 0,0 0 0,1 0-1,0-1 1,0 1 0,1-1-1,0 1 1,0-1 0,1 0-1,0-1 1,0 1 0,0-1-1,1 0 1,0 0 0,9 6 0,-10-9-32,1 0 0,0 1 0,0-2 0,0 1 1,0-1-1,1 0 0,-1 0 0,1-1 0,-1 0 0,1 0 1,0 0-1,-1-1 0,1 0 0,0 0 0,-1-1 1,1 0-1,-1 0 0,1 0 0,-1-1 0,13-4 0,-13 3 0,0 1 0,1-1 0,-1 0-1,-1 0 1,1-1 0,0 0 0,-1 0-1,0 0 1,0-1 0,0 1 0,0-1-1,-1 0 1,0-1 0,0 1 0,0-1-1,-1 0 1,1 0 0,-1 0 0,-1 0-1,4-12 1,-5 6 55,0 0 1,-1 0-1,0 0 0,-1 0 0,0 0 0,-1 0 0,0 0 1,-1 0-1,-1 1 0,0-1 0,0 1 0,-1 0 0,0 0 1,-1 0-1,-1 1 0,-14-18 0,19 26-68,-1-1 1,1 1-1,-1 0 0,0 0 1,0 1-1,0-1 1,0 1-1,0-1 0,0 1 1,0 0-1,-4-1 0,5 2-23,0-1 0,0 1 0,0 0 0,0 0 1,0-1-1,0 2 0,0-1 0,0 0 0,0 0 0,0 0 0,0 1 0,0-1 0,0 1 0,0 0 0,0 0 0,1-1 0,-1 1 0,0 0 0,-2 2 0,3-2-26,0 1-1,1-1 1,-1 0-1,0 0 0,1 0 1,0 0-1,-1 0 0,1 1 1,-1-1-1,1 0 1,0 0-1,0 1 0,0-1 1,0 0-1,0 1 0,0-1 1,0 0-1,0 0 1,0 1-1,1-1 0,-1 0 1,0 0-1,1 0 0,-1 1 1,1-1-1,0 0 1,-1 0-1,1 0 0,0 0 1,0 0-1,0 1 1,30 35 190,-27-33-169,1 1-23,1 0 0,0 0 0,0-1 0,0 0 0,0 0 0,1-1 0,0 1 0,-1-1 1,1-1-1,0 1 0,1-1 0,-1-1 0,0 1 0,0-1 0,1 0 0,-1-1 0,1 0 0,-1 0 0,0 0 0,1-1 0,-1 0 0,0-1 0,1 0 0,-1 0 0,0 0 0,0-1 0,-1 0 0,1 0 0,0-1 0,-1 0 0,0 0 0,8-7 0,0-2-14,0-2 0,-1 0 0,0 0 0,-1-1 0,-1-1 0,15-29 0,-7 7 0,26-83 0,-44 116 0,1 1 0,0-1 0,0 1 0,1 0 0,0 0 0,0 0 0,5-7 0,-8 12 0,0 0 0,0 0 0,0 0 0,0 0 0,0-1 0,0 1 0,0 0 0,0 0 0,0 0 0,0 0 0,1 0 0,-1 0 0,0 0 0,0-1 0,0 1 0,0 0 0,0 0 0,0 0 0,0 0 0,1 0 0,-1 0 0,0 0 0,0 0 0,0 0 0,0 0 0,0 0 0,1 0 0,-1 0 0,0 0 0,0 0 0,0 0 0,0 0 0,0 0 0,1 0 0,-1 0 0,0 0 0,0 0 0,0 0 0,0 0 0,0 0 0,0 0 0,1 0 0,-1 0 0,0 1 0,0-1 0,0 0 0,0 0 0,0 0 0,0 0 0,0 0 0,4 9 0,-3-6 0,13 39 0,-2 1 0,-2 0 0,-2 1 0,-1 1 0,0 52 0,-6-88 0,-1 1 0,0-1 0,-1 1 0,0 0 0,-1-1 0,0 1 0,0-1 0,-1 0 0,0 0 0,0 0 0,-1 0 0,-1 0 0,1-1 0,-1 0 0,-1 0 0,1 0 0,-1-1 0,-1 1 0,-7 6 0,11-12 0,-1 0 0,0 0 0,1 0 0,-1-1 0,0 1 0,0-1 0,0 0 0,0 0 0,0 0 0,0-1 0,0 1 0,0-1 0,0 0 0,0 0 0,0 0 0,0-1 0,0 1 0,0-1 0,0 0 0,0 0 0,0-1 0,0 1 0,-6-4 0,4 2 0,0 0 0,1 0 0,-1-1 0,1 0 0,0 0 0,0 0 0,0 0 0,0-1 0,1 0 0,0 0 0,0 0 0,0-1 0,1 1 0,-4-8 0,6 12 0,1 0 0,0-1 0,0 1 0,0 0 0,0 0 0,0 0 0,0 0 0,0 0 0,0-1 0,0 1 0,1 0 0,-1 0 0,0 0 0,1 0 0,-1 0 0,1 0 0,-1 0 0,1 0 0,0 0 0,-1 0 0,1 0 0,0 0 0,-1 0 0,1 1 0,0-1 0,0 0 0,0 1 0,0-1 0,0 0 0,0 1 0,0-1 0,0 1 0,0-1 0,2 1 0,5-4 0,0 1 0,0 0 0,11-2 0,22-2 0,1 2 0,-1 2 0,44 1 0,-12 1 0,-31 0 0,100-7 0,-120 6 0,0-2 0,-1-1 0,0 0 0,30-13 0,-46 16 0,18-7 0,1-2 0,33-21 0,-44 26 0,-12 6 0,0-1 0,1 1 0,-1-1 0,1 1 0,-1-1 0,0 0 0,0 0 0,1 1 0,-1-1 0,0 0 0,0 0 0,0 0 0,0 0 0,2-3 0,-3 4 0,0 0 0,0 0 0,0 0 0,0-1 0,0 1 0,0 0 0,0 0 0,0 0 0,0 0 0,0-1 0,0 1 0,0 0 0,1 0 0,-1 0 0,0 0 0,-1 0 0,1-1 0,0 1 0,0 0 0,0 0 0,0 0 0,0 0 0,0-1 0,0 1 0,0 0 0,0 0 0,0 0 0,0 0 0,0 0 0,0 0 0,0-1 0,-1 1 0,1 0 0,0 0 0,0 0 0,0 0 0,0 0 0,0 0 0,0 0 0,-1 0 0,1-1 0,0 1 0,0 0 0,0 0 0,0 0 0,-1 0 0,1 0 0,0 0 0,0 0 0,0 0 0,0 0 0,0 0 0,-1 0 0,1 0 0,-10 2 0,9-1 0,-9 1 0,0 1 0,1 0 0,0 1 0,-1 0 0,1 0 0,1 1 0,-1 0 0,1 1 0,-15 12 0,1 2 0,0 1 0,-19 26 0,38-43 0,0 0 0,0 0 0,0 0 0,1 0 0,-1 1 0,1-1 0,0 1 0,1-1 0,-1 1 0,1 0 0,0 0 0,0 0 0,0 0 0,1 0 0,-1 0 0,1 0 0,1 0 0,-1 0 0,1 0 0,-1 0 0,2-1 0,-1 1 0,0 0 0,4 7 0,-2-7 0,0 0 0,0 0 0,0 0 0,1 0 0,0 0 0,0-1 0,0 1 0,0-1 0,1 0 0,-1-1 0,1 1 0,0-1 0,0 0 0,1 0 0,-1 0 0,1-1 0,-1 0 0,1 0 0,0 0 0,8 1 0,1-1 0,1 0 0,0-1 0,0-1 0,0 0 0,0-1 0,0-1 0,0-1 0,-1 0 0,1-1 0,-1 0 0,0-1 0,0-1 0,0-1 0,-1 0 0,0 0 0,25-20 0,16-13 0,-1-3 0,62-65 0,-64 51 0,-46 49 0,-3 5 0,-1 0 0,1-1 0,-1 1 0,0 0 0,0-1 0,3-7 0,-5 11 0,1-1 0,-1 0 0,0 0 0,1 1 0,-1-1 0,1 0 0,-1 1 0,1-1 0,-1 1 0,1-1 0,0 0 0,-1 1 0,1-1 0,0 1 0,0-1 0,3-2 0,-3 1 0,-1 2 0,0 0 0,0 0 0,0 0 0,0 0 0,-1-1 0,1 1 0,0 0 0,0 0 0,0 0 0,0 0 0,0 0 0,0 0 0,0-1 0,0 1 0,0 0 0,1 0 0,-1 0 0,0 0 0,0 0 0,0 0 0,0-1 0,0 1 0,0 0 0,0 0 0,0 0 0,0 0 0,0 0 0,0 0 0,0 0 0,0 0 0,1-1 0,-1 1 0,0 0 0,0 0 0,0 0 0,0 0 0,0 0 0,0 0 0,1 0 0,-1 0 0,0 0 0,0 0 0,0 0 0,0 0 0,0 0 0,0 0 0,1 0 0,-1 0 0,0 0 0,0 0 0,0 0 0,0 0 0,0 0 0,0 0 0,1 0 0,-1 0 0,0 0 0,0 0 0,0 0 0,1 1 0,-1-1 0,0 0 0,1 0 0,-1 0 0,1 0 0,-1 0 0,0 0 0,1 0 0,-1 0 0,1 0 0,-1 0 0,1 0 0,-1 0 0,0 0 0,1 0 0,-1 0 0,1-1 0,-1 1 0,0 0 0,1 0 0,-1 0 0,0-1 0,1 1 0,-1 0 0,1-1 0,45 8 0,-45-8 0,0 1 0,0 0 0,0 0 0,0 0 0,0 0 0,0 0 0,0 0 0,0 0 0,0 0 0,0 0 0,0 1 0,0-1 0,0 0 0,0 1 0,0-1 0,0 1 0,-1-1 0,1 1 0,0-1 0,0 1 0,0-1 0,-1 1 0,1 0 0,0 0 0,0-1 0,-1 1 0,1 0 0,-1 0 0,1 0 0,0 1 0,0-1 0,0-1 0,-1 1 0,1 0 0,0-1 0,0 0 0,0 1 0,0-1 0,-1 1 0,1-1 0,0 0 0,0 0 0,0 1 0,0-1 0,0 0 0,0 0 0,0 0 0,0 0 0,0 0 0,0 0 0,0-1 0,1 1 0,4 0 0,-9 0 0,1 1 0,-1 0 0,1 0 0,-1 0 0,1 0 0,-1 1 0,1-1 0,0 1 0,0-1 0,0 1 0,0 0 0,0 0 0,0 0 0,0 0 0,1 0 0,-3 4 0,-25 41 0,23-34 0,0 0 0,1 0 0,1 0 0,-5 26 0,8-32 0,0 0 0,0 1 0,1-1 0,0 1 0,0-1 0,1 0 0,0 1 0,0-1 0,1 0 0,4 12 0,-4-14 0,0-1 0,1 0 0,0 0 0,0 0 0,0 0 0,0-1 0,1 1 0,-1-1 0,1 0 0,0 0 0,0 0 0,0 0 0,0-1 0,1 0 0,-1 0 0,9 3 0,-5-2 0,1 0 0,1-1 0,-1 0 0,0-1 0,0 0 0,1 0 0,17-2 0,-15-1 0,0-1 0,-1 0 0,1-1 0,-1 0 0,0 0 0,0-2 0,0 1 0,-1-1 0,0-1 0,0 0 0,17-16 0,0-3 0,-1-1 0,34-45 0,-30 32 0,-3-2 0,-1-1 0,-2 0 0,-2-2 0,30-90 0,78-291 0,-119 389 0,-2 1 0,-1-2 0,3-52 0,-11 77 0,0 13 0,0-1 0,0 1 0,0 0 0,0 0 0,0 0 0,-1 0 0,1 0 0,0 0 0,0 0 0,0 0 0,0 0 0,0 0 0,0 0 0,0 0 0,0 0 0,0 0 0,0 0 0,0-1 0,0 1 0,0 0 0,0 0 0,-1 0 0,1 0 0,0 0 0,0 0 0,0 0 0,0 0 0,0 0 0,0 0 0,0 0 0,0 0 0,0 0 0,0 0 0,0 0 0,-1 0 0,1 0 0,0 0 0,0 0 0,0 0 0,0 1 0,0-1 0,0 0 0,0 0 0,0 0 0,0 0 0,0 0 0,0 0 0,0 0 0,0 0 0,0 0 0,-1 0 0,1 0 0,0 0 0,0 0 0,0 0 0,0 0 0,0 1 0,0-1 0,0 0 0,0 0 0,-11 22 0,10-20 0,-28 74 0,2 1 0,4 1 0,-21 133 0,29-102 0,6 1 0,4 129 0,6-216 0,0-1 0,6 29 0,-6-46 0,0 1 0,1-1 0,-1 1 0,1-1 0,1 0 0,-1 1 0,1-1 0,0-1 0,0 1 0,0 0 0,0-1 0,1 1 0,0-1 0,5 4 0,-7-6 0,0-1 0,0 1 0,0-1 0,1 0 0,-1 0 0,1 0 0,-1 0 0,1 0 0,-1 0 0,1-1 0,-1 1 0,1-1 0,0 0 0,-1 0 0,5 0 0,-1-1 0,-1 0 0,0 0 0,0 0 0,-1-1 0,1 0 0,0 0 0,7-4 0,3-4 0,-1 0 0,0-1 0,20-19 0,-11 6 0,-1-1 0,-1-1 0,23-36 0,44-92 0,-60 94 0,-2-1 0,22-80 0,23-135 0,-57 214 0,-8 40 0,18-97 0,-22 104 0,-1 0 0,0 1 0,-1-1 0,0 1 0,-2-1 0,-2-16 0,4 30 0,0 1 0,0 0 0,0-1 0,0 1 0,0 0 0,0 0 0,0-1 0,0 1 0,0 0 0,-1-1 0,1 1 0,0 0 0,0 0 0,0-1 0,0 1 0,0 0 0,0 0 0,-1-1 0,1 1 0,0 0 0,0 0 0,0 0 0,-1-1 0,1 1 0,0 0 0,0 0 0,0 0 0,-1 0 0,1-1 0,0 1 0,0 0 0,-1 0 0,1 0 0,0 0 0,-1 0 0,1 0 0,0 0 0,0 0 0,-1 0 0,1 0 0,0 0 0,-1 0 0,1 0 0,0 0 0,0 0 0,-1 0 0,1 0 0,0 0 0,-1 0 0,1 0 0,0 1 0,0-1 0,-1 0 0,1 0 0,0 0 0,0 0 0,0 1 0,-1-1 0,1 0 0,-13 16 0,12-14 0,-11 17 0,0 1 0,2 0 0,0 1 0,-11 37 0,-16 92 0,-11 161 0,43-241 0,3 0 0,11 103 0,-7-155 0,1-1 0,1 1 0,9 27 0,-10-36 0,1-1 0,0 0 0,0 0 0,0-1 0,1 1 0,0-1 0,0 0 0,1-1 0,8 9 0,-11-13 0,0 0 0,0-1 0,0 1 0,0 0 0,1-1 0,-1 0 0,0 0 0,1 0 0,-1 0 0,1 0 0,-1-1 0,1 1 0,-1-1 0,1 0 0,-1 0 0,1-1 0,-1 1 0,1-1 0,-1 1 0,1-1 0,-1 0 0,1 0 0,3-2 0,7-3 0,0-1 0,-1 0 0,24-17 0,140-113 0,-147 112 0,-20 18 0,-8 6 0,1-1 0,-1 0 0,0 0 0,1 0 0,-1 0 0,0 0 0,0-1 0,0 1 0,0 0 0,1-4 0,-3 6 0,0 0 0,0 0 0,0 0 0,0 0 0,-1 0 0,1 0 0,0 0 0,0 0 0,0 0 0,0 0 0,0 0 0,0 0 0,0 0 0,0 0 0,0 0 0,0 0 0,0 0 0,-1 0 0,1 0 0,0 0 0,0 0 0,0 0 0,0 0 0,0 0 0,0-1 0,0 1 0,0 0 0,0 0 0,0 0 0,0 0 0,0 0 0,0 0 0,0 0 0,0 0 0,0 0 0,0 0 0,0 0 0,0-1 0,0 1 0,0 0 0,0 0 0,0 0 0,0 0 0,0 0 0,0 0 0,0 0 0,0 0 0,0 0 0,0 0 0,0 0 0,0-1 0,0 1 0,0 0 0,0 0 0,0 0 0,0 0 0,0 0 0,-5 4 0,-67 81 0,-9 12 0,72-84 0,0 0 0,1 1 0,1-1 0,0 2 0,1-1 0,-4 16 0,9-26 0,0 0 0,0 0 0,1 1 0,-1-1 0,1 0 0,0 0 0,0 1 0,1-1 0,1 7 0,-2-9 0,0-1 0,1 0 0,-1 0 0,0 0 0,1 0 0,0 0 0,-1 0 0,1 0 0,0 1 0,-1-2 0,1 1 0,0 0 0,0 0 0,0 0 0,0 0 0,0 0 0,0-1 0,0 1 0,0-1 0,0 1 0,0 0 0,0-1 0,0 0 0,1 1 0,-1-1 0,0 0 0,0 1 0,0-1 0,1 0 0,-1 0 0,0 0 0,0 0 0,1 0 0,-1-1 0,0 1 0,0 0 0,0 0 0,2-1 0,8-3 0,0 0 0,-1 0 0,1-1 0,-1 0 0,0-1 0,-1 0 0,1-1 0,-1 0 0,-1 0 0,1-1 0,-1 0 0,12-16 0,5-10 0,-1-2 0,20-39 0,-23 38 0,-20 37 0,-1 0 0,0 0 0,0 0 0,0 1 0,0-1 0,0 0 0,0 0 0,0 0 0,0 0 0,0 0 0,0 1 0,0-1 0,0 0 0,1 0 0,-1 0 0,0 0 0,0 0 0,0 0 0,0 0 0,0 1 0,0-1 0,1 0 0,-1 0 0,0 0 0,0 0 0,0 0 0,0 0 0,0 0 0,1 0 0,-1 0 0,0 0 0,0 0 0,0 0 0,0 0 0,1 0 0,-1 0 0,0 0 0,0 0 0,0 0 0,0 0 0,0 0 0,1 0 0,-1 0 0,0-1 0,0 1 0,0 0 0,0 0 0,0 0 0,1 0 0,-1 0 0,0 0 0,0 0 0,0 0 0,0-1 0,0 1 0,0 0 0,0 0 0,0 0 0,0 0 0,0 0 0,0-1 0,1 1 0,-1 0 0,0 0 0,0 0 0,0 0 0,0-1 0,0 1 0,0 0 0,2 13 0,-1-11 0,7 61 0,-4-34 0,10 44 0,-11-63 0,1 0 0,-1-1 0,1 1 0,1-1 0,0 0 0,0 0 0,1 0 0,7 9 0,-9-14 0,-1 0 0,0-1 0,1 1 0,0-1 0,0 1 0,0-1 0,0 0 0,1 0 0,-1-1 0,1 0 0,5 3 0,-7-5 0,0 1 0,0-1 0,0 0 0,0 1 0,0-2 0,-1 1 0,1 0 0,0 0 0,0-1 0,0 0 0,0 1 0,0-1 0,0 0 0,-1-1 0,1 1 0,0 0 0,-1-1 0,1 1 0,-1-1 0,4-4 0,11-9 0,-1-1 0,0 0 0,-1-1 0,-1-1 0,-1-1 0,-1 0 0,0 0 0,-2-1 0,0-1 0,-1 1 0,8-28 0,5-31 0,22-141 0,-36 168 0,-6 43 0,15-86 0,8-177 0,-26 266 0,-1 8 0,-1 11 0,-8 299 0,28 3 0,-17-311 0,6 77 0,28 143 0,-32-218 0,-3-10 0,-9-17 0,-117-195 0,110 186 0,-2 1 0,-1 0 0,-2 2 0,0 0 0,-44-39 0,36 36 0,30 30 0,0 0 0,0 0 0,0 0 0,-1 0 0,1-1 0,0 1 0,0 0 0,0 0 0,0 0 0,0 0 0,0 0 0,0-1 0,0 1 0,0 0 0,0 0 0,0 0 0,0 0 0,0-1 0,0 1 0,0 0 0,0 0 0,0 0 0,0 0 0,0-1 0,1 1 0,-1 0 0,0 0 0,0 0 0,0 0 0,0 0 0,0 0 0,0-1 0,0 1 0,0 0 0,1 0 0,-1 0 0,0 0 0,0 0 0,0 0 0,0 0 0,0 0 0,1 0 0,-1 0 0,0-1 0,0 1 0,0 0 0,0 0 0,0 0 0,1 0 0,-1 0 0,0 0 0,0 0 0,0 0 0,0 0 0,1 0 0,-1 0 0,0 1 0,16-4 0,-11 3 0,23-4 0,-1 1 0,1 2 0,0 1 0,0 1 0,39 7 0,-45-4 0,1 1 0,-1 1 0,0 1 0,0 0 0,-1 2 0,40 23 0,-54-27 0,0 0 0,0 1 0,-1 0 0,1 0 0,-2 0 0,1 1 0,-1 0 0,0 0 0,0 1 0,-1-1 0,0 1 0,0 0 0,-1 0 0,0 0 0,0 0 0,2 14 0,0 10 0,-1 0 0,-2 0 0,-1 37 0,-1-48 0,-2 7 0,2-18 0,-1 0 0,1 0 0,2 14 0,-1-12 0,-1-11 0,0 1 0,0-1 0,0 0 0,0 1 0,0-1 0,0 1 0,1-1 0,-1 1 0,0-1 0,1 1 0,-1-1 0,1 0 0,0 1 0,0 0 0,0-11 0,-2-49 0,10-243 0,4 188 861,-4 50-5709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16575,'0'0'2192,"11"11"-2230,0 0 22,3 4-32,0 0-1,0 0 1,16 26-1,-10-2 9,29 79 0,1 2 888,-48-116-717,0-1-1,0 0 0,0 0 0,0 0 0,0 0 1,1 0-1,-1-1 0,1 1 0,0-1 1,0 0-1,0 1 0,0-1 0,0 0 0,0-1 1,1 1-1,-1-1 0,0 1 0,1-1 0,-1 0 1,1 0-1,3 0 0,-4-1-35,-1 0 0,1 0 0,-1 0 0,1 0 0,-1-1 0,1 1 0,-1-1 1,0 1-1,1-1 0,-1 0 0,0 0 0,0 0 0,0 0 0,1 0 0,-1-1 0,0 1 0,-1-1 0,1 1 0,0-1 0,0 0 0,-1 0 0,1 0 0,-1 1 0,1-1 0,-1-1 1,0 1-1,0 0 0,0 0 0,0 0 0,0-1 0,0-2 0,1 0 78,-1 0 0,0 0 0,0 0 0,-1 0 0,1 0 0,-1 0 0,-1 0 0,1 0 0,0 0 0,-1 0 0,0 0 0,0 1 0,-1-1 0,0 0 0,-1-4 0,2 7-56,-1 0 0,1 0 1,0 0-1,-1 0 0,1 1 0,0-1 0,-1 1 1,0-1-1,1 1 0,-1-1 0,0 1 0,0 0 1,0 0-1,0 0 0,0 0 0,0 0 1,0 0-1,0 1 0,0-1 0,0 1 0,-1-1 1,1 1-1,0 0 0,0 0 0,0 0 1,-1 0-1,1 0 0,0 1 0,0-1 0,0 1 1,-1-1-1,1 1 0,0 0 0,0-1 0,-4 4 1,-4 1-70,0 1 0,1 0 0,-1 0 0,1 1 0,1 0 0,-1 1 0,1 0 1,0 1-1,1-1 0,0 1 0,-11 19 0,21-28-48,-1 0 0,1-1 0,-1 1 0,0 0 0,1-1 0,-1 0 0,0 0 0,4-1 0,2-2-8,297-144-4528,-301 146 4366,0 1 0,0-1 0,1 1 1,-1 0-1,0 0 0,0 1 0,1-1 0,-1 1 0,0 0 0,1 0 0,-1 0 0,0 1 1,1-1-1,-1 1 0,0 0 0,0 1 0,1-1 0,-1 1 0,0 0 0,6 3 0,-4-1 76,0 0 0,-1 1 0,1-1 0,-1 1 0,1 0 0,-2 1 0,1-1 0,0 1 0,-1 0 0,0 0 0,4 10 0,6 19 445,-1-1 0,14 66 1,-27-99-315,0-1 1,0 1-1,0 0 0,0-1 1,0 1-1,0 0 1,0-1-1,1 1 1,-1 0-1,0-1 1,0 1-1,1-1 1,-1 1-1,0 0 1,1-1-1,-1 1 1,0-1-1,1 1 0,-1-1 1,1 1-1,-1-1 1,1 1-1,-1-1 1,1 0-1,-1 1 1,1-1-1,-1 0 1,1 1-1,0-1 1,-1 0-1,1 0 1,-1 1-1,1-1 0,0 0 1,-1 0-1,1 0 1,0 0-1,-1 0 1,1 0-1,0 0 1,-1 0-1,1 0 1,0 0-1,-1-1 1,1 1-1,1 0 1,2-3 146,0 1 1,0-1-1,0 0 1,0 0-1,5-5 1,-3 2-34,40-39 863,-31 29-461,0 1-1,0 1 1,35-23-1,-48 36-494,0-1-1,0 1 1,0 0 0,0 0-1,0 0 1,0 0-1,0 0 1,1 1-1,-1-1 1,0 1-1,1-1 1,-1 1-1,0 0 1,1 0-1,-1 0 1,1 0 0,-1 0-1,0 1 1,1-1-1,2 2 1,-1 0 8,0 0 1,-1 1 0,1-1 0,-1 1-1,1 0 1,-1 0 0,0 0 0,-1 0-1,1 1 1,3 5 0,0-1-67,0 1 0,-1 0 0,0 0 0,4 12 0,-9-21 14,0 0 1,0 0-1,0-1 0,-1 1 1,1 0-1,0 0 0,0 0 1,0 0-1,0 0 0,0 0 1,0 0-1,0 0 1,0 0-1,0 0 0,-1 0 1,1 0-1,0 0 0,0 0 1,0 0-1,0 0 0,0 0 1,0 0-1,0 0 0,0 1 1,0-1-1,-1 0 0,1 0 1,0 0-1,0 0 0,0 0 1,0 0-1,0 0 0,0 0 1,0 0-1,0 0 1,0 0-1,0 0 0,0 0 1,0 1-1,0-1 0,0 0 1,0 0-1,-1 0 0,1 0 1,0 0-1,0 0 0,0 0 1,0 0-1,0 0 0,0 1 1,0-1-1,0 0 0,0 0 1,0 0-1,0 0 0,1 0 1,-1 0-1,0 0 0,0 0 1,0 1-1,0-1 1,0 0-1,0 0 0,0 0 1,0 0-1,-6-4-2582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22415,'0'0'7000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4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9440,'0'0'9815,"-13"12"-9463,7-6-297,-8 6 55,2 1-1,0 0 1,0 1-1,1 0 1,-12 21-1,7-3 226,1 0 1,-17 53-1,-11 69 505,17-53-295,-25 108 695,46-185-911,-4 35-1,1-4 568,5-35 44,3-17 262,1-17-545,9-44-2017,-9 52-569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27 281 3616,'0'0'17399,"1"13"-17369,0 22-13,-2-1-1,-6 45 1,-13 246 114,20-110 393,0-215-473,0 0-41,1-1 1,-1 1 0,1-1 0,-1 1-1,1-1 1,-1 1 0,1-1 0,-1 0-1,0 1 1,1-1 0,-1 1-1,0-1 1,0 0 0,1 1 0,-1-1-1,0 0 1,0 1 0,0-1 0,0 0-1,0-1 1,2-16 69,6-112 260,-1 50-87,-6-116 1,-2-29 171,4 98-154,-3 122-234,0-18 21,-1 23-54,1-1 0,0 1 0,0-1 0,0 0 0,0 1 0,0-1 0,0 1 0,0-1 0,1 1-1,-1-1 1,0 1 0,0-1 0,0 1 0,0-1 0,1 1 0,-1-1 0,0 1 0,1 0 0,-1-1 0,0 1 0,1-1 0,-1 1-1,0 0 1,1-1 0,-1 1 0,1 0 0,-1-1 0,0 1 0,1-1 0,1 2 0,-1 0 0,0 0 0,1 1 0,-1-1 1,0 0-1,0 0 0,0 1 0,0-1 0,0 0 0,0 1 0,-1-1 0,1 1 1,1 2-1,1 2 5,11 23 2,-1 0 1,-1 1-1,13 59 1,-14-50-5,13 44-10,9 39 130,70 165 1,-61-205 167,-42-81-288,0-1 1,0 1 0,0-1 0,0 0 0,0 1-1,0-1 1,0 0 0,0 1 0,1-1 0,-1 1 0,0-1-1,0 0 1,0 1 0,1-1 0,-1 0 0,0 1-1,0-1 1,1 0 0,-1 0 0,0 1 0,0-1 0,1 0-1,-1 0 1,0 1 0,1-1 0,-1 0 0,0 0-1,1 0 1,-1 1 0,1-1 0,-1 0 0,0 0 0,1 0-1,5-13 146,1-29-10,-7 38-120,76-451 911,-59 361-780,22-90 172,4 39-435,-31 106-3315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 4008,'0'0'8649,"-10"9"-8392,-31 31 217,2 1 1,-55 74-1,69-76-231,2 1 1,1 1-1,3 1 1,-18 54-1,20-42-89,4 0-1,1 1 1,3 0-1,2 0 1,3 1-1,2 0 1,3 0-1,14 98 0,-11-133-77,1-1 0,1 1-1,1-1 1,1-1-1,0 1 1,2-2-1,0 1 1,20 26-1,9 5 386,69 66 0,-24-27 185,-25-18 537,-59-71-1174,1 0 0,-1 1 1,0-1-1,0 0 0,0 0 0,0 0 1,0 0-1,0 0 0,0 0 0,0 1 0,1-1 1,-1 0-1,0 0 0,0 0 0,0 0 0,0 0 1,0 0-1,1 0 0,-1 0 0,0 0 1,0 0-1,0 0 0,0 0 0,1 0 0,-1 0 1,0 0-1,0 0 0,0 0 0,0 0 0,1 0 1,-1 0-1,0 0 0,0 0 0,0 0 1,0 0-1,0 0 0,1 0 0,-1 0 0,0 0 1,0 0-1,0-1 0,0 1 0,0 0 0,1 0 1,-1 0-1,0 0 0,0 0 0,0-1 1,6-10 273,-2-7-2975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4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0 941 10952,'0'0'2360,"10"-11"-1550,26-33 89,38-61 0,-27 21 3,-2-2 0,57-162 0,-87 201-382,-2-1 0,-1 0 0,-3 0 0,5-83 0,-8 94 520,-7 33-498,-2 9-137,-1 12-107,-45 433 910,39-345-912,-5 0 0,-4-2 0,-57 174 0,68-254-183,-1 0 0,-1-1 0,-2 0 0,0 0 0,-1-1 0,-28 34 0,40-53-97,0-1-1,0 0 1,1 0 0,-2 0 0,1 0-1,0 0 1,0 0 0,0 0 0,0 0-1,-1-1 1,1 1 0,0 0 0,0-1 0,-1 1-1,1-1 1,-1 1 0,1-1 0,-1 1-1,1-1 1,-1 0 0,1 0 0,0 0-1,-3 0 1,2-1 5,1 1 1,-1-1-1,0 0 0,0 0 1,1 0-1,-1 0 0,1 0 0,-1 0 1,1-1-1,-1 1 0,1 0 1,0-1-1,-1 1 0,1-1 0,-1-1 1,-2-3 24,1 0 1,0 0 0,0 0 0,1 0 0,0-1-1,0 1 1,0-1 0,-1-12 0,3 9-4,1 1 1,0 0-1,0-1 1,1 1-1,0 0 0,1 0 1,0 0-1,0 0 1,1 1-1,0-1 1,1 1-1,-1 0 1,2 0-1,-1 0 0,1 1 1,0 0-1,1 0 1,-1 1-1,2-1 1,-1 1-1,0 1 1,17-10-1,-11 8 63,1 0 0,0 0-1,1 1 1,0 1 0,-1 1 0,1 0-1,1 1 1,-1 0 0,0 1 0,1 1-1,0 0 1,-1 2 0,19 1 0,-27 0 77,0 0 0,-1 0 0,0 0-1,1 1 1,7 4 0,22 8-131,-34-14-417,0-1 0,1 1-1,-1-1 1,0 0 0,0 0 0,0 0 0,1 0 0,-1-1-1,2 1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4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72 411 9144,'0'0'5689,"-11"7"-5113,-2 1-373,-31 19 699,44-27-867,0 1 0,0-1 0,0 0 0,0 0 0,0 0 0,0 0 0,0 0 0,0 0 0,-1 0 0,1 0-1,0 0 1,0 0 0,0 0 0,0 0 0,0 0 0,0 0 0,0 0 0,0 0 0,0 0 0,0 0 0,-1 0 0,1 0 0,0 0 0,0 0 0,0 0 0,0 0-1,0 0 1,0 0 0,0 0 0,0 0 0,0 0 0,0 0 0,-1 0 0,1 0 0,0 0 0,0 0 0,0 0 0,0 0 0,0 0 0,0 0 0,0 0-1,0 0 1,0 0 0,0 0 0,0 0 0,0-1 0,0 1 0,-1 0 0,1 0 0,0 0 0,0 0 0,0 0 0,0 0 0,0 0 0,0 0 0,0 0 0,0-9 949,5-12-321,4-9-289,1 0 0,2 1 1,1 0-1,1 1 1,2 1-1,1 0 0,0 1 1,2 1-1,1 0 1,1 2-1,1 0 0,2 2 1,-1 0-1,36-22 1,-33 30 64,-25 13-389,1-1 0,-1 1 0,0-1 0,1 1 1,-1 0-1,1 0 0,-1-1 0,1 1 0,-1 0 0,0 0 0,1 0 0,-1 1 0,1-1 0,-1 0 1,0 1-1,1-1 0,1 1 0,-2 1-1,0 0 1,0-1-1,0 1 1,0 0-1,-1 0 1,1 0-1,0 0 1,-1 0-1,0 0 1,1 0-1,-1 0 1,0 0-1,0 0 1,0 3-1,0 1 46,0 22 155,0 0 0,-3 0 0,0 0 0,-13 52 0,-1 0 321,14-64-389,1-5 546,16-22-288,0-6-282,-1-1-1,13-20 1,-13 17 21,24-27-1,-22 31-64,-4 3 25,1 1 1,0 0-1,1 1 1,26-20-1,-39 32-139,1 0 0,-1-1 0,1 1 0,-1 0 0,1 0 0,-1 0 0,1-1 0,-1 1 0,1 0 0,-1 0 0,1 0 0,-1 0 0,1 0 0,-1 0 0,1 0 0,0 0 0,-1 0 0,1 0 0,-1 0 0,1 0 0,-1 1 0,1-1 0,-1 0 0,1 0 0,-1 1 0,1-1 0,0 1 0,10 15 0,0 26 0,-10-38 0,11 85 0,-11-67 0,1 0 0,1 0 0,2 0 0,7 24 0,-12-45 0,1 1 0,0-1 0,-1 1 0,1-1 0,0 1 0,0-1 0,0 0 0,0 0 0,0 1 0,0-1 0,0 0 0,0 0 0,1 0 0,-1 0 0,0 0 0,1 0 0,-1 0 0,0-1 0,1 1 0,-1 0 0,1-1 0,-1 0 0,1 1 0,0-1 0,-1 0 0,1 1 0,-1-1 0,1 0 0,0 0 0,-1 0 0,1 0 0,-1-1 0,3 1 0,4-2 0,0-1 0,0 1 0,0-2 0,14-6 0,-22 10 0,26-17 0,0 0 0,-2-1 0,0-1 0,-1-2 0,-1 0 0,22-27 0,-17 23 0,-27 36 0,-5 7 0,2-10 0,-3 7 0,0 1 0,2 0 0,0 1 0,-4 27 0,8-41 0,0 0 0,-1 0 0,1 0 0,0 0 0,1 1 0,-1-1 0,0 0 0,1 0 0,0 0 0,0 0 0,0 0 0,0 0 0,0-1 0,0 1 0,1 0 0,-1 0 0,1-1 0,0 1 0,0-1 0,0 1 0,0-1 0,0 0 0,1 0 0,-1 0 0,1 0 0,-1 0 0,1-1 0,-1 1 0,1-1 0,0 0 0,0 0 0,0 0 0,4 1 0,-5-1 0,0 0 0,0-1 0,1 1 0,-1-1 0,0 0 0,1 1 0,-1-1 0,0 0 0,1-1 0,-1 1 0,0 0 0,1-1 0,-1 1 0,0-1 0,1 1 0,-1-1 0,0 0 0,0 0 0,0 0 0,0-1 0,0 1 0,0 0 0,0-1 0,0 1 0,-1-1 0,1 0 0,0 1 0,-1-1 0,1 0 0,-1 0 0,0 0 0,0 0 0,0 0 0,0 0 0,0 0 0,0-1 0,0-2 0,2-7 0,0 0 0,-2-1 0,1 1 0,-2 0 0,-1-24 0,1 23 0,-1 0 0,-1 0 0,0-1 0,-6-18 0,5 26 0,1 0 0,-1 0 0,0 1 0,0-1 0,0 1 0,-1 0 0,0 0 0,0 0 0,0 0 0,0 0 0,-11-7 0,-3-6 0,63 24 0,-10 0 0,108 1 0,-126-7 0,0-2 0,0 0 0,0-1 0,0 0 0,-1-1 0,26-11 0,-29 9 244,-1 0 1,0-1-1,16-13 1,9-10-2648,-24 19-107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10152,'0'0'4825,"9"6"-4066,-1-1-578,-2-1-47,-1-1 0,1 1 1,0-1-1,1 0 1,-1 0-1,0-1 1,1 0-1,-1 0 0,11 1 1,-9-2 72,1 0-1,0 0 1,0-1 0,-1 0-1,1 0 1,0-1 0,-1-1 0,1 1-1,-1-1 1,1-1 0,-1 0-1,0 0 1,0 0 0,0-1 0,0 0-1,-1-1 1,1 1 0,-1-2-1,-1 1 1,1-1 0,-1 0 0,10-12-1,-3 2 223,-1-1 0,0 0 0,-1-1 0,13-32-1,25-81 1484,-7 14 340,-37 104-1908,-4 10-215,-1 1 0,1 0 1,0-1-1,0 1 0,0 0 0,0 0 0,1 0 1,-1 0-1,0 0 0,3-2 0,-4 4-92,0 0 0,1 0 0,-1-1 0,0 1 0,1 0 0,-1 0-1,0 0 1,1 0 0,-1 0 0,1 0 0,-1 0 0,0 0 0,1 0-1,-1 0 1,0 0 0,1 0 0,-1 0 0,1 0 0,-1 0 0,0 0-1,1 0 1,-1 1 0,0-1 0,1 0 0,-1 0 0,0 0 0,1 1-1,-1-1 1,0 0 0,0 0 0,1 1 0,-1-1 0,0 0 0,0 0 0,1 1-1,-1-1 1,0 0 0,0 1 0,0-1 0,0 0 0,1 1 0,-1-1-1,0 1 1,0-1 0,0 0 0,0 1 0,0 0 0,10 27 166,-7-21-90,13 47 69,15 92-1,-26-110-125,-1-1-1,-2 1 1,-5 65-1,3-97-55,0 0 0,-1-1 0,1 1 0,-1 0 0,0-1 0,0 1 0,0-1 0,-1 0 0,1 1 0,-3 3 0,3-6 0,0 0 0,0 0 0,-1-1 0,1 1 0,0 0 0,0-1 0,0 1 0,-1-1 0,1 1 0,0-1 0,0 0 0,-1 1 0,1-1 0,0 0 0,-1 0 0,1 0 0,0 0 0,-1 0 0,1 0 0,0-1 0,-1 1 0,1 0 0,0 0 0,-1-1 0,1 1 0,0-1 0,0 0 0,0 1 0,-2-2 0,-10-4 0,1 0 0,0-1 0,1 0 0,-15-11 0,22 14 0,-1 0 0,1 0 0,0 0 0,0 0 0,0-1 0,1 0 0,0 1 0,0-1 0,0-1 0,0 1 0,1 0 0,-3-8 0,5 12 0,-1-1 0,1 1 0,-1-1 0,1 1 0,0-1 0,0 1 0,0-1 0,0 1 0,0-1 0,0 1 0,1-1 0,-1 1 0,0-1 0,1 1 0,-1-1 0,1 1 0,-1 0 0,1-1 0,0 1 0,-1 0 0,1-1 0,0 1 0,0 0 0,0 0 0,0 0 0,0 0 0,0 0 0,1 0 0,-1 0 0,0 0 0,0 0 0,3 0 0,2-3 0,0 0 0,0 1 0,1 0 0,-1 1 0,1-1 0,-1 1 0,1 1 0,9-2 0,58-2 0,-37 3 0,4-2 0,0-2 0,0-2 0,0-1 0,41-16 0,123-60 0,-194 79 0,12-5 0,-17 7 0,-17 10 0,-1 0 0,1 1 0,0 0 0,0 1 0,1 0 0,0 1 0,0 0 0,1 1 0,0 0 0,1 0 0,-14 22 0,19-27 0,0 0 0,0 0 0,1 0 0,-1 1 0,1-1 0,1 1 0,-1 0 0,1-1 0,0 1 0,0 0 0,1 0 0,-1 0 0,1 0 0,1-1 0,-1 1 0,1 0 0,0 0 0,0 0 0,1-1 0,0 1 0,0-1 0,0 1 0,1-1 0,-1 0 0,1 0 0,0 0 0,5 5 0,-2-2 0,1-1 0,0 0 0,1-1 0,-1 0 0,1 0 0,1 0 0,-1-1 0,1 0 0,-1-1 0,1 0 0,1 0 0,-1-1 0,0 0 0,1-1 0,0 0 0,-1-1 0,20 1 0,-16-2 0,1 0 0,-1-1 0,0-1 0,1 0 0,-1-1 0,0-1 0,0 0 0,-1 0 0,1-2 0,-1 1 0,0-2 0,20-12 0,-20 9 0,-1 0 0,0 0 0,0-1 0,-1 0 0,15-23 0,36-67 0,-45 71 0,-6 13 0,0 0 0,-2-1 0,0-1 0,-1 1 0,0-1 0,4-29 0,1-13 0,-12 59 0,0 1 0,0-1 0,1 1 0,-1 0 0,0-1 0,1 1 0,-1-1 0,1 1 0,0 0 0,-1-1 0,1 1 0,0 0 0,0 0 0,0-1 0,0 1 0,2-1 0,-2 1 0,0 1 0,0 0 0,-1 0 0,1 0 0,0 0 0,0 0 0,0 0 0,0 0 0,0 0 0,0 0 0,0 1 0,0-1 0,0 0 0,0 1 0,-1-1 0,1 0 0,0 1 0,0-1 0,0 1 0,0-1 0,-1 1 0,1 0 0,0-1 0,-1 1 0,1 0 0,0-1 0,-1 1 0,1 0 0,-1 0 0,1 1 0,6 6 0,4 5 0,-1 0 0,0 0 0,0 1 0,-2 1 0,10 19 0,-10-13 0,5 14 0,30 55 0,-30-63 0,11 14 0,-15-28 0,-1-2 0,0 0 0,13 13 0,-18-22 0,-1 1 0,1-1 0,0 0 0,0 0 0,0 0 0,0 0 0,0 0 0,0-1 0,0 1 0,0-1 0,1 0 0,-1 0 0,1 0 0,4 0 0,0 0 0,0 0 0,0-1 0,0 0 0,0-1 0,0 1 0,1-2 0,-1 1 0,-1-1 0,1 0 0,0-1 0,9-3 0,-1-3 0,1-1 0,-1-1 0,0 0 0,-1-2 0,-1 1 0,0-1 0,-1-1 0,13-17 0,-18 21 0,-2 1 0,1-1 0,-2 0 0,1 0 0,-1-1 0,-1 0 0,0 0 0,0 0 0,-1 0 0,-1-1 0,1 1 0,-2-1 0,0 1 0,-1-19 0,0 29 0,0-1 0,0 1 0,0 0 0,-1 0 0,1 0 0,-1 0 0,1-1 0,-1 1 0,1 0 0,-1 0 0,0 0 0,1 0 0,-1 0 0,0 0 0,0 1 0,0-1 0,0 0 0,1 0 0,-1 0 0,-1 1 0,1-1 0,0 1 0,0-1 0,0 1 0,0-1 0,0 1 0,0-1 0,0 1 0,-1 0 0,1 0 0,0 0 0,0-1 0,-1 1 0,1 1 0,0-1 0,0 0 0,0 0 0,-1 0 0,1 0 0,0 1 0,0-1 0,0 1 0,0-1 0,0 1 0,0-1 0,-1 1 0,0 1 0,-13 8 0,1 1 0,0 0 0,0 2 0,1-1 0,1 2 0,0-1 0,1 2 0,-14 22 0,22-31 0,-1 1 0,1-1 0,0 1 0,0-1 0,1 1 0,0 0 0,0 0 0,0 0 0,1 0 0,0 1 0,1-1 0,0 0 0,0 0 0,0 1 0,1-1 0,0 0 0,0 0 0,1 0 0,0 0 0,0 0 0,1 0 0,-1 0 0,2-1 0,3 7 0,-4-9 0,1 0 0,0 1 0,0-2 0,0 1 0,0 0 0,0-1 0,1 0 0,0 0 0,0 0 0,0 0 0,0-1 0,0 0 0,6 2 0,0-1 0,1 0 0,-1 0 0,1-1 0,-1-1 0,15 0 0,-5-2 0,0-1 0,0 0 0,0-2 0,36-11 0,-17 2 0,55-28 0,-74 30 0,-1 0 0,0-1 0,0 0 0,-1-2 0,-1-1 0,-1 0 0,0-1 0,-1-1 0,23-29 0,-37 42 0,0 0 0,0 0 0,-1-1 0,0 1 0,1 0 0,-1 0 0,-1-1 0,1 1 0,-1-1 0,1 1 0,-1 0 0,-1-1 0,1 1 0,0-1 0,-1 1 0,0 0 0,0-1 0,-1 1 0,1 0 0,-1 0 0,0 0 0,0 0 0,0 0 0,0 0 0,-1 1 0,1-1 0,-1 1 0,0-1 0,0 1 0,-1 0 0,1 0 0,-1 1 0,1-1 0,-7-3 0,8 5 0,0 1 0,0-1 0,0 0 0,0 1 0,0-1 0,-1 1 0,1 0 0,0 0 0,0 0 0,0 0 0,0 0 0,0 0 0,-1 1 0,1-1 0,0 1 0,0-1 0,0 1 0,0 0 0,0 0 0,0 0 0,0 0 0,1 0 0,-1 0 0,0 0 0,0 1 0,1-1 0,-1 1 0,1-1 0,-1 1 0,-1 3 0,-2 1 0,1 0 0,0 0 0,0 1 0,1-1 0,-1 1 0,2 0 0,-4 11 0,3-8 0,1 0 0,0 1 0,1-1 0,0 0 0,1 15 0,0-19 0,1-1 0,-1 0 0,2 0 0,-1 1 0,0-1 0,1 0 0,0 0 0,0 0 0,1 0 0,-1-1 0,1 1 0,5 5 0,-3-4 0,0 1 0,1-1 0,0 0 0,0-1 0,0 0 0,1 0 0,10 6 0,-13-9 0,1 0 0,-1 0 0,1 0 0,0-1 0,-1 0 0,1 0 0,0 0 0,0-1 0,0 1 0,0-1 0,0-1 0,0 1 0,-1 0 0,6-2 0,4-1 0,-1-1 0,1-1 0,-1 1 0,-1-2 0,1 0 0,-1-1 0,20-13 0,-13 5 0,1-1 0,-2-1 0,23-26 0,30-29 0,-32 34 0,-36 35 0,-1 1 0,1-1 0,0 1 0,0 0 0,0 0 0,1 0 0,-1 0 0,0 0 0,1 1 0,-1-1 0,8-1 0,-10 3 0,0 0 0,0 0 0,0 0 0,0 0 0,0 0 0,0 0 0,0 0 0,0 1 0,0-1 0,0 0 0,0 0 0,0 1 0,0-1 0,0 1 0,0-1 0,0 1 0,0-1 0,1 2 0,-1-1 0,0 1 0,0-1 0,0 1 0,0 0 0,0-1 0,0 1 0,0 0 0,0-1 0,-1 1 0,1 0 0,-1 0 0,1 0 0,-1 3 0,2 13 0,-2 1 0,0 0 0,-1 0 0,0 0 0,-2 0 0,0-1 0,-1 1 0,-14 34 0,12-22 0,32-57 0,10-15 0,-28 31 0,1 0 0,-1 0 0,2 1 0,-1 0 0,1 1 0,0 0 0,22-13 0,-29 20 0,-1 1 0,0-1 0,1 1 0,-1-1 0,0 1 0,1 0 0,-1 0 0,0 0 0,1 0 0,-1 1 0,0-1 0,1 1 0,-1-1 0,0 1 0,0 0 0,1 0 0,-1 0 0,0 0 0,0 0 0,0 0 0,0 1 0,0-1 0,-1 1 0,1-1 0,0 1 0,1 2 0,7 6 0,-2 1 0,1-1 0,7 14 0,-15-22 0,9 12 0,0-1 0,24 24 0,-9-12 0,-23-23 0,0 0 0,0 0 0,0 0 0,1 0 0,-1 0 0,1-1 0,-1 1 0,1-1 0,0 1 0,0-1 0,-1 0 0,1 0 0,0 0 0,0-1 0,0 1 0,0-1 0,0 0 0,0 1 0,0-1 0,0 0 0,0-1 0,0 1 0,0-1 0,0 1 0,0-1 0,0 0 0,0 0 0,0 0 0,-1 0 0,1-1 0,0 1 0,2-3 0,9-5 0,-1-1 0,-1 0 0,0-1 0,18-21 0,-13 12 0,-2-1 0,0-1 0,17-36 0,-13 24 0,-15 27 0,-3 6 0,0-1 0,0 0 0,0 0 0,0 0 0,0 0 0,0 0 0,0 0 0,-1 0 0,1 0 0,0-3 0,-2 45 0,0-11 0,4 33 0,-1-43 0,0 0 0,2-1 0,0 0 0,14 35 0,-18-52 0,1-1 0,-1 1 0,0 0 0,1 0 0,-1-1 0,1 1 0,-1 0 0,1 0 0,-1-1 0,1 1 0,0-1 0,-1 1 0,1-1 0,0 1 0,0-1 0,-1 1 0,1-1 0,0 1 0,0-1 0,0 0 0,-1 0 0,1 1 0,0-1 0,1 0 0,0 0 0,0 0 0,0 0 0,0-1 0,0 1 0,0 0 0,0-1 0,0 0 0,0 1 0,0-1 0,2-1 0,4-3 0,-1 1 0,0-2 0,12-10 0,178-183 0,-178 186 0,-18 12 0,-1 1 0,1 0 0,-1 0 0,1 0 0,0 0 0,-1 0 0,1 0 0,0 0 0,-1 0 0,1 0 0,-1 0 0,1 1 0,0-1 0,-1 0 0,1 0 0,-1 1 0,1-1 0,-1 0 0,1 0 0,-1 1 0,1-1 0,-1 1 0,1-1 0,-1 0 0,1 1 0,-1-1 0,0 1 0,1-1 0,-1 1 0,0-1 0,1 1 0,-1 0 0,0-1 0,1 2 0,35 100 0,-36-101 0,1-1 0,-1 1 0,0-1 0,1 1 0,-1-1 0,0 1 0,1-1 0,-1 1 0,1-1 0,-1 1 0,1-1 0,-1 1 0,1-1 0,-1 1 0,1-1 0,0 0 0,-1 1 0,1-1 0,-1 0 0,1 0 0,0 0 0,-1 1 0,1-1 0,0 0 0,-1 0 0,1 0 0,0 0 0,-1 0 0,1 0 0,0 0 0,-1 0 0,1 0 0,0-1 0,-1 1 0,1 0 0,-1 0 0,1 0 0,0-1 0,0 0 0,23-17 0,-19 13 0,37-36 0,-27 25 0,0 1 0,1 0 0,25-15 0,-41 29 0,1 1 0,0-1 0,-1 1 0,1-1 0,0 1 0,-1 0 0,1 0 0,0-1 0,0 1 0,-1 0 0,1 0 0,0 0 0,0 0 0,0 0 0,-1 0 0,1 0 0,0 0 0,0 0 0,0 0 0,-1 0 0,1 0 0,0 1 0,0-1 0,-1 0 0,1 1 0,0-1 0,-1 0 0,1 1 0,0-1 0,-1 1 0,1-1 0,0 1 0,-1-1 0,1 1 0,-1 0 0,1-1 0,-1 1 0,0 0 0,1-1 0,-1 1 0,1 0 0,-1 0 0,3 6 0,0-1 0,-1 1 0,0 0 0,1 7 0,1 2 0,-1-9 0,-1 0 0,1 0 0,0 0 0,1 0 0,0-1 0,0 0 0,8 11 0,-9-15 0,-1 0 0,1 0 0,-1 0 0,1 0 0,0 0 0,-1 0 0,1-1 0,0 1 0,0-1 0,0 0 0,0 0 0,0 0 0,1 0 0,-1-1 0,0 1 0,0-1 0,1 0 0,-1 0 0,0 0 0,4-1 0,10-2 0,0 0 0,0-2 0,0 0 0,0-1 0,28-14 0,73-50 0,-106 63 0,11-8 0,1-1 0,35-32 0,-86 59 0,5 3 0,1 0 0,0 1 0,1 1 0,0 1 0,1 0 0,-31 41 0,31-34 0,13-16 0,-1 0 0,2 1 0,-1-1 0,-7 18 0,13-26 0,0 0 0,-1 1 0,1-1 0,0 0 0,0 0 0,0 1 0,0-1 0,0 0 0,0 0 0,0 1 0,0-1 0,0 0 0,0 1 0,0-1 0,0 0 0,0 0 0,0 1 0,0-1 0,0 0 0,0 0 0,0 1 0,0-1 0,0 0 0,0 0 0,0 1 0,1-1 0,-1 0 0,0 0 0,0 1 0,0-1 0,0 0 0,1 0 0,-1 0 0,0 1 0,0-1 0,0 0 0,1 0 0,-1 0 0,0 0 0,0 0 0,1 0 0,-1 1 0,0-1 0,17-1 0,19-12 0,-34 12 0,0 1 0,0-1 0,0 0 0,-1 1 0,1-1 0,0 1 0,0-1 0,0 1 0,0 0 0,3 0 0,-5 0 0,1 0 0,0 0 0,0 1 0,-1-1 0,1 0 0,0 0 0,0 1 0,-1-1 0,1 1 0,0-1 0,-1 0 0,1 1 0,-1-1 0,1 1 0,0-1 0,-1 1 0,1 0 0,0 0 0,1 3 0,-1 0 0,1 0 0,-1 0 0,0 0 0,0 0 0,0 0 0,0 8 0,2 7 0,0 10 0,0 0 0,-2-1 0,-1 1 0,-1 0 0,-6 31 0,0-18 0,-2 1 0,-26 73 0,26-91 0,0 0 0,-2-1 0,-1-1 0,-1 0 0,-17 23 0,29-43 0,-1-1 0,1 0 0,-1-1 0,1 1 0,-1 0 0,0 0 0,0-1 0,0 1 0,0-1 0,0 1 0,-1-1 0,1 0 0,0 0 0,0 0 0,-1 0 0,1-1 0,-1 1 0,1 0 0,-1-1 0,1 0 0,-5 0 0,4 0 0,-1-1 0,1 0 0,-1 0 0,1-1 0,0 1 0,-1-1 0,1 0 0,0 1 0,0-2 0,0 1 0,0 0 0,1 0 0,-1-1 0,-3-4 0,-9-10 0,0-1 0,2-1 0,0 0 0,1-1 0,1 0 0,0-1 0,2-1 0,0 1 0,2-1 0,1-1 0,0 1 0,-2-25 0,8 43 0,0 0 0,0 0 0,0 0 0,1 1 0,-1-1 0,1 0 0,0 0 0,0 1 0,0-1 0,1 0 0,0 1 0,-1-1 0,1 1 0,0 0 0,0 0 0,1 0 0,-1 0 0,1 0 0,0 0 0,-1 0 0,1 1 0,0 0 0,1-1 0,-1 1 0,7-3 0,3-2 0,0 1 0,1 1 0,0 0 0,0 1 0,20-4 0,150-20 0,-167 23 984,-17 4-1181,0 1 0,0-1 0,0 1 1,0-1-1,0 1 0,0-1 1,-1 1-1,1-1 0,0 1 0,0-1 1,-1 1-1,1 0 0,0-1 0,-1 1 1,1-1-1,0 1 0,-1 0 1,1-1-1,0 1 0,-1 0 0,1-1 1,-1 1-1,1 0 0,-2-1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0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19799,'0'0'1976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242 662 10248,'0'0'11698,"-13"0"-11197,1 1-321,-1 0-1,1 1 0,-1 0 1,1 1-1,0 1 0,0 0 1,-15 7-1,16-6 151,1 1 0,-1 1 0,2 0 0,-1 0 0,-13 14 0,18-16-131,1 0 0,0 0 1,0 1-1,0 0 1,1-1-1,0 1 1,0 0-1,0 1 1,1-1-1,0 1 1,-2 9-1,4-13-124,-1 0 1,1 0-1,1 0 1,-1 0-1,0 0 0,1 0 1,0 0-1,0 0 0,0 0 1,0 0-1,0 0 1,0 0-1,1-1 0,-1 1 1,1-1-1,0 1 0,0-1 1,0 0-1,0 1 0,4 2 1,2 2 65,0 0 1,1 0 0,0-1-1,13 6 1,-19-10-113,90 43 767,-82-41-710,1 0-1,0-1 1,-1 0-1,1-1 1,0 0-1,18 0 1,-17-3-31,-1 0 1,0-1-1,1 0 0,-1 0 1,0-1-1,13-6 1,67-34 325,-71 33-361,-11 4-20,0-1 0,0 0 0,-1 0 0,0-1 0,0 0 0,0-1 0,-2 0 0,1 0 0,-1-1 0,9-15 0,4-11 0,25-61 0,-39 82 0,-1 1 0,-7 25 0,-1 4 0,1 1 0,1 0 0,0 0 0,1 0 0,0 0 0,4 21 0,-2-24 0,0-1 0,1 0 0,0 0 0,1 0 0,1-1 0,0 1 0,0-1 0,12 17 0,-15-25 0,0-1 0,0 1 0,0-1 0,0 0 0,0 0 0,1 0 0,-1 0 0,1 0 0,0-1 0,-1 1 0,1-1 0,0 0 0,0 0 0,0 0 0,0 0 0,0 0 0,0 0 0,0-1 0,0 0 0,0 1 0,0-1 0,0 0 0,0-1 0,0 1 0,1 0 0,-1-1 0,0 0 0,0 0 0,0 0 0,-1 0 0,5-2 0,2-1 0,0-1 0,0 0 0,-1 0 0,1-1 0,-1 0 0,-1-1 0,1 0 0,7-9 0,-2 2 0,65-84 0,-78 98 0,0 0 0,0 0 0,0-1 0,0 1 0,0 0 0,0 0 0,0 0 0,0 0 0,0-1 0,0 1 0,0 0 0,0 0 0,0 0 0,0 0 0,1 0 0,-1-1 0,0 1 0,0 0 0,0 0 0,0 0 0,0 0 0,0 0 0,1 0 0,-1-1 0,0 1 0,0 0 0,0 0 0,0 0 0,0 0 0,1 0 0,-1 0 0,0 0 0,0 0 0,0 0 0,1 0 0,-1 0 0,0 0 0,0 0 0,0 0 0,0 0 0,1 0 0,-1 0 0,0 0 0,0 0 0,0 0 0,0 0 0,1 0 0,-1 0 0,0 0 0,0 1 0,0-1 0,0 0 0,0 0 0,1 0 0,0 15 0,-5 43 0,-23 103 0,-29 56 0,42-169 0,-37 82 0,40-106 0,-1-1 0,-2 0 0,0-1 0,-2 0 0,-19 20 0,34-40 0,-1-1 0,1 1 0,0-1 0,-1 0 0,1 0 0,-1 0 0,1 0 0,-1 0 0,0 0 0,1 0 0,-3 0 0,3-1 0,1 1 0,-1-1 0,0 0 0,1 0 0,-1 0 0,0 0 0,1 0 0,-1 0 0,1-1 0,-1 1 0,0 0 0,1 0 0,-1 0 0,1 0 0,-1-1 0,0 1 0,1 0 0,-1-1 0,1 1 0,-1 0 0,1-1 0,-1 0 0,-1-2 0,0 1 0,0-1 0,1 0 0,-1 0 0,1 0 0,0-1 0,0 1 0,0 0 0,0 0 0,1-1 0,-1-3 0,0-7 0,0 0 0,2 0 0,-1 0 0,2-1 0,0 1 0,0 1 0,2-1 0,-1 0 0,2 1 0,0-1 0,0 1 0,1 1 0,1-1 0,0 1 0,1 0 0,0 0 0,1 1 0,0 1 0,1-1 0,19-15 0,34-23 0,-24 18 0,42-26 0,-56 42 0,-8 3 0,33-14 0,-31 15 0,-17 10 0,1-1 0,-1 1 0,0 0 0,1 0 0,-1 0 0,1 0 0,-1 0 0,1 0 0,0 1 0,-1-1 0,4 0 0,26-9 0,-20 7 0,-1 0 0,0-1 0,0 0 0,0-1 0,0 0 0,10-8 0,60-45 0,-35 23 0,-17 14 0,81-51 0,-98 65 0,-10 5 0,1 0 0,-1 1 0,0 0 0,1-1 0,-1 1 0,1 0 0,0 0 0,-1 1 0,1-1 0,0 0 0,3 0 0,2 0 0,-2 0 0,-14 6 0,-28 11 0,27-13 0,-1 1 0,1 0 0,1 1 0,-1 0 0,1 0 0,-10 9 0,9-7 0,1 1 0,0 0 0,1 1 0,-1 0 0,2 0 0,-9 14 0,13-19 0,0 1 0,0-1 0,1 1 0,-1 0 0,1-1 0,0 1 0,0 0 0,1 0 0,0 0 0,-1 0 0,2 0 0,-1 0 0,0 0 0,1 0 0,0-1 0,0 1 0,3 6 0,-2-5 0,1 1 0,1-1 0,-1 1 0,1-1 0,0 0 0,0 0 0,1-1 0,0 1 0,0-1 0,0 0 0,1 0 0,0-1 0,0 1 0,0-1 0,0-1 0,0 1 0,1-1 0,0 0 0,11 3 0,-9-3 0,1-1 0,0 0 0,0 0 0,0-1 0,0-1 0,-1 1 0,1-2 0,0 1 0,0-1 0,0-1 0,0 0 0,-1 0 0,19-7 0,-7-1 0,0-1 0,-1-1 0,0 0 0,-1-2 0,0 0 0,-2-1 0,22-23 0,-16 13 0,-2-1 0,-1-1 0,-1 0 0,23-47 0,-14 13 0,-3-2 0,-3 0 0,-2-2 0,17-99 0,-28 114 0,-1 0 0,-3 0 0,-2 0 0,-4-61 0,1 99 0,-2-13 0,3 24 0,-1 0 0,0 1 0,0-1 0,0 1 0,-1-1 0,1 0 0,0 1 0,0-1 0,0 1 0,0-1 0,0 0 0,-1 1 0,1-1 0,0 1 0,-1-1 0,1 1 0,0-1 0,-1 1 0,1-1 0,0 1 0,-1 0 0,1-1 0,-1 1 0,1-1 0,-1 1 0,0 0 0,0 1 0,0-1 0,0 1 0,0-1 0,0 1 0,0 0 0,0-1 0,0 1 0,0 0 0,1 0 0,-1-1 0,0 1 0,1 0 0,-1 0 0,0 0 0,1 0 0,-1 0 0,1 0 0,0 0 0,-1 0 0,1 2 0,-3 4 0,-21 45 0,-27 89 0,49-137 0,-10 44 0,1 0 0,-5 56 0,9-52 0,2-11 0,-1 81 0,7-98 0,1 0 0,1-1 0,1 0 0,13 43 0,-15-60 0,1 0 0,-1 0 0,1-1 0,1 1 0,-1-1 0,1 0 0,0 0 0,0 0 0,0 0 0,1-1 0,-1 0 0,1 0 0,1 0 0,-1 0 0,0-1 0,1 0 0,-1 0 0,1 0 0,0-1 0,0 0 0,0 0 0,0-1 0,10 2 0,-1-3 0,0 0 0,1-2 0,-1 1 0,0-2 0,0 0 0,-1-1 0,1 0 0,18-9 0,-9 1 0,0-1 0,-1-1 0,38-29 0,-48 25 0,-17 26 0,1 0 0,0 0 0,0 0 0,0 1 0,1 0 0,1-1 0,-1 1 0,2 0 0,-1-1 0,1 1 0,0 0 0,1 0 0,2 14 0,-2-21 0,0 1 0,0-1 0,0 1 0,0-1 0,0 0 0,0 1 0,1-1 0,-1 0 0,1 0 0,-1 0 0,1 0 0,0 0 0,0 0 0,0 0 0,0 0 0,0-1 0,0 1 0,1-1 0,-1 0 0,1 0 0,-1 1 0,0-2 0,1 1 0,0 0 0,-1 0 0,1-1 0,-1 1 0,1-1 0,0 0 0,-1 0 0,1 0 0,0 0 0,-1-1 0,1 1 0,0 0 0,-1-1 0,1 0 0,-1 0 0,1 0 0,-1 0 0,1 0 0,-1 0 0,0-1 0,0 1 0,0-1 0,1 1 0,-1-1 0,-1 0 0,1 0 0,0 0 0,0 0 0,-1 0 0,3-5 0,-1 1 0,0 0 0,-1-1 0,0 1 0,0 0 0,-1-1 0,0 1 0,0-1 0,0 0 0,-1-11 0,0 8 0,-1-1 0,-1 0 0,1 1 0,-2-1 0,-3-11 0,5 20 0,1 0 0,-1 1 0,0-1 0,0 0 0,0 1 0,0-1 0,0 0 0,0 1 0,0-1 0,0 1 0,-1 0 0,1-1 0,-1 1 0,1 0 0,-1 0 0,1 0 0,-1 0 0,0 0 0,1 0 0,-1 0 0,0 1 0,0-1 0,0 1 0,0-1 0,1 1 0,-1 0 0,-3-1 0,5 1 0,0 0 0,0 0 0,0 0 0,-1 0 0,1 0 0,0 0 0,0 0 0,0 0 0,0 0 0,0 1 0,0-1 0,-1 0 0,1 0 0,0 0 0,0 0 0,0 0 0,0 0 0,0 0 0,0 0 0,0 0 0,0 0 0,0 1 0,-1-1 0,1 0 0,0 0 0,0 0 0,0 0 0,0 0 0,0 0 0,0 0 0,0 1 0,0-1 0,0 0 0,0 0 0,0 0 0,0 0 0,0 0 0,0 0 0,0 1 0,0-1 0,0 0 0,0 0 0,0 0 0,0 0 0,0 0 0,0 0 0,0 1 0,0-1 0,1 0 0,-1 0 0,0 0 0,0 0 0,0 0 0,0 0 0,0 0 0,0 0 0,0 1 0,1-1 0,5 6 0,6-3 0,0-1 0,0 0 0,1 0 0,-1-2 0,0 1 0,0-2 0,19-2 0,-11 0 0,-1-1 0,0 0 0,0-2 0,18-8 0,-18 6 0,0-1 0,0-1 0,-1-1 0,0-1 0,-1 0 0,0-1 0,-1-1 0,-1-1 0,0 0 0,-1-1 0,0 0 0,-2-1 0,0 0 0,-1-2 0,0 1 0,-2-1 0,0 0 0,-1-1 0,7-30 0,-6 10 0,4-44 0,-11 66 0,-2 1 0,0-1 0,0 0 0,-2 0 0,-4-20 0,6 36 0,-1 0 0,1 0 0,-1 0 0,0 0 0,0 0 0,0 1 0,0-1 0,0 0 0,0 0 0,0 1 0,-1-1 0,1 0 0,-1 1 0,1-1 0,-1 1 0,-2-2 0,3 3 0,0-1 0,1 1 0,-1 0 0,0-1 0,0 1 0,0 0 0,0 0 0,0 0 0,0 0 0,0 0 0,0 0 0,0 0 0,0 0 0,0 0 0,0 1 0,0-1 0,0 0 0,1 1 0,-1-1 0,0 0 0,0 1 0,0-1 0,0 1 0,1-1 0,-1 1 0,0 0 0,0-1 0,1 1 0,-1 0 0,0-1 0,1 1 0,-1 0 0,1 0 0,-1 0 0,1 0 0,0-1 0,-1 3 0,-5 7 0,2 1 0,-1 0 0,2 0 0,-1 0 0,1 1 0,1-1 0,-1 17 0,0 81 0,3-93 0,2 49 0,20 121 0,-15-152 0,1 0 0,2 0 0,1 0 0,2-2 0,19 37 0,-31-68 0,0 1 0,-1 0 0,1-1 0,1 1 0,-1-1 0,0 0 0,0 1 0,0-1 0,1 0 0,-1 0 0,1 1 0,-1-1 0,1 0 0,-1-1 0,1 1 0,0 0 0,-1 0 0,1-1 0,0 1 0,-1-1 0,5 1 0,-3-1 0,0 0 0,0 0 0,1-1 0,-1 1 0,0-1 0,0 0 0,0 0 0,0 0 0,0 0 0,0-1 0,4-1 0,4-4 0,-1-1 0,0 1 0,0-2 0,-1 1 0,11-14 0,38-50 0,-50 61 0,0 0 0,-1-1 0,-1 0 0,9-22 0,-9 19 0,-4 19 0,0 4 0,51 154 0,-52-159 0,1 0 0,-1 0 0,0-1 0,1 1 0,0 0 0,0-1 0,-1 0 0,1 1 0,1-1 0,-1 0 0,0 0 0,0 0 0,1 0 0,-1-1 0,1 1 0,0 0 0,-1-1 0,1 0 0,0 0 0,0 0 0,0 0 0,0 0 0,0-1 0,0 1 0,0-1 0,0 0 0,0 0 0,0 0 0,0 0 0,4-1 0,10-1 0,-1-1 0,1-1 0,-1 0 0,19-8 0,-31 10 0,22-9 0,0-2 0,-1 0 0,-1-2 0,27-21 0,5-2 0,-37 22 0,-42 42 0,13-15 0,0-1 0,-14 23 0,23-30 0,-1 0 0,0 0 0,1 0 0,-1 0 0,1 0 0,0 1 0,0-1 0,0 0 0,1 1 0,-1-1 0,1 1 0,0-1 0,-1 1 0,2-1 0,-1 1 0,1 6 0,0-9 0,0 1 0,-1 0 0,1-1 0,0 1 0,-1-1 0,1 1 0,0-1 0,0 1 0,1-1 0,-1 0 0,0 1 0,0-1 0,1 0 0,-1 0 0,0 0 0,1 0 0,-1 0 0,4 2 0,-1-2 0,0 0 0,0 0 0,0 0 0,0 0 0,0 0 0,0-1 0,0 0 0,4 0 0,2 0 0,0-1 0,-1-1 0,1 0 0,-1 0 0,1-1 0,12-5 0,-15 5 0,-1-1 0,0 0 0,1 0 0,-1-1 0,-1 1 0,1-1 0,-1 0 0,6-7 0,-9 9 0,0 1 0,0-1 0,0 0 0,0 0 0,0 0 0,-1 0 0,1 0 0,-1 0 0,0-1 0,0 1 0,0 0 0,0-1 0,-1 1 0,1-1 0,-1 1 0,0-1 0,0 1 0,0-1 0,-2-5 0,1 4 0,0 0 0,-1 0 0,0 0 0,0 0 0,0 0 0,0 1 0,-1-1 0,1 1 0,-1 0 0,0 0 0,-1 0 0,1 0 0,-1 0 0,0 1 0,0-1 0,0 1 0,0 0 0,0 0 0,-1 1 0,1-1 0,-1 1 0,0 0 0,0 0 0,0 1 0,0-1 0,0 1 0,0 0 0,0 0 0,-8 1 0,-43-5 0,56 5 0,-1 0 0,1 0 0,0 0 0,0 0 0,0 0 0,0 0 0,-1 0 0,1 0 0,0 0 0,0 0 0,0 0 0,-1 0 0,1 0 0,0 0 0,0 0 0,0 0 0,-1 0 0,1 0 0,0 0 0,0 0 0,0 0 0,-1 0 0,1 0 0,0 0 0,0 0 0,0 0 0,0 1 0,-1-1 0,1 0 0,0 0 0,0 0 0,0 0 0,0 0 0,0 1 0,0-1 0,-1 0 0,1 0 0,0 0 0,0 0 0,0 1 0,0-1 0,0 0 0,0 0 0,0 0 0,0 1 0,0-1 0,0 0 0,0 0 0,11 6 0,10-3 0,1-1 0,28-2 0,-5 1 0,20-1 0,43 4 0,-96-3 0,-1 1 0,0 0 0,0 1 0,-1 0 0,1 0 0,0 1 0,12 7 0,-20-9 0,-1 0 0,1 0 0,-1 0 0,1 0 0,-1 0 0,0 0 0,0 0 0,0 1 0,0-1 0,0 1 0,-1 0 0,1-1 0,-1 1 0,2 3 0,0 3 0,-1 0 0,1 1 0,0 11 0,-2-14 0,0 1 0,0 0 0,1-1 0,0 1 0,4 7 0,-6-15 0,0 1 0,0-1 0,1 0 0,-1 0 0,0 1 0,0-1 0,0 0 0,0 0 0,1 1 0,-1-1 0,0 0 0,0 0 0,0 0 0,1 1 0,-1-1 0,0 0 0,0 0 0,1 0 0,-1 0 0,0 0 0,1 0 0,-1 0 0,0 1 0,0-1 0,1 0 0,-1 0 0,0 0 0,1 0 0,-1 0 0,0 0 0,0 0 0,1 0 0,0-1 0,10-6 0,8-19 0,-17 24 0,11-17 0,0 1 0,1 1 0,1 0 0,1 1 0,0 0 0,19-13 0,-34 28 0,1 1 0,0-1 0,0 0 0,0 1 0,0 0 0,0-1 0,0 1 0,0 0 0,0 0 0,0 0 0,0 0 0,0 0 0,0 0 0,0 1 0,0-1 0,0 1 0,0-1 0,0 1 0,0 0 0,-1 0 0,1 0 0,0 0 0,-1 0 0,1 0 0,0 0 0,-1 1 0,3 2 0,5 4 0,-1 0 0,0 0 0,10 16 0,20 32 0,28 37 0,-48-71 0,-6-10 0,-2 1 0,1 0 0,-2 1 0,1 0 0,-2 1 0,11 25 0,-19-40 0,0 0 0,-1 0 0,1 0 0,0 1 0,0-1 0,0 0 0,-1 0 0,1 0 0,0 0 0,0 0 0,-1 1 0,1-1 0,0 0 0,-1 0 0,1 0 0,0 0 0,0 0 0,-1 0 0,1 0 0,0 0 0,0 0 0,-1 0 0,1 0 0,0 0 0,-1 0 0,1 0 0,0 0 0,0 0 0,-1-1 0,1 1 0,0 0 0,0 0 0,-1 0 0,1 0 0,0 0 0,0-1 0,0 1 0,-1 0 0,1 0 0,0-1 0,-18-8 0,-3-11-28,0-1 0,-23-29 0,26 29-3823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17487,'0'0'3248,"109"56"-2600,-34-29 16,13 1 8,-1-10-40,4-2 8,-11-4-40,-1-8 0,-4-8-144,-11-8-8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0 963 10152,'0'0'10035,"11"-10"-9436,9-9-133,0 0 1,-2-2-1,24-33 0,-15 11 213,79-114 1625,-92 140-1823,23-21 0,-23 25-80,-1-1 0,14-18 0,-23 26-222,1 0 0,1 1-1,-1 0 1,1 0 0,-1 0 0,1 1-1,1 0 1,-1 0 0,0 1 0,1 0-1,0 0 1,0 0 0,0 1 0,7-2-1,-13 4-150,0 0-1,-1 0 0,1 0 0,-1-1 1,1 1-1,0 0 0,-1 0 1,1 1-1,0-1 0,-1 0 0,1 0 1,0 0-1,-1 0 0,1 0 0,0 1 1,-1-1-1,1 0 0,-1 1 0,1-1 1,-1 0-1,1 1 0,-1-1 1,1 1-1,-1-1 0,1 1 0,-1-1 1,1 1-1,-1-1 0,0 1 0,1-1 1,-1 1-1,0-1 0,1 1 0,-1 0 1,0 0-1,6 27 510,-4 4-419,-1 0 0,-2 0 0,-5 36 0,-26 99 170,30-159-288,6-15 0,0-3 0,18-36 0,2 0 0,2 2 0,40-51 0,-60 87 0,-1 1 0,0 1 0,0 0 0,0 0 0,1 0 0,0 1 0,7-5 0,-12 9 0,0 0 0,0 1 0,0-1 0,0 1 0,1-1 0,-1 1 0,0 0 0,0-1 0,1 1 0,-1 0 0,0 0 0,0 0 0,1 0 0,-1 0 0,0 0 0,1 0 0,-1 0 0,1 1 0,0 0 0,0 0 0,0 0 0,-1 0 0,1 0 0,0 0 0,-1 1 0,1-1 0,-1 0 0,0 1 0,1-1 0,-1 1 0,0 0 0,0-1 0,0 1 0,1 2 0,4 12 0,0 0 0,-1 0 0,0 0 0,-2 1 0,0-1 0,1 24 0,7 35 0,-11-74 0,1 0 0,-1-1 0,0 1 0,0 0 0,0 0 0,1 0 0,-1 0 0,1 0 0,-1 0 0,0-1 0,1 1 0,0 0 0,-1 0 0,1-1 0,-1 1 0,1 0 0,0-1 0,0 1 0,0 0 0,-1-1 0,1 0 0,0 0 0,-1 0 0,1 0 0,-1 0 0,1 0 0,0 0 0,-1 0 0,1 0 0,-1 0 0,1 0 0,-1 0 0,1 0 0,0-1 0,-1 1 0,1 0 0,-1 0 0,1-1 0,0 0 0,4-2 0,-1-1 0,0 0 0,0 1 0,7-10 0,33-47 0,-33 42 0,1 2 0,0-1 0,2 1 0,29-27 0,-42 43 0,-1 0 0,1-1 0,0 1 0,-1 0 0,1 0 0,-1 0 0,1 0 0,0 0 0,-1 0 0,1 0 0,0 0 0,-1 0 0,1 0 0,0 1 0,-1-1 0,1 0 0,-1 0 0,1 1 0,-1-1 0,1 0 0,0 0 0,-1 1 0,1-1 0,-1 1 0,1-1 0,-1 1 0,0-1 0,1 1 0,-1-1 0,1 1 0,-1-1 0,0 1 0,1-1 0,-1 1 0,0-1 0,0 1 0,1 0 0,-1-1 0,0 2 0,14 30 0,-13-27 0,18 62 0,-13-44 0,10 30 0,-15-51 0,0 0 0,0 0 0,-1-1 0,1 1 0,0 0 0,1-1 0,-1 1 0,0 0 0,0-1 0,1 0 0,-1 1 0,1-1 0,-1 0 0,1 1 0,-1-1 0,1 0 0,0 0 0,0-1 0,3 2 0,-2-1 0,0 0 0,1-1 0,-1 0 0,0 0 0,0 0 0,0 0 0,1 0 0,-1-1 0,0 1 0,0-1 0,4-2 0,3 0 0,0-2 0,-1 0 0,1 0 0,-1 0 0,0-1 0,11-10 0,48-53 0,-29 29 0,-39 40 0,0-1 0,0 1 0,0 0 0,0 0 0,0 0 0,0 0 0,0-1 0,0 1 0,0 0 0,1 0 0,-1 0 0,0 0 0,0 0 0,0-1 0,0 1 0,0 0 0,0 0 0,1 0 0,-1 0 0,0 0 0,0 0 0,0 0 0,0 0 0,0-1 0,1 1 0,-1 0 0,0 0 0,0 0 0,0 0 0,0 0 0,1 0 0,-1 0 0,0 0 0,0 0 0,0 0 0,1 0 0,-1 0 0,0 0 0,0 0 0,0 0 0,0 0 0,1 0 0,-1 1 0,0-1 0,0 0 0,0 0 0,0 0 0,0 0 0,1 0 0,-1 0 0,0 0 0,0 1 0,0-1 0,-1 13 0,-7 16 0,-2-2 0,5-14 0,0 1 0,0-1 0,2 1 0,-4 22 0,7-35 0,-1 0 0,1 0 0,0 0 0,0 0 0,0 1 0,0-1 0,0 0 0,0 0 0,0 0 0,0 0 0,1 1 0,-1-1 0,0 0 0,1 0 0,-1 0 0,1 0 0,-1 0 0,1 0 0,-1 0 0,1 0 0,0 0 0,-1 0 0,1 0 0,0 0 0,0-1 0,0 1 0,0 0 0,0 0 0,0-1 0,0 1 0,0-1 0,0 1 0,0-1 0,0 1 0,0-1 0,0 0 0,0 1 0,0-1 0,1 0 0,-1 0 0,0 0 0,0 0 0,0 0 0,0 0 0,1 0 0,1-1 0,0 0 0,1 0 0,0 0 0,0 0 0,-1 0 0,1-1 0,-1 0 0,1 0 0,-1 0 0,1 0 0,-1 0 0,0-1 0,4-4 0,-2 1 0,-1 0 0,0-1 0,0 0 0,-1 1 0,0-1 0,0 0 0,0-1 0,-1 1 0,0 0 0,-1-1 0,1 1 0,-2-1 0,1 0 0,-1 1 0,0-1 0,0 1 0,-1-1 0,0 0 0,-1 1 0,1 0 0,-1-1 0,-1 1 0,0 0 0,0 0 0,0 0 0,-1 0 0,1 1 0,-2-1 0,-6-8 0,9 14 0,1 0 0,-1 0 0,1 1 0,-1-1 0,1 0 0,-1 1 0,0-1 0,1 0 0,-1 1 0,0 0 0,1-1 0,-4 1 0,5 0 0,-1 0 0,1 0 0,-1 0 0,1-1 0,0 1 0,-1 0 0,1 0 0,-1 0 0,1 0 0,-1 0 0,1 0 0,0 0 0,-1 0 0,1 0 0,-1 0 0,1 1 0,-1-1 0,1 0 0,0 0 0,-1 0 0,1 0 0,-1 1 0,1-1 0,0 0 0,-1 0 0,1 1 0,0-1 0,-1 0 0,1 0 0,0 1 0,0-1 0,-1 0 0,1 1 0,0-1 0,0 1 0,0-1 0,-1 0 0,1 1 0,0-1 0,0 1 0,0-1 0,0 0 0,0 1 0,0-1 0,0 1 0,0-1 0,0 1 0,0-1 0,0 1 0,3 2 0,-1 0 0,1 0 0,0 0 0,0-1 0,1 1 0,-1-1 0,0 0 0,1 0 0,0 0 0,4 2 0,-5-3 0,13 5 0,1 0 0,0-1 0,0 0 0,1-2 0,0 0 0,-1-1 0,1-1 0,0-1 0,0 0 0,21-4 0,-20 1 0,-1-1 0,0-1 0,0-1 0,0-1 0,-1 0 0,0-1 0,0-1 0,-1-1 0,0 0 0,-1-1 0,0-1 0,-1 0 0,0-1 0,-1-1 0,19-24 0,-17 17 0,-1 0 0,-1 0 0,-1-1 0,-1-1 0,-1 0 0,0-1 0,-2 0 0,-1 0 0,-1-1 0,-2 1 0,3-29 0,-5 25 0,-2 1 0,-1-1 0,-1 1 0,-8-38 0,10 65 0,0 0 0,0 0 0,0 0 0,-1-1 0,1 1 0,0 0 0,0 0 0,0 0 0,0 0 0,0-1 0,0 1 0,0 0 0,0 0 0,-1 0 0,1 0 0,0 0 0,0 0 0,0 0 0,0-1 0,-1 1 0,1 0 0,0 0 0,0 0 0,0 0 0,0 0 0,-1 0 0,1 0 0,0 0 0,0 0 0,0 0 0,0 0 0,-1 0 0,1 0 0,0 0 0,0 0 0,0 0 0,-1 0 0,1 0 0,0 0 0,0 0 0,0 0 0,0 0 0,0 1 0,-1-1 0,1 0 0,0 0 0,0 0 0,0 0 0,0 0 0,0 0 0,-1 1 0,1-1 0,0 0 0,0 0 0,0 0 0,0 0 0,0 0 0,0 1 0,0-1 0,0 0 0,0 0 0,-12 16 0,5-3 0,0 0 0,1 1 0,1-1 0,0 2 0,-5 27 0,-6 77 0,13-76 0,1 0 0,3 0 0,1 0 0,2 0 0,2-1 0,2 1 0,19 57 0,-24-90 0,2-1 0,-1 1 0,2-1 0,-1 0 0,10 12 0,-13-20 0,-1 0 0,0 1 0,1-1 0,0 0 0,-1 0 0,1 0 0,0 0 0,0-1 0,-1 1 0,1 0 0,0-1 0,0 1 0,0-1 0,0 1 0,0-1 0,0 0 0,0 0 0,0 0 0,-1 0 0,1 0 0,4-1 0,1-1 0,-1 1 0,1-1 0,-1 0 0,0 0 0,9-4 0,1-4 0,0 0 0,-1 0 0,0-2 0,-1 0 0,0 0 0,-1-2 0,15-19 0,6-11 0,31-57 0,-61 95 0,0 1 0,0-1 0,9-10 0,-12 16 0,-1 0 0,0 0 0,0 0 0,0 0 0,0 0 0,0 0 0,0 0 0,1 0 0,-1 0 0,0 0 0,0 0 0,0 0 0,0 0 0,0 0 0,1 0 0,-1 0 0,0 0 0,0 0 0,0 1 0,0-1 0,0 0 0,0 0 0,0 0 0,1 0 0,-1 0 0,0 0 0,0 0 0,0 0 0,0 0 0,0 1 0,0-1 0,0 0 0,0 0 0,0 0 0,0 0 0,1 0 0,-1 0 0,0 0 0,0 1 0,0-1 0,0 0 0,0 0 0,0 0 0,0 0 0,0 0 0,0 1 0,0-1 0,0 0 0,0 0 0,0 0 0,0 0 0,0 0 0,-1 0 0,1 1 0,0-1 0,0 0 0,0 0 0,0 0 0,0 0 0,0 0 0,0 0 0,0 0 0,0 1 0,-1-1 0,-6 35 0,2-11 0,0 1 0,-1 38 0,6-56 0,0-1 0,0 0 0,1 1 0,-1-1 0,1 0 0,1 0 0,-1 0 0,1 1 0,0-2 0,1 1 0,-1 0 0,1 0 0,0-1 0,1 1 0,5 5 0,-7-8 0,1-1 0,0 0 0,0 0 0,0-1 0,0 1 0,0-1 0,0 1 0,1-1 0,-1 0 0,0 0 0,1 0 0,-1-1 0,1 1 0,-1-1 0,1 0 0,-1 0 0,1 0 0,-1 0 0,1-1 0,-1 1 0,4-2 0,2 0 0,-1 0 0,1-1 0,-1 0 0,0 0 0,1 0 0,-1-1 0,7-6 0,-3 2 0,-1-1 0,-1-1 0,0 0 0,0 0 0,14-20 0,-5 1 0,18-34 0,-38 67 0,0 0 0,0 0 0,1 0 0,-1 0 0,1 0 0,0 0 0,0 1 0,1-1 0,-1 0 0,1 0 0,0 0 0,0 0 0,0 0 0,3 5 0,-1-2 0,0-1 0,0 1 0,0-1 0,0 0 0,1 0 0,0 0 0,1 0 0,-1-1 0,1 0 0,9 8 0,-13-12 0,1 0 0,0 0 0,-1 0 0,1 0 0,0 0 0,0 0 0,0-1 0,-1 1 0,1-1 0,0 1 0,0-1 0,0 0 0,0 0 0,0 0 0,0 0 0,0 0 0,0 0 0,0 0 0,0-1 0,0 1 0,-1-1 0,1 1 0,0-1 0,0 0 0,0 0 0,-1 0 0,1 0 0,0 0 0,-1 0 0,1 0 0,-1 0 0,1-1 0,1-1 0,-2 2 0,0-1 0,0 1 0,-1-1 0,1 1 0,0-1 0,0 0 0,-1 1 0,1-1 0,-1 0 0,1 0 0,-1 1 0,0-1 0,0 0 0,0 0 0,0 0 0,0 0 0,0 1 0,0-1 0,-1 0 0,1 0 0,0 1 0,-1-1 0,0 0 0,1 1 0,-3-4 0,1 1 0,0 1 0,0-1 0,-1 1 0,1-1 0,-1 1 0,0 0 0,0 0 0,0 0 0,-6-4 0,-39-24 0,47 31 0,1 0 0,0 0 0,-1 0 0,1 0 0,0 0 0,-1-1 0,1 1 0,0 0 0,-1 0 0,1 0 0,0-1 0,0 1 0,-1 0 0,1 0 0,0-1 0,0 1 0,0 0 0,-1-1 0,1 1 0,0 0 0,0-1 0,0 1 0,0 0 0,0-1 0,0 1 0,0 0 0,-1-1 0,1 1 0,0 0 0,0-1 0,0 1 0,1-1 0,-1 1 0,0 0 0,0-1 0,0 1 0,0 0 0,0-1 0,0 1 0,0 0 0,1-1 0,-1 1 0,0 0 0,0 0 0,0-1 0,1 1 0,-1 0 0,0-1 0,0 1 0,1 0 0,-1 0 0,0 0 0,0-1 0,1 1 0,-1 0 0,0 0 0,1 0 0,-1 0 0,0 0 0,1-1 0,0 1 0,0 0 0,45-36 0,-18 13 0,1 2 0,1 0 0,1 2 0,36-16 0,-56 31 0,0 0 0,0 1 0,15-2 0,-20 3 0,0 2 0,-1-1 0,1 1 0,0 0 0,0 0 0,-1 0 0,1 1 0,8 2 0,-10-1 0,0 0 0,-1 0 0,1 1 0,-1-1 0,1 1 0,-1 0 0,0 0 0,0 0 0,0 0 0,0 0 0,-1 1 0,1 0 0,-1-1 0,0 1 0,0 0 0,2 6 0,3 9 0,0 1 0,3 22 0,-7-30 0,1 5 0,7 28 0,-10-42 0,1 1 0,-1-1 0,0 0 0,1 0 0,0 0 0,-1 0 0,1 0 0,0 0 0,5 5 0,-6-8 0,-1 1 0,1-1 0,-1 0 0,1 0 0,-1 1 0,1-1 0,0 0 0,-1 0 0,1 0 0,0 0 0,-1 0 0,1 1 0,-1-1 0,1 0 0,0-1 0,-1 1 0,1 0 0,0 0 0,-1 0 0,1 0 0,-1 0 0,1-1 0,0 1 0,-1 0 0,2-1 0,14-11 0,-13 10 0,39-38 0,-34 30 0,1 1 0,1 0 0,-1 1 0,1 0 0,0 0 0,1 1 0,19-10 0,-29 17 0,0 0 0,0 0 0,0 0 0,0 0 0,0 0 0,0 0 0,0 0 0,0 1 0,0-1 0,0 0 0,0 1 0,-1-1 0,1 0 0,0 1 0,0-1 0,0 1 0,0 0 0,0-1 0,-1 1 0,1-1 0,1 2 0,17 19 0,-14-15 0,24 28 0,-29-34 17,0 0 0,0 0 1,0 0-1,0 0 0,0 0 0,0 0 1,0 0-1,0 0 0,-1 0 0,1 0 1,0 0-1,0 0 0,0 0 0,0 0 1,0 0-1,0 0 0,0 0 0,0 0 1,0 0-1,0 0 0,0 0 0,0 0 0,-1 1 1,1-1-1,0 0 0,0 0 0,0 0 1,0 0-1,0 0 0,0 0 0,0 0 1,0 0-1,0 0 0,0 0 0,0 1 1,0-1-1,0 0 0,0 0 0,0 0 1,0 0-1,0 0 0,0 0 0,0 0 0,0 0 1,0 0-1,0 0 0,0 1 0,0-1 1,0 0-1,0 0 0,0 0 0,0 0 1,-9-3-1889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20207,'0'0'3400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15776,'0'0'1295,"79"4"-479,-5-8 0,27-2-32,14-2-8,2 2-168,-2 0-8,-12-6-168,-15-8 8,-9 7-144,-25-1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9648,'0'0'5589,"11"6"-5017,6 4-274,1 0-1,0-2 1,0 0 0,1-1 0,0-1-1,1-1 1,-1 0 0,34 2 0,-32-6 186,0-2 0,-1 0 0,28-6 0,-38 5-256,-1-1-1,1 0 0,-1 0 1,1-1-1,-1 0 1,0-1-1,-1 0 0,1 0 1,8-8-1,0-2 241,-2 0 0,1-1 1,-2-1-1,0 0 0,-2-1 0,1-1 0,-2 0 0,-1 0 0,0-1 0,-2 0 0,0-1 0,8-32 0,-14 38 186,-3 8-43,-3 8 382,1 26 337,-2 14-1182,0 60 0,6-89-139,-1 0 0,2 1 0,-1-1 0,2 0 0,0 0 0,0-1 1,1 1-1,0 0 0,12 19 0,-14-27-9,0-1 0,0 0 0,0 1 0,1-1 0,0 0 0,0 0 0,-1-1 0,2 1 0,-1-1 0,0 1 0,0-1 0,1 0 0,-1 0 0,1-1 0,0 1 0,-1-1 0,1 1 0,0-1 0,0 0 0,0-1 0,0 1 0,6-1 0,-3 0 0,-1-1 0,1 0 0,-1 0 0,1-1 0,-1 0 0,1 0 0,-1 0 0,0-1 0,0 0 0,0 0 0,-1-1 0,1 0 0,5-4 0,3-4 0,0-1 0,-1-1 0,0 0 0,-1-1 0,0 0 0,13-24 0,48-108 0,-22 38 0,-41 95 0,-10 14 0,0 0 0,1 0 0,-1 0 0,0-1 0,0 1 0,1 0 0,-1 0 0,0 0 0,0 0 0,1 0 0,-1 0 0,0 0 0,0-1 0,1 1 0,-1 0 0,0 0 0,1 0 0,-1 0 0,0 0 0,0 0 0,1 0 0,-1 0 0,0 1 0,1-1 0,-1 0 0,0 0 0,0 0 0,1 0 0,1 2 0,-1 0 0,1 0 0,-1 0 0,1 0 0,-1 0 0,0 0 0,0 1 0,0-1 0,1 5 0,12 29 0,-2 1 0,12 61 0,-20-79 0,-2 0 0,0 1 0,-2 0 0,0-1 0,-1 1 0,0 0 0,-6 21 0,4-30 0,-1 0 0,0 0 0,-1 0 0,0 0 0,-11 17 0,16-27 0,-1-1 0,1 1 0,-1 0 0,1-1 0,-1 1 0,1-1 0,-1 1 0,1-1 0,-1 1 0,1-1 0,-1 1 0,1-1 0,-1 1 0,0-1 0,1 0 0,-1 0 0,0 1 0,1-1 0,-1 0 0,0 0 0,0 0 0,1 1 0,-1-1 0,-1 0 0,2-1 0,0 1 0,-1 0 0,1 0 0,0 0 0,-1-1 0,1 1 0,0 0 0,0-1 0,-1 1 0,1 0 0,0 0 0,0-1 0,0 1 0,0 0 0,-1-1 0,1 1 0,0-1 0,0 1 0,0 0 0,0-1 0,0 1 0,0 0 0,0-1 0,0 1 0,0 0 0,0-1 0,0 1 0,0-1 0,0 1 0,0 0 0,0-1 0,0 1 0,1 0 0,-1-1 0,0 1 0,0 0 0,0-1 0,1 1 0,-1 0 0,0 0 0,0-1 0,1 1 0,-1 0 0,0-1 0,0 1 0,1 0 0,1-2 0,0-1 0,0 1 0,0 0 0,0 0 0,0 0 0,1 1 0,-1-1 0,1 1 0,-1-1 0,1 1 0,-1 0 0,1 0 0,4-1 0,41-8 0,-26 7 0,41-11 0,45-6 0,-71 13 850,-16-3-5635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23 5320,'0'0'6294,"-10"-5"-5862,-36-12 24,44 17-415,1 0 0,-1 0-1,0 0 1,0 0-1,1 0 1,-1 0 0,0 1-1,0-1 1,1 1-1,-1-1 1,0 1 0,1 0-1,-1-1 1,0 1-1,1 0 1,-1 0 0,1 0-1,-1 0 1,1 0 0,0 1-1,0-1 1,-1 0-1,1 1 1,-1 2 0,-7 4 251,5-4-182,-1-1-1,1 1 1,0 0-1,0 0 1,0 1-1,0-1 1,1 1 0,0 0-1,0 0 1,0 0-1,1 0 1,-1 1-1,1-1 1,0 1-1,1-1 1,0 1-1,-1-1 1,2 1-1,-1 0 1,1 0-1,0 0 1,0-1 0,0 1-1,1 0 1,2 8-1,-3-11-69,1-1 0,0 1 0,0-1 0,0 0 0,0 1 0,0-1 0,0 0-1,1 0 1,-1 1 0,1-1 0,-1 0 0,1 0 0,0-1 0,0 1 0,0 0 0,0-1 0,0 1 0,0-1-1,0 1 1,1-1 0,-1 0 0,0 0 0,1 0 0,-1-1 0,1 1 0,-1 0 0,1-1 0,-1 0 0,1 1-1,-1-1 1,1 0 0,4-1 0,-2 1 12,0-1 0,1 0 1,-1 0-1,0-1 0,0 1 0,0-1 0,0 0 0,0-1 0,-1 1 0,1-1 0,-1 0 0,1 0 1,-1 0-1,7-8 0,-7 7-4,0-1 0,-1 0 0,0 0 0,0 0 0,0 0 0,-1 0 0,0-1 0,0 1 0,0-1 0,-1 1 0,1-1 0,0-9 0,-2 14-30,0-1 1,0 1-1,0-1 1,0 0-1,-1 1 1,1-1-1,0 0 1,-1 1-1,1-1 1,-1 1-1,0-1 1,1 1-1,-1-1 1,0 1-1,0 0 1,0-1-1,0 1 1,0 0-1,-1-2 1,0 2 2,-1 0 0,1 0 0,0 0 0,0 0 0,0 0 0,-1 0 0,1 1 0,0-1 0,0 1 1,-1 0-1,1 0 0,-1 0 0,1 0 0,0 0 0,-1 0 0,1 0 0,-3 1 0,-5 2 54,0 0-1,0 1 1,0 0-1,0 1 1,1 0-1,0 0 1,-14 12-1,10-9-15,6-1-103,6-6-80,3-4-64,17-9-2856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19199,'0'0'2864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1277 11048,'0'0'3258,"15"-8"-2220,24-13-110,-1-2 1,49-39 0,-59 37-497,-2-1 1,-1-1-1,-1-1 0,-1-2 1,-1 0-1,-2-1 0,-2-2 1,18-38-1,6-32 1349,39-148 0,-80 248-1738,5-18 730,-5 19-100,-2 4 44,-9 38 370,-26 185-42,30-166-625,2 114-1,4-164-360,0 1 0,1-1 0,0 1 0,1-1 0,0 0 0,0 1 0,1-1 0,0 0 0,1-1 0,0 1 0,0 0 0,8 10 0,-10-17-45,-1-1 1,0 0-1,1 0 1,-1 0-1,1 0 1,-1 0-1,1 0 1,-1 0-1,1 0 0,0-1 1,0 1-1,-1-1 1,1 1-1,0-1 1,0 0-1,0 1 1,-1-1-1,1 0 0,0 0 1,0 0-1,0-1 1,-1 1-1,1 0 1,0-1-1,0 1 1,-1-1-1,1 1 0,0-1 1,-1 0-1,1 0 1,0 0-1,2-2 1,5-3 29,0-1 0,0 0 0,-1 0 0,9-9 0,10-15-6,-1 0 0,-1-2 0,-2-1-1,-1-1 1,-2 0 0,21-52 0,72-240 216,-86 242-238,52-251-16,-74 311 0,-3 13 0,-4 18 0,-4 21 0,-78 378 0,50-229 0,-49 246 0,77-397 0,19-65 0,1-8 0,25-69 0,-33 102 0,1 0 0,1 1 0,0-1 0,1 1 0,16-18 0,-24 30 0,1 0 0,-1 0 0,1 0 0,0 0 0,0 1 0,0-1 0,0 1 0,0-1 0,0 1 0,1 0 0,-1 0 0,0 0 0,0 0 0,1 0 0,-1 1 0,1-1 0,-1 1 0,5-1 0,-3 1 0,-1 1 0,1 0 0,-1-1 0,1 2 0,-1-1 0,0 0 0,1 0 0,-1 1 0,0 0 0,0 0 0,0 0 0,0 0 0,2 2 0,13 12 0,-2 1 0,0 0 0,15 21 0,-16-18 0,1-1 0,32 29 0,-42-42 0,1-2 0,0 1 0,0-1 0,0 0 0,0 0 0,1-1 0,10 4 0,-16-7 0,0 1 0,0 0 0,1-1 0,-1 1 0,0-1 0,0 0 0,0 0 0,1 0 0,-1 0 0,0 0 0,0 0 0,0-1 0,1 1 0,-1-1 0,0 1 0,0-1 0,0 0 0,0 0 0,0 0 0,0 0 0,0 0 0,0 0 0,0-1 0,-1 1 0,1-1 0,0 1 0,-1-1 0,1 1 0,-1-1 0,2-3 0,5-9 0,-1 1 0,-1-1 0,-1 0 0,0-1 0,5-24 0,-8 32 0,-1 0 0,-1 0 0,1-1 0,-1 1 0,-1 0 0,1 0 0,-1-1 0,-1 1 0,1 0 0,-1 0 0,0 0 0,-1 0 0,-4-9 0,6 15 0,1 0 0,0 1 0,0-1 0,0 1 0,-1-1 0,1 0 0,0 1 0,-1-1 0,1 1 0,-1-1 0,1 1 0,-1-1 0,1 1 0,-1 0 0,1-1 0,-1 1 0,1-1 0,-1 1 0,1 0 0,-1 0 0,0-1 0,1 1 0,-1 0 0,1 0 0,-1 0 0,0-1 0,1 1 0,-2 0 0,1 1 0,1-1 0,-1 1 0,0-1 0,0 1 0,0-1 0,1 1 0,-1 0 0,0-1 0,0 1 0,1 0 0,-1-1 0,1 1 0,-1 0 0,0 0 0,1 0 0,-1 1 0,-2 3 0,1 1 0,0 0 0,0 0 0,0 0 0,0 7 0,1-1 0,1 0 0,0 1 0,1-1 0,0 0 0,1 0 0,1 0 0,0 0 0,0 0 0,1 0 0,1-1 0,0 0 0,0 0 0,1 0 0,1 0 0,0-1 0,0 0 0,13 13 0,-12-14 0,1 1 0,1-2 0,-1 1 0,1-1 0,1-1 0,-1 0 0,1 0 0,1-1 0,-1-1 0,1 0 0,0 0 0,0-1 0,0 0 0,1-2 0,-1 1 0,24 1 0,-33-4 25,0 0 0,-1 0 0,1-1 0,0 1 0,0-1-1,-1 1 1,1-1 0,-1 0 0,1 0 0,-1 0 0,1 0 0,-1 0 0,1-1 0,-1 1 0,0-1 0,0 1-1,0-1 1,3-3 0,-2 1 21,-1 1 1,1-1-1,-1 1 0,-1-1 0,1 0 1,0 0-1,-1 0 0,0 0 0,0 0 1,1-7-1,-1-5-915,0 1 0,-1 0 0,-1 0 0,-4-25 0,4 37 297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18191,'0'0'2472,"103"4"-1704,-17-2-304,7 4-8,2 7-192,-21-7 8,5-8-80,14-2 0,-3-5 0,1-7 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254 751 10344,'0'0'6538,"-10"3"-5781,1-1-620,0 1 0,0 0 0,0 1 0,0 0 0,1 0 0,0 1 0,-1 0 0,-8 8-1,1 1 144,1 1 0,1 1 0,0 0 0,1 1 0,0 0 0,2 1 0,0 1 0,1-1 0,1 2 0,1-1 0,-7 26 0,13-39-95,0 1 0,1-1 0,0 1 0,0 0 0,1-1 0,0 1 0,0 0 0,1 0 0,0-1 0,2 10 0,-3-13-83,1 0-1,0 0 1,1 0-1,-1 0 0,0 0 1,1-1-1,0 1 1,-1 0-1,1-1 1,0 1-1,0-1 0,1 0 1,-1 1-1,0-1 1,1 0-1,-1-1 1,1 1-1,0 0 0,0-1 1,0 1-1,0-1 1,-1 0-1,2 0 0,2 1 1,2-1 18,0 0-1,1 0 1,-1-1 0,0 0-1,1-1 1,-1 0 0,0 0-1,1-1 1,-1 1 0,0-2-1,0 1 1,0-1 0,-1-1 0,1 1-1,-1-1 1,0-1 0,0 1-1,0-1 1,0 0 0,-1-1-1,0 0 1,6-6 0,-3 2-9,0-1 1,-1 1 0,-1-1-1,0 0 1,0-1 0,-1 0-1,0 0 1,-1 0 0,-1-1-1,0 1 1,-1-1-1,0 0 1,2-18 0,-4 16 80,-1 0 0,-3-29-1,2 38-127,0 1 0,0 0 0,0 0 0,-1 0 1,0 0-1,0 1 0,0-1 0,0 0 0,-1 1 0,1-1 0,-1 1 0,-5-5 0,5 6-47,-1 1 0,0 0 0,0 0 0,0 0 0,0 0 0,0 0 0,0 1 0,0 0 0,0 0 0,-9-1 0,10 1-13,-1 0-1,1 1 0,-1 0 0,1 0 1,-1 0-1,1 0 0,-1 0 0,1 1 1,-1-1-1,1 1 0,0 0 0,-1 0 1,-5 3-1,5-1-3,4-3 0,0 0 0,0 0 0,0 0 0,0 0 0,0 0 0,0 0 0,0 0 0,0 0 0,1 0 0,-1 0 0,0 0 0,0 0 0,0 0 0,0 0 0,0 0 0,0 0 0,0 0 0,0 0 0,0 0 0,0 0 0,0 0 0,0 0 0,0 0 0,0 0 0,0 0 0,0 0 0,0 0 0,0 0 0,0 1 0,0-1 0,0 0 0,0 0 0,0 0 0,0 0 0,0 0 0,0 0 0,0 0 0,0 0 0,0 0 0,9 2 0,6 0 0,0 0 0,0-2 0,1 1 0,-1-2 0,22-3 0,3 1 0,-32 2 0,138-2 0,-126 4 0,-1 1 0,0 1 0,0 0 0,-1 1 0,30 12 0,-43-14 0,-1 0 0,0 0 0,0 0 0,0 1 0,0-1 0,0 1 0,-1 0 0,1 0 0,-1 1 0,0-1 0,0 1 0,0-1 0,0 1 0,-1 0 0,0 0 0,0 0 0,0 0 0,3 9 0,-3-4 0,0-1 0,0 1 0,-1 0 0,0 0 0,-1-1 0,0 1 0,-1 0 0,1 0 0,-4 10 0,-6 10 0,1-9 0,67-124 0,-51 91 0,0 0 0,24-36 0,-29 46 0,0 0 0,0 1 0,1-1 0,-1 1 0,1-1 0,-1 1 0,1 0 0,0 0 0,0 0 0,0 0 0,0 1 0,0-1 0,4-1 0,-5 3 0,-1 0 0,1 0 0,-1 0 0,1 0 0,-1 0 0,0 1 0,1-1 0,-1 0 0,1 1 0,-1-1 0,0 1 0,1 0 0,-1-1 0,0 1 0,1 0 0,-1 0 0,0 0 0,0-1 0,0 1 0,0 1 0,0-1 0,0 0 0,0 0 0,0 0 0,-1 0 0,1 1 0,1 1 0,2 6 0,0-1 0,0 1 0,2 9 0,-4-13 0,2 10 0,-1-1 0,3 26 0,-5-29 0,0 0 0,1 0 0,1 0 0,0 0 0,0 0 0,6 11 0,-7-17 0,-1-2 0,0-1 0,0 1 0,0 0 0,0-1 0,1 1 0,-1-1 0,1 0 0,-1 0 0,1 1 0,0-1 0,0 0 0,0 0 0,0-1 0,1 1 0,-1 0 0,0-1 0,1 1 0,-1-1 0,1 0 0,4 2 0,5-1 0,-7 0 0,-1-1 0,1 0 0,0-1 0,0 1 0,0-1 0,0 0 0,6-1 0,7 4 0,-17-3 0,0 1 0,1-1 0,-1 1 0,0-1 0,1 0 0,-1 0 0,1 0 0,-1 1 0,0-1 0,1 0 0,-1-1 0,1 1 0,-1 0 0,0 0 0,1-1 0,-1 1 0,0 0 0,1-1 0,-1 0 0,0 1 0,2-2 0,-2 2 0,1-1 0,-1 1 0,1-1 0,0 1 0,-1 0 0,1-1 0,-1 1 0,1 0 0,0 0 0,-1 0 0,3 1 0,11-2 0,-1-4 0,-1 0 0,0-1 0,0-1 0,-1 0 0,0-1 0,0 0 0,-1-1 0,0 0 0,0-1 0,14-16 0,-9 6 0,0 0 0,-2-1 0,0-1 0,-1 0 0,11-27 0,0-12 0,-2-1 0,-4-1 0,19-107 0,-22 56 0,1-143 0,-15 240 0,-1 11 0,1-1 0,-1 0 0,0 0 0,-1 0 0,1 1 0,-1-1 0,-1 0 0,1 1 0,-4-8 0,5 14 0,0-1 0,0 1 0,-1 0 0,1-1 0,0 1 0,0 0 0,0 0 0,-1-1 0,1 1 0,0 0 0,0 0 0,-1 0 0,1-1 0,0 1 0,-1 0 0,1 0 0,0 0 0,-1 0 0,1 0 0,0 0 0,0-1 0,-1 1 0,1 0 0,-1 0 0,1 0 0,0 0 0,-1 0 0,1 0 0,0 0 0,-1 0 0,1 1 0,0-1 0,0 0 0,-1 0 0,1 0 0,0 0 0,-1 0 0,1 1 0,0-1 0,-1 0 0,1 0 0,0 0 0,0 1 0,-1-1 0,-10 12 0,3 6 0,0 1 0,1-1 0,1 1 0,1 1 0,-3 24 0,4-24 0,-7 38 0,2-1 0,3 2 0,3-1 0,2 1 0,3-1 0,12 80 0,-2-83 0,24 68 0,-34-118 0,0 1 0,0-1 0,0 0 0,1 0 0,0 0 0,0 0 0,0 0 0,1 0 0,-1-1 0,1 0 0,0 0 0,0 0 0,8 5 0,-11-8 0,1 0 0,0 0 0,0 0 0,-1 0 0,1 0 0,0-1 0,0 1 0,0-1 0,0 1 0,0-1 0,0 0 0,0 0 0,0 0 0,0 0 0,0 0 0,0 0 0,4-1 0,-2-1 0,-1 1 0,1 0 0,0-1 0,-1 0 0,1 0 0,-1 0 0,1-1 0,4-3 0,0-2 0,0-1 0,0 0 0,0 0 0,-1 0 0,7-14 0,-9 16 0,0 0 0,0 1 0,1-1 0,10-8 0,-10 10 0,-1 1 0,-1-1 0,1-1 0,-1 1 0,0 0 0,0-1 0,3-6 0,-6 12 0,-1 0 0,0 1 0,0-1 0,0 0 0,0 0 0,0 0 0,0 1 0,0-1 0,0 0 0,1 0 0,-1 0 0,0 1 0,0-1 0,0 0 0,0 0 0,1 0 0,-1 0 0,0 0 0,0 0 0,0 1 0,1-1 0,-1 0 0,0 0 0,0 0 0,0 0 0,1 0 0,-1 0 0,0 0 0,0 0 0,1 0 0,-1 0 0,0 0 0,0 0 0,0 0 0,1 0 0,-1 0 0,0 0 0,0 0 0,1 0 0,-1-1 0,0 1 0,0 0 0,0 0 0,1 0 0,-1 0 0,0 0 0,0 0 0,0-1 0,0 1 0,1 0 0,-1 0 0,0 0 0,0-1 0,0 1 0,0 0 0,0 0 0,0 0 0,0-1 0,0 1 0,0 0 0,1 0 0,-1-1 0,5 25 0,13 201 0,-17-218 0,-1-1 0,1 1 0,1 0 0,-1-1 0,1 0 0,1 1 0,-1-1 0,1 0 0,3 6 0,-5-12 0,-1 0 0,0 0 0,0 0 0,1 0 0,-1 0 0,0 0 0,1 1 0,-1-1 0,0 0 0,1 0 0,-1 0 0,0 0 0,1 0 0,-1-1 0,0 1 0,1 0 0,-1 0 0,0 0 0,1 0 0,-1 0 0,0 0 0,1 0 0,-1-1 0,0 1 0,0 0 0,1 0 0,-1 0 0,0-1 0,0 1 0,1 0 0,-1 0 0,0-1 0,0 1 0,0 0 0,0-1 0,1 1 0,-1-1 0,11-16 0,27-58 0,-27 49 0,2 0 0,1 1 0,29-40 0,-43 64 0,3-1 0,-1-1 0,0 0 0,0 1 0,1 0 0,-1-1 0,1 1 0,4-2 0,-7 3 0,1 1 0,-1 0 0,1 0 0,-1 0 0,1 0 0,-1 0 0,1-1 0,-1 1 0,1 0 0,-1 0 0,1 0 0,-1 0 0,1 1 0,-1-1 0,1 0 0,-1 0 0,1 0 0,-1 0 0,0 0 0,1 1 0,-1-1 0,1 0 0,0 1 0,0 0 0,0 0 0,0 0 0,0 0 0,0 1 0,0-1 0,-1 0 0,1 0 0,0 1 0,-1-1 0,2 3 0,4 15 0,-1 0 0,-1 1 0,0-1 0,-2 1 0,0 0 0,-1 30 0,-4-3 0,-14 76 0,9-82 0,-2-2 0,-1 1 0,-31 67 0,34-88 0,-1-1 0,-1-1 0,-1 0 0,-1 0 0,0-1 0,-1 0 0,0-1 0,-2-1 0,-24 20 0,31-28 0,0 0 0,-1-1 0,0-1 0,0 1 0,-1-2 0,1 1 0,-1-1 0,0 0 0,-9 1 0,14-4 0,0 1 0,0-1 0,-1 0 0,1 0 0,0 0 0,0-1 0,0 0 0,0 0 0,1 0 0,-1-1 0,0 1 0,0-1 0,1 0 0,-1 0 0,1-1 0,0 1 0,-1-1 0,1 0 0,0-1 0,-3-3 0,-1-2 0,1 0 0,0-1 0,0 0 0,1 0 0,1-1 0,0 0 0,0 0 0,1 0 0,0 0 0,1-1 0,0 1 0,1-1 0,0 0 0,1 0 0,1-13 0,-1 11 0,2 0 0,0-1 0,1 1 0,0 0 0,1 0 0,1 0 0,0 1 0,1-1 0,1 1 0,0 0 0,0 0 0,13-17 0,-13 23 0,0 0 0,1 1 0,-1 0 0,1 1 0,0-1 0,1 1 0,-1 0 0,1 1 0,0 0 0,0 0 0,16-4 0,11-2 0,56-9 0,-64 15 0,156-23 0,-172 25 85,-1-1 0,1 0 0,-1 0 0,0-1 0,-1 0 0,1-1 0,-1 0 0,1 0 0,13-12 0,-12 7-1281,0 1 0,0-2 0,10-13-1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9040,'0'0'9958,"10"2"-9334,33 4 16,-39-6-535,-1-1 0,0 1 0,1-1 0,-1 1 0,0-1-1,1 0 1,-1 0 0,0 0 0,0-1 0,0 1 0,0-1 0,0 0 0,0 1 0,0-1-1,4-5 1,0 0 163,1 0 0,-2-1 0,9-12-1,8-18 568,-1-2 0,20-52 0,-36 79-632,18-48 792,-15 37 72,22-45 0,-21 45 1036,-7 16-851,-6 15-696,-2 24-556,3-12 0,-2 10 0,1-1 0,2 1 0,1 0 0,1-1 0,1 1 0,7 28 0,-6-36 0,0-4 0,0-1 0,1 0 0,9 22 0,-12-34 0,1 0 0,0 0 0,0-1 0,0 1 0,0-1 0,1 1 0,-1-1 0,1 0 0,0 0 0,0 0 0,0 0 0,0-1 0,0 1 0,1-1 0,-1 0 0,1 0 0,0 0 0,0 0 0,4 1 0,-4-3 0,-1 1 0,1-1 0,0 0 0,0 0 0,-1 0 0,1 0 0,0-1 0,0 0 0,-1 1 0,1-1 0,0-1 0,-1 1 0,7-4 0,42-26 0,-46 27 0,9-6 0,0-1 0,-2 0 0,1-1 0,-1 0 0,-1-1 0,-1-1 0,1 0 0,-2 0 0,0-1 0,11-22 0,-12 19 0,-7 15 0,0 1 0,0-1 0,-1 0 0,1 0 0,-1 0 0,0 0 0,0 0 0,0 0 0,1-7 0,-5 6 0,-3 8 0,-3 8 0,4-2 0,0 0 0,1 1 0,0 0 0,1-1 0,1 1 0,-1 0 0,0 20 0,3-28 0,-1 0 0,1 0 0,0 0 0,1 0 0,-1 0 0,1 0 0,-1 0 0,1 0 0,0 0 0,0 0 0,0-1 0,0 1 0,1 0 0,-1-1 0,1 1 0,0-1 0,-1 1 0,1-1 0,0 0 0,1 1 0,-1-1 0,0 0 0,1-1 0,-1 1 0,1 0 0,-1-1 0,1 1 0,0-1 0,-1 0 0,1 0 0,0 0 0,0 0 0,4 0 0,-3 0 0,1 0 0,0-1 0,0 1 0,-1-1 0,1-1 0,0 1 0,0 0 0,-1-1 0,1 0 0,-1 0 0,1-1 0,-1 1 0,1-1 0,-1 0 0,0 0 0,1 0 0,-1-1 0,-1 0 0,1 1 0,0-1 0,-1-1 0,1 1 0,-1 0 0,0-1 0,0 0 0,0 0 0,0 1 0,-1-2 0,0 1 0,0 0 0,0 0 0,0-1 0,-1 1 0,1-1 0,-1 1 0,0-1 0,-1 0 0,1 0 0,-1 1 0,0-1 0,0 0 0,0 0 0,-1 1 0,0-1 0,-2-6 0,2 6 0,-1 1 0,1 1 0,-1-1 0,0 0 0,-1 0 0,1 1 0,-1-1 0,1 1 0,-1 0 0,0 0 0,0 0 0,0 0 0,-6-4 0,-3 0 0,0 1 0,0 0 0,-13-5 0,18 8 0,2 2 0,1-1 0,-1 1 0,0 0 0,1 0 0,-1 1 0,0-1 0,-5 1 0,23-2 0,0-1 0,0-1 0,-1 0 0,1 0 0,15-9 0,18-6 0,5-2 0,-43 16 0,2 0 0,-1 1 0,0 0 0,1 0 0,0 1 0,0 1 0,0 0 0,0 0 0,11 0 0,-18 2 0,0 1 0,0-1 0,0 1 0,0-1 0,0 1 0,0 0 0,0 0 0,0 1 0,0-1 0,0 0 0,0 1 0,-1 0 0,1 0 0,4 4 0,-3-2 0,-1 0 0,1 0 0,-1 1 0,0 0 0,0 0 0,0-1 0,3 11 0,-1 2 0,0 0 0,-1 0 0,-1 0 0,2 21 0,-5-30 0,1-2 0,0-1 0,-1 1 0,0-1 0,0 1 0,0-1 0,-2 6 0,3-5 0,5-10 0,6-9 0,16-33 0,-18 28 0,0 2 0,1-1 0,1 1 0,0 1 0,27-25 0,-39 39 0,1 1 0,-1 0 0,1-1 0,-1 1 0,1-1 0,0 1 0,-1 0 0,1 0 0,0 0 0,-1-1 0,1 1 0,0 0 0,-1 0 0,1 0 0,0 0 0,-1 0 0,1 0 0,0 0 0,-1 0 0,1 0 0,0 0 0,-1 1 0,1-1 0,0 0 0,17 14 0,10 27 0,-23-34 0,13 25 0,22 51 0,-15-26 0,-21-52 0,-2 1 0,1 0 0,-1 0 0,0 0 0,0 0 0,-1 0 0,1 1 0,-1 7 0,-3-12 361,-2-7 178,-5-10-2185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19199,'0'0'2432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3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15 853 8432,'0'0'3108,"-3"10"-2215,2-7-842,-2 7 282,1-1 0,0 1 0,1-1 1,-1 1-1,2-1 0,0 1 0,0 0 0,1 9 0,0-13-183,1 1 0,0-1 0,0 0 0,0 0-1,0 0 1,1-1 0,0 1 0,0-1 0,1 1 0,-1-1 0,1 0-1,0 0 1,1-1 0,-1 1 0,1-1 0,0 0 0,0 0 0,0-1-1,1 1 1,-1-1 0,1 0 0,0-1 0,0 1 0,0-1 0,0 0-1,11 1 1,-2-1 101,-1 0 0,1-2 0,0 1 0,-1-2 0,1 0 0,-1-1 0,1 0 0,-1-1 0,0-1 0,25-10 0,-12 3 329,-1-2 0,0 0 0,-1-2 0,0-1 0,-1-1 0,-1-1 0,0-1 0,-2-1-1,0-1 1,-2-1 0,32-44 0,-27 29 555,1 2 0,37-40-1,-47 56-1089,-1 0-1,17-30 1,-19 29-54,1 0 0,21-24 0,-17 23 9,18-28 0,3-4 0,-25 35 0,-1 0 0,-1-1 0,12-28 0,11-20 0,-24 52 0,-6 10 0,0 0 0,-1-1 0,0 0 0,0 0 0,3-8 0,-4 9 0,0 0 0,0 1 0,1 0 0,-1-1 0,1 1 0,5-6 0,-2 3 0,2-9 0,-8 15 0,0 0 0,0 0 0,0 1 0,0-1 0,1 0 0,-1 0 0,0 1 0,1-1 0,-1 0 0,0 1 0,1-1 0,-1 0 0,1 1 0,-1-1 0,1 1 0,0-1 0,-1 1 0,1-1 0,-1 1 0,1-1 0,0 1 0,0-1 0,-1 1 0,2-1 0,-2-10 0,0 11 0,-1 0 0,1-1 0,0 1 0,-1 0 0,1 0 0,-1-1 0,1 1 0,-1 0 0,1 0 0,0 0 0,-1-1 0,1 1 0,-1 0 0,1 0 0,-1 0 0,1 0 0,-1 0 0,1 0 0,-1 0 0,1 0 0,-1 0 0,1 0 0,-1 0 0,1 1 0,0-1 0,-2 0 0,-12 4 0,-8 5 0,-39 26 0,-3 2 0,37-25 0,1 2 0,-29 21 0,-60 48 0,75-62 0,14-9 0,20-12 0,13-6 0,36-14 0,27-15 0,6-12 0,94-74 0,-94 57 0,-71 60 0,0 1 0,1-1 0,-1 1 0,11-4 0,-15 8 0,0 0 0,0-1 0,1 1 0,-1 0 0,0 0 0,0 0 0,0 1 0,0-1 0,-1 0 0,1 0 0,0 0 0,0 1 0,-1-1 0,2 2 0,2 4 0,8 13 0,-1 0 0,0 1 0,-1 1 0,-2 0 0,8 25 0,-6-16 0,22 46 0,22 44 0,-53-120 0,2 13 0,-4-14 0,1 1 0,0-1 0,-1 0 0,1 1 0,0-1 0,-1 0 0,1 1 0,-1-1 0,1 0 0,0 0 0,-1 1 0,1-1 0,-1 0 0,1 0 0,-1 0 0,1 0 0,-1 0 0,1 0 0,-1 0 0,1 1 0,-1-1 0,1-1 0,-1 1 0,1 0 0,0 0 0,-1 0 0,1 0 0,-1 0 0,1 0 0,-1 0 0,1-1 0,-1 1 0,1 0 0,0 0 0,-1-1 0,0 1 0,-189-70 0,42 14 0,42 25 0,35 12 0,71 19 5,0 0 0,0 0 0,0 0 0,0 0 0,0 0 0,0 0 0,0 0 0,0 0-1,0 0 1,0 0 0,0 0 0,1-1 0,-1 1 0,0 0 0,0 0 0,0 0 0,0 0 0,0 0 0,0 0 0,0 0 0,0 0 0,0 0 0,0 0 0,0 0 0,0 0-1,0-1 1,0 1 0,0 0 0,0 0 0,0 0 0,0 0 0,0 0 0,0 0 0,0 0 0,0 0 0,0 0 0,-1 0 0,1 0 0,0 0 0,0 0 0,0-1 0,0 1-1,0 0 1,0 0 0,0 0 0,0 0 0,0 0 0,0 0 0,0 0 0,0 0 0,0 0 0,0 0 0,0 0 0,-1 0 0,1 0 0,0 0 0,0 0 0,0 0 0,0 0-1,0 0 1,0 0 0,0 0 0,0 0 0,11-4 517,25-3-1424,-20 5-2969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4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8240,'0'0'17949,"-4"10"-17497,0 1-341,0-1 1,1 0 0,0 1 0,0 0 0,1 0 0,1-1-1,-1 14 1,2 21 279,8 314 2355,-7-315-2172,-2 1 0,-10 59 0,3-28-209,7-71-365,-1 15 0,3-17 0,3-12 0,0-5-4003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4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385 184 12160,'0'0'6213,"-5"-13"-5721,1 3-387,1 0-4,-1 0 0,0 1 0,-1 0 0,0 0 0,0 0 0,-1 0 0,0 1 0,-8-8 0,6 8 72,-1 1 0,0 0-1,-1 0 1,1 1 0,-1 0-1,0 1 1,-17-7 0,19 9-43,0 1 1,1 0 0,-1 0 0,0 0 0,0 1 0,0 0 0,-1 1 0,1-1 0,0 2 0,0-1-1,-11 3 1,13-1-4,0 0-1,0 1 0,0 0 0,1 0 0,-1 0 1,1 1-1,0-1 0,0 1 0,0 0 0,1 1 1,-1-1-1,1 1 0,0 0 0,-6 10 0,4-6 78,1 1-1,-1 1 0,2-1 0,-1 0 0,1 1 0,1 0 1,-3 15-1,4 8 213,0 0 1,3 0-1,1 0 1,1 0-1,12 53 0,-14-85-400,7 38 457,-1 0 1,-1 0-1,-1 66 1,-4 54 1527,-2-158-2001,1-2-1,-1-1 0,1 0 0,-1 1 0,1-1 0,-1 0 0,1 1 0,-1-1 0,1 0 0,0 0 0,0 0 0,-1 1 0,1-1 0,0 0 0,0 0 0,0-1 0,-1 0-34,-8-38-3245,8 37 1716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16479,'0'0'2310,"18"-2"-1685,25-2-290,176-13 822,270 36 1803,-428-7-1073,-58-11-681,-10-4-1003,2 0-3635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5016,'0'0'7853,"-6"11"-7337,4-7-469,-1 2 18,-1-1 0,2 1 0,-1 0 1,1 0-1,0 1 0,0-1 0,0 0 0,1 1 0,0-1 0,0 1 0,1-1 0,0 1 0,1 8 1,2 9 185,24 187 1603,-23-155-961,-5 100-1,-1-133-640,-5 43 1045,10-89-631,1-8-3517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347 696 9144,'0'0'6733,"-13"4"-6249,-15 7-175,0 2 0,1 0 1,0 1-1,-34 26 0,49-31-98,-1 2 0,1-1-1,1 1 1,0 1 0,1 0-1,0 1 1,1 0 0,0 0-1,-7 16 1,15-28-163,0 0-1,1 0 1,-1 1-1,1-1 1,-1 0-1,1 1 1,-1-1 0,1 0-1,0 1 1,0-1-1,0 0 1,-1 1-1,1-1 1,1 1 0,-1-1-1,0 0 1,0 1-1,0-1 1,1 0-1,-1 1 1,1-1 0,-1 0-1,1 1 1,-1-1-1,1 0 1,0 0-1,0 0 1,-1 1-1,1-1 1,0 0 0,0 0-1,0 0 1,0-1-1,0 1 1,1 0-1,-1 0 1,0 0 0,2 0-1,1 1 22,-1-1 0,1 0-1,0 0 1,0-1 0,0 1-1,-1 0 1,1-1 0,0 0-1,0 0 1,0-1 0,0 1-1,7-2 1,-1-1 23,-1-1 0,1 0 1,-1-1-1,0 0 0,0 0 0,0 0 1,-1-2-1,0 1 0,0-1 0,0 0 0,-1 0 1,0-1-1,-1 0 0,1 0 0,-1-1 1,-1 0-1,0 0 0,4-10 0,1-3 129,-2 0-1,-1 0 1,0 0 0,-2-1-1,0 0 1,-2 0 0,1-24-1,-4 21 655,0 25-607,0 6 236,-9 217 431,10-156-719,-4 0-1,-18 115 0,15-154-156,-1 0 0,-1 0 1,-1-1-1,-17 32 0,19-44-25,-1-1 0,0-1 0,-1 1 1,0-1-1,0-1 0,-2 0 0,1 0 0,-2-1 0,-18 13 0,26-20-12,0-1-1,-1 1 1,0-1-1,0-1 1,1 1-1,-1-1 1,0 1-1,0-1 0,0-1 1,0 1-1,0-1 1,-1 0-1,-6-1 1,10 1-13,0 0 0,0 0 1,0-1-1,0 1 0,0-1 1,0 0-1,0 1 0,1-1 1,-1 0-1,0 0 0,1 0 1,-1 0-1,0 0 0,1 0 1,-1-1-1,1 1 0,0-1 1,0 1-1,-1-1 0,1 1 0,0-1 1,0 1-1,0-1 0,0 0 1,1 0-1,-1 0 0,0 1 1,1-1-1,-1 0 0,1 0 1,0 0-1,0 0 0,-1 0 1,1 0-1,0 0 0,1 0 1,0-3-1,1-7 12,1 0 1,0 0-1,1 0 0,0 1 0,1 0 0,1 0 1,0 0-1,0 0 0,1 1 0,0 0 1,14-14-1,5-4 22,1 2 0,47-36 0,4 5 45,2 4 0,131-67 0,23-10 432,-234 130-506,0 1 1,0-1-1,-1 0 1,1 0-1,0 0 0,0 0 1,-1 0-1,1 0 0,0 0 1,-1-1-1,1 1 0,0 0 1,0 0-1,0 0 1,-1 0-1,1 0 0,0 0 1,0 0-1,-1 0 0,1-1 1,0 1-1,0 0 1,0 0-1,-1 0 0,1-1 1,0 1-1,0 0 0,0 0 1,0 0-1,0-1 1,-1 1-1,1 0 0,0 0 1,0-1-1,0 1 0,0 0 1,0 0-1,0-1 0,0 1 1,0 0-1,0 0 1,0-1-1,0 1 0,0 0 1,0 0-1,0-1 0,0 1 1,0 0-1,0 0 1,0-1-1,0 1 0,1 0 1,-1-1-1,-12 8-12,1 1 1,1 0-1,-1 1 0,1 0 0,0 0 1,-15 21-1,24-29-2,1 1 0,-1 0 0,0-1 0,1 1 0,0 0 0,-1 0 0,1-1 0,0 1 0,0 0 0,0 0 0,0 0 0,0-1 0,1 1 0,-1 0 0,0 0 0,1-1 0,-1 1 0,1 0 0,0-1 0,0 1 0,-1 0 0,1-1 0,0 1 0,0-1 0,1 0 0,-1 1 0,0-1 0,0 0 0,1 0 0,-1 1 0,0-1 0,1 0 0,-1 0 0,1-1 0,0 1 0,-1 0 0,1 0 0,0-1 0,-1 1 0,1-1 0,0 0 0,3 1 0,2 0 0,1-1 0,0 0 0,0-1 0,-1 1 0,1-2 0,0 1 0,-1-1 0,1 0 0,-1 0 0,9-5 0,-13 6 0,0 0 0,-1-1 0,1 0 0,0 0 0,0 0 0,-1 0 0,1 0 0,-1 0 0,1-1 0,-1 1 0,0-1 0,0 1 0,0-1 0,0 0 0,-1 0 0,1 0 0,-1 0 0,0 0 0,0 0 0,0 0 0,0 0 0,0-1 0,-1 1 0,1 0 0,-1-1 0,0-4 0,0 3 0,-1-1 0,0 1 0,0 0 0,0-1 0,0 1 0,-1 0 0,-3-8 0,4 11 0,-1-1 0,1 1 0,-1-1 0,0 1 0,0 0 0,0 0 0,0-1 0,0 2 0,0-1 0,-1 0 0,1 0 0,-1 1 0,1-1 0,-1 1 0,-5-2 0,-4-2 0,-2 0 0,0 0 0,0 1 0,0 0 0,0 1 0,-1 1 0,-18-1 0,117 3 0,0-3 0,112-20 0,-156 15 0,0 2 0,61 0 0,-76 4 0,-21 1 0,0 0 0,0 1 0,0 0 0,0-1 0,0 1 0,0 1 0,0-1 0,-1 1 0,1-1 0,4 2 0,-7-1 0,-1-1 0,0 1 0,1-1 0,-1 1 0,0 0 0,0-1 0,1 1 0,-1-1 0,0 1 0,0-1 0,0 1 0,0 0 0,0-1 0,1 1 0,-1-1 0,0 1 0,-1 0 0,1-1 0,0 1 0,0 0 0,0-1 0,0 1 0,0-1 0,0 1 0,-1-1 0,1 1 0,0 0 0,-1-1 0,1 1 0,0-1 0,-1 1 0,1-1 0,-1 1 0,-14 21 0,13-20 0,-17 21 0,-25 23 0,0 2 0,42-47 0,1 0 0,0 0 0,0 0 0,0 0 0,1 1 0,-1-1 0,0 0 0,0 1 0,1-1 0,-1 0 0,0 1 0,1-1 0,0 1 0,-1-1 0,1 1 0,0-1 0,0 1 0,0-1 0,0 1 0,0-1 0,0 1 0,0 0 0,0-1 0,1 1 0,-1-1 0,0 0 0,2 4 0,-1-5 0,0 0 0,0 1 0,0-1 0,0 0 0,0 0 0,0 0 0,0 0 0,1 0 0,-1 0 0,0 0 0,0 0 0,0-1 0,0 1 0,0 0 0,0-1 0,0 1 0,0 0 0,0-1 0,-1 1 0,1-1 0,2-1 0,1 0 0,7-2 0,0-1 0,-1-1 0,17-10 0,-23 13 0,0 0 0,0 0 0,0-1 0,-1 1 0,1-1 0,-1 0 0,0 0 0,0 0 0,0 0 0,-1 0 0,3-7 0,-4 9 0,0 0 0,-1 0 0,1 0 0,-1 0 0,1 0 0,-1 0 0,0 0 0,0 0 0,0 0 0,0 0 0,0 0 0,-1 0 0,1 0 0,0 0 0,-1 0 0,0 0 0,-1-3 0,0 0 0,-1 1 0,0 0 0,0 0 0,-1 0 0,-4-5 0,-5-5 0,1-5 0,12 19 0,0-1 0,-1 1 0,1-1 0,0 1 0,0 0 0,-1-1 0,1 1 0,0-1 0,0 1 0,0-1 0,-1 1 0,1-1 0,0 1 0,0-1 0,0 1 0,0-1 0,0 1 0,0-1 0,0 1 0,0-1 0,0 1 0,0-1 0,0 1 0,0-1 0,1 1 0,-1-1 0,0 1 0,0-1 0,0 1 0,1-1 0,-1 0 0,14-6 0,-13 6 0,0-1 0,1 1 0,-1 0 0,1 1 0,-1-1 0,0 0 0,1 0 0,-1 1 0,1-1 0,2 0 0,28-6 0,1 2 0,0 1 0,0 1 0,50 4 0,111 8 0,-189-9 0,-1 1 0,1-1 0,0 0 0,-1 0 0,1-1 0,-1 1 0,1-1 0,0 0 0,6-3 0,-12 4 0,1 1 0,0-1 0,0 0 0,0 0 0,0 0 0,0 0 0,0 0 0,0 1 0,0-1 0,0 0 0,0 0 0,0 0 0,0 0 0,0 1 0,1-1 0,-1 0 0,0 0 0,0 0 0,0 0 0,0 0 0,0 1 0,0-1 0,0 0 0,0 0 0,0 0 0,0 0 0,1 0 0,-1 0 0,0 0 0,0 1 0,0-1 0,0 0 0,0 0 0,1 0 0,-1 0 0,0 0 0,0 0 0,0 0 0,0 0 0,0 0 0,1 0 0,-1 0 0,0 0 0,0 0 0,0 0 0,0 0 0,1 0 0,-1 0 0,0 0 0,0 0 0,0 0 0,-11 14 0,-59 46 0,38-34 0,-47 49 0,74-69 0,0 0 0,1 0 0,0 1 0,0 0 0,1 0 0,0 0 0,0 0 0,0 1 0,1-1 0,-2 13 0,4-19 0,-1-1 0,1 1 0,0 0 0,0-1 0,0 1 0,0 0 0,0-1 0,0 1 0,0 0 0,0-1 0,0 1 0,0 0 0,0-1 0,0 1 0,1-1 0,-1 1 0,0 0 0,0-1 0,1 1 0,-1-1 0,0 1 0,1-1 0,-1 1 0,0-1 0,1 1 0,-1-1 0,1 1 0,-1-1 0,1 1 0,-1-1 0,1 0 0,-1 1 0,1-1 0,0 0 0,-1 1 0,1-1 0,-1 0 0,1 0 0,0 0 0,-1 0 0,1 0 0,0 1 0,-1-1 0,1 0 0,0 0 0,-1 0 0,1-1 0,-1 1 0,1 0 0,0 0 0,-1 0 0,1 0 0,0-1 0,38-12 0,-37 12 0,11-6 0,-1 0 0,1 0 0,-1-1 0,-1-1 0,0 0 0,0-1 0,10-11 0,64-84 0,-80 98 0,11-16 0,-2-1 0,-1 0 0,0-1 0,-2 0 0,-1-1 0,-1-1 0,8-43 0,20-196 0,-34 226 0,-1-52 0,-2 87 0,0 0 0,-1 0 0,1 0 0,-1 0 0,0 0 0,0 0 0,-1 0 0,1 1 0,-1-1 0,0 0 0,-4-7 0,-14 43 0,9-6 0,1-1 0,2 2 0,0 0 0,2 0 0,-5 36 0,-3 136 0,13-166 0,-2 0 0,2-1 0,2 1 0,1 0 0,1-1 0,9 40 0,-12-69 34,1 1 0,0 0 0,0-1 0,0 1 0,0-1 0,0 1 0,0-1 0,1 0 0,-1 1 0,1-1 0,0 0 0,0 0 0,-1 0 0,1 0 0,1 0 0,-1 0 0,0-1 0,0 1 0,1-1 0,-1 0 0,0 1 0,1-1 0,-1 0 0,5 1 0,-3-2-469,-1 1 0,1-1 0,-1 0 0,0 0 0,1-1 0,-1 1 0,0 0 0,1-1 0,-1 0 0,5-2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5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10848,'0'0'6223,"12"0"-5681,-2 0-401,-3 1-56,-1-1 1,1 0-1,-1 0 1,1-1-1,-1 0 1,0 0-1,1-1 1,-1 1-1,12-6 1,-1-1 207,0-2-1,-1 0 1,0-1 0,0 0 0,-1-1 0,-1-1-1,0-1 1,-1 0 0,0 0 0,-1-2 0,-1 1-1,0-1 1,-1-1 0,-1 0 0,0 0 0,-2-1-1,11-34 1,35-184 3468,-50 222-2736,-2 11-227,-2 4 106,0 2-809,1-1 0,-1 0 0,1 1 0,-1-1 0,1 1 0,0-1 0,0 1 0,0-1 0,0 0 0,1 5 0,0 8 99,-2 8-102,-13 210 969,11-219-1061,0 1 0,0-1 0,-2 1 0,-8 19 0,10-28 0,1-1 0,-1 1 0,0-1 0,0 0 0,-1 0 0,1 0 0,-1 0 0,0-1 0,-1 0 0,1 1 0,-1-2 0,0 1 0,-8 5 0,8-8 0,0 0 0,0 0 0,0 0 0,0 0 0,-1-1 0,1 0 0,0 0 0,0 0 0,0-1 0,-1 1 0,1-1 0,0 0 0,0-1 0,0 0 0,0 1 0,1-1 0,-1-1 0,-8-4 0,10 4 0,-1 0 0,1 0 0,0 0 0,0-1 0,1 1 0,-1-1 0,0 1 0,1-1 0,0 0 0,0 0 0,0 0 0,-1-6 0,3 9 0,0 1 0,0-1 0,0 1 0,1 0 0,-1-1 0,0 1 0,0 0 0,1-1 0,-1 1 0,0 0 0,0 0 0,1-1 0,-1 1 0,0 0 0,1 0 0,-1-1 0,0 1 0,1 0 0,-1 0 0,0 0 0,1 0 0,-1 0 0,0 0 0,1-1 0,-1 1 0,1 0 0,-1 0 0,1 0 0,18-1 0,-8 0 0,65-10 0,-1-3 0,86-29 0,-109 25 0,-1-1 0,-1-4 0,87-51 0,-121 64 0,-6 4 0,-1 0 0,0 0 0,9-9 0,-17 15 0,-1 0 0,0 0 0,0 0 0,0 0 0,0 0 0,1-1 0,-1 1 0,0 0 0,0 0 0,0 0 0,0 0 0,0 0 0,1 0 0,-1 0 0,0-1 0,0 1 0,0 0 0,0 0 0,0 0 0,0 0 0,0 0 0,0-1 0,0 1 0,0 0 0,0 0 0,0 0 0,0 0 0,0-1 0,0 1 0,0 0 0,0 0 0,0 0 0,0 0 0,0-1 0,0 1 0,0 0 0,0 0 0,0 0 0,0 0 0,0-1 0,0 1 0,0 0 0,0 0 0,0 0 0,0 0 0,0 0 0,-1-1 0,1 1 0,0 0 0,0 0 0,0 0 0,0 0 0,0 0 0,0 0 0,-1 0 0,1 0 0,0-1 0,0 1 0,0 0 0,-1 0 0,-12 3 0,-13 14 0,0 2 0,2 0 0,-24 24 0,41-35 0,1 0 0,-1 0 0,1 0 0,1 1 0,-1 0 0,1 1 0,1-1 0,-6 16 0,8-18 0,1-1 0,-1 0 0,1 1 0,0-1 0,1 1 0,0-1 0,0 1 0,0-1 0,1 1 0,-1-1 0,2 1 0,-1-1 0,1 0 0,4 11 0,-4-12 0,0 0 0,1 0 0,-1 0 0,1-1 0,0 1 0,1-1 0,-1 1 0,1-1 0,0 0 0,0-1 0,0 1 0,0-1 0,1 1 0,0-1 0,-1-1 0,1 1 0,0-1 0,0 1 0,1-2 0,-1 1 0,0 0 0,1-1 0,-1 0 0,0 0 0,1-1 0,0 0 0,-1 0 0,1 0 0,-1 0 0,7-2 0,4-2 0,0 0 0,0-2 0,0 0 0,-1 0 0,0-1 0,0-1 0,-1-1 0,0 0 0,-1-1 0,24-22 0,-22 19 0,-2-1 0,0 0 0,-1-1 0,0-1 0,-2 0 0,0 0 0,0-1 0,-1 0 0,6-20 0,-12 27 0,0 0 0,-1 1 0,0-1 0,1-17 0,-8 17 0,4 9 0,1 0 0,-1 0 0,0 0 0,1 0 0,-1 0 0,1-1 0,-1 1 0,1 0 0,0 0 0,-1 0 0,1-1 0,0 1 0,0-2 0,24 28 0,-13-10 0,-1-1 0,-1 2 0,0 0 0,-1 0 0,0 0 0,-2 1 0,0 0 0,5 26 0,-7-30 0,-1-1 0,2 0 0,0 0 0,0 0 0,8 12 0,1 2 0,-12-24 0,-1 0 0,1 0 0,0 0 0,-1 0 0,1-1 0,0 1 0,0-1 0,0 1 0,0-1 0,0 0 0,0 0 0,1 0 0,-1 0 0,0 0 0,1 0 0,-1-1 0,0 1 0,1-1 0,-1 0 0,4 1 0,7-1 0,0 1 0,18-3 0,-20 1 0,0-1 0,0 0 0,0 0 0,0-2 0,-1 1 0,1-1 0,-1-1 0,0 1 0,0-2 0,0 0 0,-1 0 0,0 0 0,0-1 0,9-10 0,-5 5 0,-2 3 0,0-2 0,0 1 0,-1-1 0,9-13 0,-17 20 0,0 0 0,1 0 0,-1 0 0,-1 0 0,1 0 0,-1-1 0,1 1 0,-1-1 0,0 1 0,-1-1 0,1 1 0,-1-1 0,0 0 0,0 1 0,0-1 0,-1 1 0,-1-7 0,2 10 0,0-1 0,-1 1 0,1 0 0,0 0 0,-1-1 0,1 1 0,-1 0 0,0 0 0,1 0 0,-1 0 0,0 0 0,1 0 0,-1 0 0,0 0 0,0 0 0,0 0 0,0 0 0,0 0 0,0 0 0,0 1 0,0-1 0,-3-1 0,3 2 0,-1 0 0,0 0 0,0-1 0,0 1 0,0 0 0,0 0 0,0 1 0,0-1 0,0 0 0,1 1 0,-1-1 0,0 1 0,-3 1 0,-1 1 0,0 0 0,0 0 0,0 1 0,1 0 0,-1 0 0,1 1 0,-7 7 0,8-7 0,0 1 0,0 0 0,0 0 0,1 0 0,-1 0 0,1 0 0,1 1 0,0-1 0,0 1 0,0 0 0,0 0 0,0 13 0,2-16 0,0 0 0,0 1 0,1-1 0,-1 0 0,1 0 0,0 0 0,0 0 0,0 0 0,1 0 0,-1 0 0,1 0 0,0 0 0,0-1 0,1 1 0,-1-1 0,1 1 0,0-1 0,-1 0 0,2 0 0,-1 0 0,0-1 0,0 1 0,6 2 0,-2-1 0,1 0 0,-1-1 0,1 0 0,0 0 0,0-1 0,0 0 0,1 0 0,-1-1 0,0 0 0,10 0 0,-11-1 0,0 0 0,0-1 0,0 0 0,-1 0 0,1 0 0,0-1 0,-1 0 0,1 0 0,-1-1 0,1 0 0,-1 0 0,11-8 0,-4 1 0,-1 0 0,-1-1 0,0-1 0,18-24 0,-25 31 0,0-1 0,-1 1 0,1-1 0,-1 0 0,-1 0 0,1 0 0,-1 0 0,0 0 0,-1-1 0,1 1 0,-1-1 0,0 1 0,-1-1 0,0-11 0,0 17 0,0 1 0,0-1 0,0 0 0,0 1 0,0-1 0,0 1 0,0-1 0,0 0 0,0 1 0,0-1 0,-1 1 0,1-1 0,0 1 0,0-1 0,0 1 0,-1-1 0,1 0 0,0 1 0,-1 0 0,1-1 0,-1 1 0,1-1 0,0 1 0,-1-1 0,1 1 0,-1 0 0,1-1 0,-1 1 0,1 0 0,-1 0 0,1-1 0,-2 1 0,1 0 0,0 1 0,0-1 0,0 1 0,0-1 0,0 1 0,0-1 0,0 1 0,0 0 0,0 0 0,0 0 0,0-1 0,1 1 0,-1 0 0,-1 2 0,-21 35 0,21-33 0,-1 1 0,1-1 0,0 1 0,0 0 0,1-1 0,-1 1 0,1 0 0,1 0 0,-1 0 0,1 0 0,0 0 0,0 0 0,1-1 0,0 1 0,0 0 0,0 0 0,1 0 0,0-1 0,0 1 0,0-1 0,1 1 0,0-1 0,0 0 0,0 0 0,0 0 0,1 0 0,0-1 0,0 0 0,0 1 0,1-2 0,-1 1 0,1 0 0,0-1 0,0 0 0,0 0 0,0 0 0,1-1 0,5 3 0,-6-4 0,-1 0 0,0-1 0,1 1 0,-1-1 0,1 0 0,-1 0 0,1 0 0,-1-1 0,0 1 0,1-1 0,-1 0 0,0 0 0,0-1 0,0 1 0,0-1 0,6-3 0,7-5 0,-1-1 0,22-18 0,-24 18 0,1-2 0,1-2 0,24-31 0,-9 10 0,-10 17 0,-20 20 0,-1-1 0,1 1 0,-1-1 0,1 1 0,0-1 0,-1 1 0,1-1 0,-1 1 0,0 0 0,1-1 0,-1 1 0,1 0 0,-1-1 0,0 1 0,1 0 0,-1-1 0,0 1 0,0 0 0,0 0 0,0-1 0,0 1 0,0 1 0,-1 32 0,-8 35 0,5-42 0,0-11 0,3-14 0,0 0 0,0-1 0,1 1 0,-1 0 0,1 0 0,0 0 0,-1 0 0,1-1 0,0 1 0,0 0 0,0 0 0,1 3 0,2-6 0,0-1 0,-1 0 0,1 0 0,0-1 0,-1 1 0,0 0 0,1-1 0,1-2 0,13-15 0,0 1 0,2 1 0,0 1 0,1 0 0,31-19 0,-50 36 0,0-1 0,0 1 0,0 0 0,0 0 0,0-1 0,0 1 0,0 0 0,0 0 0,0 0 0,0 0 0,0 0 0,0 0 0,0 0 0,0 1 0,0-1 0,0 0 0,0 0 0,0 1 0,0-1 0,0 1 0,-1-1 0,1 1 0,0-1 0,0 1 0,0-1 0,0 1 0,-1 0 0,1-1 0,0 1 0,-1 0 0,1 0 0,-1 0 0,2 1 0,18 33 0,-17-30 0,39 84 0,-42-89 0,1 1 0,-1-1 0,1 0 0,0 1 0,-1-1 0,1 0 0,-1 1 0,1-1 0,0 0 0,-1 1 0,1-1 0,0 0 0,-1 0 0,1 0 0,0 0 0,0 0 0,-1 0 0,1 0 0,0 0 0,-1 0 0,1 0 0,0 0 0,-1 0 0,1-1 0,0 1 0,-1 0 0,1 0 0,0-1 0,-1 1 0,1 0 0,0-1 0,21-13 0,80-79 0,-101 92 0,0 1 0,-1-1 0,1 0 0,0 1 0,0-1 0,0 1 0,0-1 0,0 1 0,0 0 0,0-1 0,0 1 0,0 0 0,0 0 0,0-1 0,0 1 0,0 0 0,0 0 0,0 0 0,0 0 0,0 1 0,0-1 0,0 0 0,0 0 0,0 1 0,0-1 0,0 0 0,0 1 0,0-1 0,0 1 0,-1-1 0,1 1 0,0-1 0,0 1 0,0 0 0,-1 0 0,1-1 0,0 1 0,-1 0 0,2 1 0,3 5 0,0 0 0,0 0 0,7 15 0,-4-7 0,-7-13 0,0 0 0,0 0 0,1 0 0,-1 0 0,0 0 0,1 0 0,0-1 0,-1 1 0,1-1 0,0 1 0,0-1 0,0 0 0,0 1 0,0-1 0,0 0 0,3 1 0,-3-2 0,-1 0 0,1 0 0,0-1 0,0 1 0,0 0 0,-1-1 0,1 1 0,0-1 0,0 0 0,-1 1 0,1-1 0,-1 0 0,1 0 0,-1 0 0,1 0 0,-1 0 0,1 0 0,-1-1 0,0 1 0,0 0 0,2-3 0,16-17 0,-2-1 0,0-1 0,-2 0 0,21-41 0,-34 59 0,0 1 0,0 0 0,1 0 0,-1 0 0,1 0 0,0 0 0,0 0 0,0 1 0,1 0 0,6-6 0,-9 9 0,-1 0 0,1 0 0,-1 0 0,1 0 0,-1 0 0,1 0 0,-1 0 0,1 0 0,-1 0 0,1 0 0,-1 0 0,1 0 0,-1 0 0,1 1 0,-1-1 0,1 0 0,-1 0 0,1 1 0,-1-1 0,1 0 0,-1 1 0,1-1 0,-1 0 0,0 1 0,1-1 0,-1 1 0,0-1 0,1 0 0,-1 2 0,10 13 0,21 66 0,-31-81 0,0 1 0,0 0 0,1-1 0,-1 1 0,1-1 0,-1 1 0,0-1 0,1 1 0,-1-1 0,1 1 0,-1-1 0,1 1 0,0-1 0,-1 1 0,1-1 0,-1 0 0,1 1 0,0-1 0,-1 0 0,1 0 0,0 0 0,-1 1 0,1-1 0,0 0 0,-1 0 0,1 0 0,0 0 0,0 0 0,-1 0 0,1 0 0,0 0 0,-1-1 0,1 1 0,0 0 0,-1 0 0,1 0 0,0-1 0,22-16 0,-26 21 0,1 0 0,-1 0 0,1 0 0,-1 1 0,1-1 0,-1 5 0,2-5 0,-1 0 0,1 0 0,-1 0 0,0-1 0,0 1 0,0-1 0,0 1 0,-1-1 0,1 0 0,-1 0 0,-4 4 0,-2 2 0,4-7 0,7-7 0,2 0 0,1 0 0,0 0 0,0 0 0,0 0 0,1 1 0,-1 0 0,10-5 0,8-7 0,59-59 0,-67 59 0,-12 13 0,-1 1 0,1 0 0,-1 0 0,1 0 0,-1 0 0,1 0 0,0 1 0,0-1 0,0 1 0,0 0 0,0 0 0,5-1 0,-7 2 0,0 0 0,1 0 0,-1 0 0,0 0 0,1 0 0,-1 0 0,1 0 0,-1 1 0,0-1 0,0 0 0,1 1 0,-1 0 0,0-1 0,0 1 0,1-1 0,-1 1 0,0 0 0,0 0 0,0 0 0,0 0 0,0 0 0,0 0 0,0 0 0,-1 0 0,1 0 0,0 0 0,0 0 0,-1 1 0,1-1 0,0 2 0,36 77 0,-37-79 0,1 1 0,0 0 0,-1-1 0,1 1 0,0-1 0,0 1 0,0-1 0,0 1 0,0-1 0,0 0 0,0 1 0,0-1 0,1 0 0,-1 0 0,0 0 0,1 0 0,-1 0 0,1 0 0,-1-1 0,1 1 0,2 1 0,-2-2 0,1 0 0,-1 0 0,1 1 0,-1-2 0,1 1 0,-1 0 0,1 0 0,-1-1 0,0 1 0,1-1 0,-1 0 0,1 0 0,1-1 0,3-2 0,0 1 0,0-2 0,-1 1 0,1-1 0,-1 0 0,-1 0 0,1 0 0,6-9 0,-6 5 0,-1 1 0,0-1 0,4-12 0,2-2 0,-11 23 0,0 0 0,0 0 0,0 0 0,0 0 0,0 0 0,0 0 0,-1 0 0,1 1 0,0-1 0,0 0 0,0 0 0,0 0 0,0 0 0,0 0 0,0 0 0,0 0 0,0 0 0,0 0 0,0 0 0,0 0 0,0 0 0,0 0 0,-1 0 0,1 0 0,0 0 0,0 0 0,0 0 0,0 0 0,0 0 0,0 0 0,0 0 0,0 0 0,0 0 0,0 0 0,0 0 0,0 0 0,0 0 0,-1 0 0,1 0 0,0 0 0,0 0 0,0 0 0,0 0 0,0 0 0,0-1 0,0 1 0,0 0 0,0 0 0,0 0 0,0 0 0,0 0 0,0 0 0,-7 7 0,-22 38 0,-48 57 0,37-51 0,14-21 0,25-28 0,0 0 0,0 0 0,0 0 0,1 0 0,-1 0 0,0 0 0,1 0 0,0 0 0,-1 1 0,1-1 0,0 0 0,0 0 0,0 3 0,-1 13 0,-10 46 0,-4-1 0,-2 0 0,-41 97 0,-39 62 0,75-179 0,-3 0 0,-56 75 0,62-100 0,19-18 0,-1 1 0,1-1 0,0 0 0,0 0 0,0 0 0,-1 0 0,1 0 0,0 0 0,0 0 0,0 0 0,-1 0 0,1 0 0,0 0 0,0 0 0,0 0 0,0 0 0,-1 0 0,1 0 0,0-1 0,0 1 0,0 0 0,-1 0 0,1 0 0,0 0 0,0 0 0,0 0 0,0 0 0,0-1 0,-1 1 0,1 0 0,0 0 0,0 0 0,0 0 0,0-1 0,0 1 0,0 0 0,0 0 0,0 0 0,0 0 0,-1-1 0,1 1 0,0 0 0,0 0 0,0 0 0,0-1 0,0 1 0,0 0 0,0 0 0,0 0 0,0-1 0,1 1 0,-1 0 0,0-8 0,1 1 0,1-1 0,-1 1 0,4-10 0,7-17 0,2 0 0,1 1 0,38-62 0,73-84 0,-113 162 0,-9 11 76,0-1-1,0 1 1,-1-1 0,0 1-1,0-1 1,-1 0 0,0 0-1,0 0 1,-1 0 0,0-1-1,0 1 1,0-13 0,-2 3-1306,0 0 1,-1-1-1,-8-28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5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19591,'0'0'1552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1155 9848,'0'0'6506,"11"-1"-6111,2 0-229,0-1 1,0 0-1,-1 0 1,1-2-1,-1 1 1,20-10-1,-2-5 234,0-2-1,-1-1 1,-1-1-1,-2-2 1,35-36-1,-53 51-308,120-134 1116,-106 115-983,-1-1 1,-2-1-1,22-43 0,-7 2 676,39-116 0,-70 176-133,-6 15-175,-7 18-203,-3 11-231,2 0 1,1 0-1,2 1 1,-5 40-1,6-5 99,2 77-1,5-121-197,-1-11-16,1 0-1,0 0 0,1 0 1,0 0-1,2 0 0,-1 0 1,2 0-1,6 19 0,-8-31-35,0 4 20,0 0 0,1-1 1,0 0-1,0 1 1,1-1-1,4 5 0,-6-9-16,0 1 0,0-1 0,0 1 0,0-1 0,0 0-1,0 0 1,0 0 0,0 0 0,1 0 0,-1-1 0,0 1-1,1-1 1,-1 1 0,1-1 0,-1 0 0,0 0-1,1 0 1,4-1 0,2 0 19,1-1 0,-1-1 0,0 1 0,0-2 0,0 1 0,0-1 0,0 0 1,-1-1-1,1 0 0,-1-1 0,-1 0 0,1 0 0,7-8 0,0-1 25,-1-1 0,0 0 0,-1-1 0,-1 0 0,10-20 0,-2-1 67,-2-2 0,14-45 1,19-88 239,-26 86-173,6-23 355,28-192-1,-59 263 36,-10 60 167,-77 305-271,-17 109-475,92-396 0,-19 42 0,18-51 0,2-1 0,1 2 0,-10 45 0,57-141 0,-13 26 0,-19 29 0,17-29 0,1 2 0,31-38 0,-54 74 0,1 0 0,0 0 0,0 1 0,0-1 0,0 0 0,0 0 0,0 0 0,0 1 0,0-1 0,0 0 0,0 1 0,0-1 0,0 1 0,0-1 0,0 1 0,1 0 0,-1-1 0,0 1 0,0 0 0,1 0 0,-1 0 0,0 0 0,2 0 0,0 1 0,-1 0 0,0 0 0,1 0 0,-1 0 0,0 0 0,0 0 0,0 0 0,0 1 0,0-1 0,0 1 0,2 2 0,4 6 0,0 0 0,0 0 0,9 19 0,-14-25 0,9 18 0,-6-10 0,1-1 0,-1 0 0,2-1 0,-1 1 0,14 12 0,-18-20 0,0-1 0,0 0 0,0 0 0,1 0 0,-1 0 0,0 0 0,1 0 0,-1-1 0,1 0 0,0 0 0,-1 0 0,1 0 0,0-1 0,0 1 0,-1-1 0,1 0 0,0 0 0,0 0 0,0-1 0,-1 1 0,1-1 0,0 0 0,4-1 0,-2-1 0,1 0 0,-1 0 0,0 0 0,0-1 0,0 0 0,-1-1 0,1 1 0,-1-1 0,0 0 0,0 0 0,-1 0 0,8-11 0,-5 5 0,0 0 0,-1 0 0,0-1 0,-1 0 0,8-23 0,-12 29 0,0 0 0,0 0 0,-1 0 0,0 0 0,0-1 0,-1-8 0,1 13 0,-1 0 0,1 1 0,-1-1 0,1 0 0,-1 1 0,1-1 0,-1 1 0,0-1 0,0 1 0,0-1 0,-2-2 0,3 3 0,-1 1 0,0-1 0,0 1 0,1-1 0,-1 1 0,0 0 0,0-1 0,0 1 0,1 0 0,-1 0 0,0-1 0,0 1 0,0 0 0,0 0 0,0 0 0,1 0 0,-1 0 0,0 0 0,0 0 0,0 0 0,0 0 0,0 1 0,1-1 0,-3 1 0,1 0 0,0 0 0,0 1 0,0-1 0,0 1 0,0-1 0,0 1 0,0 0 0,0 0 0,1 0 0,-1 0 0,0 0 0,1 0 0,-2 3 0,-14 32 0,12-23 0,1 0 0,0 0 0,1 1 0,-2 14 0,4-21 0,1 0 0,-1-1 0,2 1 0,-1 0 0,1 0 0,0-1 0,1 1 0,0-1 0,4 12 0,-6-17 0,1-1 0,0 1 0,0-1 0,0 1 0,0-1 0,0 1 0,0-1 0,1 1 0,-1-1 0,0 0 0,1 0 0,-1 0 0,1 0 0,-1 0 0,1 0 0,0 0 0,-1 0 0,4 1 0,-1-1 0,0-1 0,0 1 0,0-1 0,0 0 0,0 1 0,-1-2 0,1 1 0,6-1 0,3-2 0,0-1 0,0 0 0,0 0 0,12-8 0,-7 2 0,-1-1 0,0-1 0,0 0 0,-1-2 0,26-28 0,30-24 0,-67 62 0,-1 1 0,1-1 0,-1 1 0,1 0 0,0 0 0,8-4 0,-12 7 0,-1 0 0,1-1 0,0 1 0,0 0 0,0 0 0,0 0 0,0-1 0,0 1 0,0 0 0,0 0 0,0 0 0,0 1 0,0-1 0,0 0 0,0 0 0,0 0 0,0 1 0,0-1 0,0 1 0,-1-1 0,1 0 0,0 1 0,0-1 0,0 1 0,-1 0 0,1-1 0,0 1 0,0 0 0,-1-1 0,1 1 0,-1 0 0,1 0 0,-1 0 0,1-1 0,-1 1 0,1 0 0,-1 0 0,0 0 0,1 0 0,-1 1 0,2 7 0,0 0 0,-1-1 0,0 1 0,0 0 0,-1 9 0,2 23 0,-2-12 0,-2-12 0,3-17 0,-1-1 0,0 1 0,0 0 0,0 0 0,0 0 0,0 0 0,0 0 0,0 0 0,0 0 0,0 0 0,0 0 0,0 0 0,0 0 0,1 0 0,-1 0 0,0 0 0,0 0 0,0 0 0,0 0 0,0 0 0,0 0 0,0 0 0,0 0 0,0 0 0,1 0 0,-1 0 0,0 0 0,0 0 0,0 0 0,0 0 0,0 0 0,0 0 0,0 0 0,0 0 0,0 0 0,1 0 0,-1 0 0,0 0 0,0 0 0,0 0 0,0 0 0,0 0 0,0 0 0,0 1 0,0-1 0,0 0 0,0 0 0,0 0 0,0 0 0,0 0 0,0 0 0,0 0 0,0 0 0,0 0 0,0 1 0,0-1 0,0 0 0,0 0 0,0 0 0,0 0 0,0 0 0,0 0 0,0 0 0,0 0 0,0 0 0,0 1 0,0-1 0,5-6 0,-5 6 0,29-41 0,-20 26 0,0 1 0,2 1 0,-1 0 0,2 1 0,16-15 0,-27 26 0,0 0 0,0 0 0,0 0 0,0 0 0,0 0 0,1 1 0,-1-1 0,0 0 0,1 1 0,-1 0 0,0-1 0,1 1 0,-1 0 0,1-1 0,-1 1 0,0 0 0,1 0 0,-1 0 0,1 0 0,-1 0 0,1 1 0,-1-1 0,0 0 0,1 1 0,-1-1 0,0 1 0,3 0 0,0 2 0,0 0 0,0 1 0,0-1 0,0 1 0,-1 0 0,4 5 0,3 2 0,50 51 0,14 17 0,-74-79 0,1 0 0,-1 1 0,1-1 0,-1 0 0,1 0 0,-1 0 0,1 0 0,-1 0 0,1 0 0,-1 0 0,1 0 0,-1 0 0,1 0 0,-1 0 0,1 0 0,-1 0 0,1 0 0,-1 0 0,1 0 0,-1-1 0,1 1 0,-1 0 0,1 0 0,-1-1 0,0 1 0,1 0 0,-1-1 0,1 1 0,-1 0 0,0-1 0,1 1 0,-1 0 0,0-1 0,1 0 0,1-1 0,0 0 0,0-1 0,0 1 0,-1-1 0,1 1 0,-1-1 0,2-3 0,3-13 425,8-40 0,-7 12-5210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5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13168,'0'0'3271,"69"16"-2423,-13-4-8,17 0 0,-7-2-8,-1-2 40,-5 2 8,-1-8-80,1-4 8,1-10-136,3-12 8,-1-10-272,-13-15-8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1 742 9848,'0'0'10439,"11"-1"-10016,36-4 25,-42 4-352,0-1-1,-1 1 1,0-1 0,1 0-1,-1 0 1,0 0-1,0 0 1,0-1 0,0 1-1,5-6 1,6-3 188,1-1 111,-1-2 0,0 0 0,-1 0 0,0-2 1,23-33-1,-30 39-273,6-11 265,-1 0-1,-1-1 1,-1 0-1,13-43 1,-7 20 284,7-7 842,30-52-1,-36 71-585,9-13-382,-11 22-210,10-27 1,-19 46-336,-6 5 0,1 0 0,0 0 0,-1-1 0,1 1 0,-1 0 0,1-1 0,-1 1 0,1 0 0,-1-1 0,1 1 0,-1-1 0,1 1 0,-1 0 0,0-1 0,1 1 0,-1-1 0,1 0 0,-1 1 0,0-1 0,0 1 0,1-1 0,-1 1 0,0-1 0,0 0 0,0 1 0,0-1 0,0 0 0,0 1 0,0-1 0,0 1 0,0-1 0,0 0 0,0 1 0,0-1 0,0 1 0,0-1 0,-1 0 0,1 1 0,-1-2 0,1 2 0,-1 0 0,0 0 0,1 0 0,-1-1 0,0 1 0,0 0 0,1 0 0,-1 0 0,0 0 0,0 0 0,1 1 0,-1-1 0,0 0 0,0 0 0,1 0 0,-1 1 0,0-1 0,1 0 0,-1 1 0,0-1 0,1 1 0,-1-1 0,1 0 0,-1 1 0,0 0 0,0 0 0,-16 15 0,-130 143 0,130-142 0,-36 25 0,16-13 0,31-24 0,5-3 0,0-1 0,0 0 0,0 0 0,-1 0 0,1 0 0,0 0 0,-1 0 0,1 0 0,-1 0 0,1 0 0,-1 0 0,1-1 0,-1 1 0,1-1 0,-1 1 0,1-1 0,-1 0 0,0 1 0,-2-1 0,3-1 0,1-1 0,-1 1 0,1 0 0,-1-1 0,1 1 0,0 0 0,0-1 0,0 1 0,0 0 0,0-1 0,0 1 0,0 0 0,0-1 0,1 1 0,-1 0 0,0-1 0,1-1 0,0 2 0,7-42 0,-4 16 0,12-35 0,-10 44 0,6 14 0,-1 0 0,-1-1 0,1 0 0,-1 0 0,-1-2 0,18-13 0,42-43 0,-39 27 0,-28 36 0,-1 1 0,0-1 0,0 1 0,1-1 0,-1 1 0,0-1 0,0 1 0,0 0 0,0 0 0,0 0 0,0-1 0,0 1 0,0 0 0,1 2 0,-2-3 0,13 14 0,0 1 0,-2 0 0,0 1 0,0 0 0,-2 1 0,0 0 0,-1 1 0,0 0 0,4 19 0,2-18 0,-7-10 0,-7-9 0,1 0 0,-1 0 0,0 0 0,0 0 0,0 0 0,0 0 0,0 0 0,0 1 0,0-1 0,0 0 0,0 0 0,0 0 0,0 0 0,0 0 0,0 0 0,0 0 0,0 0 0,0 0 0,0 0 0,0 0 0,0 0 0,0 1 0,0-1 0,0 0 0,0 0 0,0 0 0,0 0 0,0 0 0,0 0 0,0 0 0,-1 0 0,1 0 0,0 0 0,0 0 0,0 0 0,0 0 0,0 0 0,0 0 0,0 0 0,0 0 0,0 0 0,0 1 0,0-1 0,0 0 0,0 0 0,0 0 0,0 0 0,-1 0 0,1 0 0,0 0 0,0 0 0,0 0 0,0 0 0,0 0 0,0 0 0,0 0 0,0 0 0,0 0 0,0 0 0,0 0 0,0 0 0,0-1 0,-1 1 0,1 0 0,0 0 0,0 0 0,-4 1 0,-5 1 0,0 0 0,0 0 0,0-1 0,-1 0 0,-15-1 0,-52-6 0,33 1 0,7 4 0,27 2 0,-1-2 0,1 1 0,0-1 0,-1 0 0,-17-6 0,22 4 285,7 1 215,10 0-979,-2 0-3762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2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9536,'0'0'9673,"14"-9"-9289,3-1-250,-7 5-45,0-2 0,-1 1 1,0-1-1,0 0 0,-1-1 0,10-9 0,-1-1 158,20-19 514,-2-2 0,-1-1 0,43-69 0,-69 96-368,-1 0 1,-1-1 0,0 0-1,-1 0 1,5-22-1,-8 28-35,-1-1 519,-1 8-847,0 1-1,0 0 1,-1 0 0,1 0-1,0 0 1,0 0 0,0-1-1,-1 1 1,1 0 0,0 0-1,0 0 1,-1 0-1,1 0 1,0 0 0,0 0-1,-1 0 1,1 0 0,0 0-1,0 0 1,-1 0 0,1 0-1,0 0 1,0 0-1,-1 0 1,1 0 0,0 0-1,0 0 1,-1 0 0,1 0-1,0 0 1,0 1 0,-1-1-1,1 0 1,-3 2 12,1 1-1,0-1 1,0 1 0,0-1-1,0 1 1,1 0 0,-1 0-1,1 0 1,0 0 0,-1 0 0,1 0-1,0 4 1,-2 0 28,3-5-58,-8 17 128,0 1 0,-5 28-1,12-42-86,0-1-1,0 1 1,1 0-1,-1-1 0,1 1 1,0 0-1,1 0 1,0 0-1,0-1 0,0 1 1,0-1-1,1 1 1,4 9-1,-2-10 6,-1-1 1,1 0-1,0 0 0,0 0 1,1 0-1,-1-1 0,1 0 0,-1 1 1,1-2-1,0 1 0,0-1 1,1 1-1,10 2 0,-9-4-12,1-1 1,0 0-1,-1 0 0,1 0 0,0-1 0,-1 0 1,1-1-1,-1 0 0,1 0 0,-1 0 1,0-1-1,0 0 0,0-1 0,0 1 0,-1-1 1,9-7-1,6-6 138,-1-1-1,-1-1 1,22-28 0,-6 7 202,-18 13-370,-10 16-17,-13 23-1,3-6 2,-4 7 0,0 0 0,1 0 0,1 0 0,0 1 0,0 0 0,2 0 0,0 0 0,-2 18 0,5-29 0,0 0 0,0 0 0,1 0 0,-1 0 0,1 0 0,0 0 0,-1 0 0,1 0 0,1-1 0,-1 1 0,0 0 0,1 0 0,2 3 0,-3-5 0,0 0 0,-1 0 0,1-1 0,0 1 0,0 0 0,0 0 0,1-1 0,-1 1 0,0-1 0,0 1 0,0-1 0,0 1 0,1-1 0,-1 0 0,0 1 0,0-1 0,1 0 0,-1 0 0,0 0 0,0 0 0,1 0 0,-1 0 0,0 0 0,0-1 0,1 1 0,-1 0 0,0-1 0,0 1 0,0-1 0,0 1 0,1-1 0,-1 0 0,1 0 0,3-3 0,-1 1 0,1-1 0,-1 0 0,1 0 0,-1 0 0,0-1 0,-1 0 0,1 1 0,-1-1 0,0 0 0,0-1 0,-1 1 0,0-1 0,1 1 0,-2-1 0,3-9 0,-2 4 0,0 0 0,-1 0 0,0-1 0,-1 1 0,0 0 0,-1 0 0,-3-21 0,3 30 0,1 1 0,0 0 0,-1-1 0,1 1 0,-1-1 0,0 1 0,1 0 0,-1-1 0,0 1 0,0 0 0,0 0 0,0-1 0,0 1 0,0 0 0,0 0 0,0 0 0,0 0 0,-1 1 0,1-1 0,0 0 0,-1 0 0,1 1 0,0-1 0,-3 0 0,1 0 0,1 0 0,-1 0 0,1 0 0,0-1 0,-1 1 0,1-1 0,-3-2 0,-4-2 0,4 2 0,17-3 0,5 2 0,1 1 0,0 0 0,0 1 0,26-1 0,10-1 0,-53 5 0,16-3 0,-1 1 0,1 1 0,0 0 0,18 2 0,-31 0 0,0-1 0,-1 1 0,1-1 0,0 1 0,0 0 0,0 1 0,-1-1 0,1 1 0,-1-1 0,1 1 0,-1 0 0,0 1 0,1-1 0,-1 0 0,0 1 0,-1 0 0,1-1 0,0 1 0,-1 0 0,1 1 0,-1-1 0,0 0 0,3 7 0,-3-4 0,0 1 0,0-1 0,-1 1 0,0-1 0,0 1 0,0 0 0,-1 0 0,0-1 0,0 1 0,0 0 0,-4 12 0,4 11 0,28-48 0,18-15 0,-28 21 0,-1-1 0,18-17 0,-34 29 0,-1 1 0,1-1 0,-1 1 0,1-1 0,0 1 0,-1-1 0,1 1 0,0 0 0,-1-1 0,1 1 0,0 0 0,0-1 0,-1 1 0,1 0 0,0 0 0,0 0 0,-1 0 0,1 0 0,0 0 0,0 0 0,0 0 0,-1 0 0,1 0 0,0 0 0,0 1 0,-1-1 0,1 0 0,0 0 0,0 1 0,2 1 0,-1-1 0,1 1 0,-1 0 0,0 0 0,1 0 0,-1 0 0,0 1 0,2 2 0,2 4 0,0 0 0,-1 0 0,8 19 0,-11-25 0,-1 1 0,1-1 0,0 1 0,0-1 0,0 0 0,0 0 0,1 0 0,-1 0 0,1 0 0,-1 0 0,1 0 0,0-1 0,0 0 0,1 0 0,-1 1 0,0-2 0,7 4 0,-7-4 0,0-1 0,-1 1 0,1 0 0,0-1 0,0 0 0,0 1 0,-1-1 0,1-1 0,0 1 0,0 0 0,0-1 0,-1 1 0,1-1 0,0 0 0,0 0 0,-1 0 0,1 0 0,-1 0 0,1 0 0,-1-1 0,1 0 0,-1 1 0,0-1 0,4-4 0,26-26 0,-2-1 0,-1-2 0,42-65 0,-67 91 0,10-15 0,-7 22 0,-2 14 0,-2-1 0,4 24 0,4 39 0,-10-63 0,0 0 0,-1 0 0,-1 0 0,0 0 0,0-1 0,-1 1 0,-1 0 0,-3 11 0,6-21 0,-1-1 0,1 1 0,-1 0 0,1 0 0,-1 0 0,0-1 0,1 1 0,-1 0 0,0-1 0,0 1 0,1 0 0,-1-1 0,0 1 0,0-1 0,0 1 0,0-1 0,1 0 0,-1 1 0,0-1 0,0 0 0,0 0 0,0 0 0,0 1 0,0-1 0,0 0 0,-2 0 0,1-1 0,1 1 0,-1 0 0,0 0 0,0-1 0,0 1 0,1-1 0,-1 1 0,0-1 0,1 0 0,-1 1 0,0-1 0,1 0 0,-1 0 0,-2-3 0,8 6 0,0-1 0,-1 1 0,1-1 0,0 0 0,0 0 0,0-1 0,0 1 0,7-1 0,43 1 0,-30 0 0,-17 0 0,-1 0 0,1-1 0,-1 0 0,0 0 0,1-1 0,10-2 0,-14-2 949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16479,'0'0'3376,"79"-8"-3240,-37 2 8,5-4-128,1-3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48 10152,'0'0'8230,"-12"-8"-7762,-42-21 8,52 28-441,0 0 0,-1 0 0,1 1 0,0-1 0,-1 1 0,1 0 0,-1 0 0,1 0 0,-1 0 0,1 0 0,0 0 0,-1 0 0,1 1 0,-1 0 0,1-1 0,-5 3 0,1 0 72,0 1 1,0-1-1,1 1 1,-7 6-1,-1 0 150,3-3-37,0 1 0,1 0-1,-1 1 1,-9 12-1,15-16-100,1 0 0,-1 0-1,1 0 1,0 0-1,1 1 1,-1 0 0,1-1-1,0 1 1,1 0-1,-3 10 1,3-5 94,0 0-1,0 0 1,1 0-1,2 21 1,-1-28-142,0 1 0,0-1 0,0 0 0,1 1 0,0-1 0,0 0 1,0 0-1,0 0 0,1-1 0,-1 1 0,1 0 0,0-1 0,0 0 0,6 5 0,-4-3 8,0-1 0,0 0 0,0 0 0,0-1-1,1 0 1,0 0 0,-1 0 0,1-1 0,0 1 0,0-1 0,0-1-1,1 1 1,-1-1 0,0 0 0,0-1 0,1 1 0,-1-1-1,1-1 1,-1 1 0,0-1 0,8-2 0,8-2 154,-1-2 0,1 0 0,-2-2 0,1 0 0,22-15 0,-2-2 381,50-43-1,48-37 462,-115 89-873,50-36 618,-54 42-255,-16 10-226,-16 7-188,-7 3-151,0 0 0,1 2 0,0 1 0,1 0 0,0 1 0,1 0 0,0 2 0,1 0 0,1 0 0,1 2 0,-15 21 0,18-22 0,3-6 0,1 1 0,0 0 0,0 0 0,1 1 0,-6 18 0,11-28 0,0-1 0,-1 1 0,1 0 0,0 0 0,0-1 0,0 1 0,0 0 0,0 0 0,0 0 0,0-1 0,1 1 0,-1 0 0,1 0 0,-1-1 0,1 1 0,1 2 0,-1-3 0,-1 0 0,1 0 0,0-1 0,0 1 0,0 0 0,0 0 0,0-1 0,0 1 0,0-1 0,0 1 0,0-1 0,0 1 0,0-1 0,0 1 0,1-1 0,-1 0 0,0 0 0,2 0 0,1 0 0,0 0 0,0 0 0,-1-1 0,1 0 0,0 0 0,0 0 0,-1 0 0,1 0 0,-1-1 0,1 1 0,-1-1 0,0 0 0,5-3 0,-2-1 0,0 0 0,-1 0 0,0 0 0,0 0 0,0-1 0,0 0 0,5-12 0,21-57 0,-13 27 0,-12 36 0,3 51 0,-5-24 0,-4-13 0,4 12 0,0 1 0,0 0 0,11 22 0,-14-34 0,1 1 0,-1 0 0,0-1 0,1 0 0,0 1 0,-1-1 0,1 0 0,0 0 0,0 0 0,0 0 0,0 0 0,1 0 0,-1-1 0,0 1 0,1-1 0,-1 1 0,1-1 0,0 0 0,-1 0 0,1 0 0,0 0 0,0-1 0,-1 1 0,1-1 0,0 0 0,4 0 0,0-1 0,-1 0 0,1-1 0,-1 1 0,0-1 0,0-1 0,0 0 0,0 1 0,0-2 0,0 1 0,-1-1 0,7-5 0,4-6 0,1 0 0,13-19 0,-19 20 0,2 1 0,0 0 0,23-18 0,-24 22 0,-10 7 0,0 0 0,1 0 0,0 0 0,-1 0 0,1 0 0,0 0 0,0 1 0,0-1 0,0 1 0,0 0 0,0 0 0,0 0 0,0 0 0,0 1 0,0-1 0,1 1 0,5 0 0,-8 1 0,0-1 0,0 1 0,0-1 0,0 1 0,-1-1 0,1 1 0,0 0 0,0-1 0,-1 1 0,1 0 0,0 0 0,-1 0 0,1 0 0,-1 0 0,1-1 0,-1 1 0,0 0 0,1 0 0,-1 0 0,0 0 0,1 0 0,-1 1 0,4 29 0,-3-23 0,1 76 0,-2-64 0,0-20 0,0 1 0,0-1 0,0 0 0,0 0 0,0 0 0,0 0 0,0 0 0,0 0 0,0 1 0,0-1 0,0 0 0,0 0 0,0 0 0,0 0 0,0 0 0,0 1 0,0-1 0,0 0 0,0 0 0,0 0 0,0 0 0,0 0 0,0 0 0,0 0 0,0 1 0,0-1 0,0 0 0,0 0 0,0 0 0,1 0 0,-1 0 0,0 0 0,0 0 0,0 0 0,0 0 0,0 0 0,0 1 0,0-1 0,1 0 0,-1 0 0,0 0 0,0 0 0,0 0 0,0 0 0,0 0 0,1 0 0,-1 0 0,0 0 0,0 0 0,0 0 0,0 0 0,8-7 0,6-10 0,9-20 0,-15 24 0,0 0 0,0 0 0,2 1 0,-1 0 0,1 0 0,1 1 0,17-14 0,-26 24 0,-1 0 0,1 0 0,-1 0 0,1 1 0,0-1 0,-1 0 0,1 1 0,0-1 0,-1 1 0,1-1 0,0 1 0,0 0 0,0 0 0,-1 0 0,1 0 0,0 0 0,0 0 0,0 0 0,-1 1 0,1-1 0,3 1 0,-2 1 0,-1 0 0,1-1 0,0 1 0,0 0 0,-1 1 0,1-1 0,-1 0 0,1 1 0,-1-1 0,3 6 0,3 5 0,0 1 0,-1 0 0,9 28 0,-13-36 0,3 11 0,0-1 0,2 1 0,0-2 0,1 1 0,1-1 0,0-1 0,17 19 0,-27-33 0,0 1 0,0-1 0,1 1 0,-1-1 0,0 0 0,1 1 0,-1-1 0,0 0 0,1 1 0,-1-1 0,0 0 0,1 0 0,-1 1 0,1-1 0,-1 0 0,0 0 0,1 0 0,-1 1 0,1-1 0,-1 0 0,1 0 0,-1 0 0,0 0 0,1 0 0,-1 0 0,2 0 0,-1-18 0,-4-9-3935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339 609 9344,'0'0'8454,"-10"7"-8054,-83 47 944,50-37-413,29-12-405,0 1 0,-15 9 0,1-2 353,23-11-713,1 0-1,-1 0 0,1 0 0,0 1 1,-1-1-1,1 1 0,0 0 1,-6 7-1,3-2 115,0 1 0,1 1 0,0-1 0,0 1 0,1 0 0,0 0 0,1 1 0,0 0 0,1 0 0,0-1 0,-1 14 0,3-19-174,0 0-1,0 1 1,1-1-1,0 0 1,0 1-1,1-1 1,-1 0-1,1 1 1,0-1-1,1 0 0,-1 0 1,1 0-1,0 0 1,0 0-1,1 0 1,-1 0-1,1-1 1,0 0-1,0 1 1,1-1-1,-1 0 1,1 0-1,0-1 0,0 1 1,7 4-1,0-1 7,0-2-1,1 1 1,-1-1-1,1-1 1,0 0-1,0-1 1,0 0-1,0-1 1,0 0-1,1-1 1,-1 0-1,15-2 1,-11 0-37,0-1 1,-1-1 0,1-1 0,-1 0-1,1-1 1,-1-1 0,-1 0 0,1-1-1,14-10 1,-3 0-72,-1-1 0,0-1 0,-1-1 0,-2-2 0,0 0 0,-1-1 0,-1-1 0,-1-1 0,22-39 0,-21 27-5,-2-1 0,-1 0 0,-2-1-1,-1 0 1,-3-2 0,11-63 0,-18 79 1,2-9 0,-1-1 0,-2 0 0,-1 0 0,-4-54 0,1 83 0,-1 1 0,1-1 0,-1 1 0,0-1 0,-1 1 0,1 0 0,-7-10 0,7 12 0,2 3 0,-1-1 0,1 1 0,-1 0 0,1 0 0,0 0 0,-1 0 0,1-1 0,-1 1 0,1 0 0,-1 0 0,1 0 0,0 0 0,-1 0 0,1 0 0,-1 0 0,1 0 0,-1 0 0,1 0 0,-1 1 0,1-1 0,0 0 0,-1 0 0,1 0 0,-1 0 0,1 1 0,0-1 0,-1 0 0,1 0 0,-1 1 0,1-1 0,0 0 0,0 1 0,-1-1 0,1 0 0,0 1 0,-1-1 0,1 1 0,0-1 0,0 0 0,0 1 0,-1 0 0,-14 19 0,9-7 0,0-1 0,0 1 0,1 0 0,1 1 0,-4 15 0,-9 72 0,17-99 0,-6 42 0,3 0 0,3 70 0,2-86 0,1 0 0,2 0 0,1 0 0,0 0 0,13 29 0,-16-50 0,0 0 0,0 0 0,1 0 0,-1 0 0,2-1 0,-1 1 0,1-1 0,0 0 0,0-1 0,1 1 0,11 8 0,-13-11 0,0-1 0,0 0 0,0-1 0,0 1 0,0-1 0,0 1 0,1-1 0,-1-1 0,0 1 0,1 0 0,-1-1 0,0 0 0,1 0 0,-1-1 0,1 1 0,-1-1 0,0 0 0,0 0 0,1 0 0,-1 0 0,0-1 0,7-3 0,19-12 0,0-2 0,-1 0 0,-1-2 0,45-43 0,-33 28 0,-38 35 0,0-1 0,0 1 0,-1-1 0,1 1 0,-1-1 0,1 0 0,-1 0 0,0 0 0,0 0 0,0 0 0,0 0 0,0 0 0,0 0 0,0 0 0,0-3 0,2 2 0,-2 2 0,-4 3 0,0 1 0,1 0 0,0 0 0,0 1 0,0-1 0,0 1 0,0-1 0,-2 8 0,2-5 0,-3 8 0,0 1 0,0 0 0,1 0 0,-1 16 0,4-22 0,0-1 0,1 1 0,0-1 0,0 1 0,1-1 0,0 0 0,0 1 0,1-1 0,3 8 0,-5-15 0,1 0 0,-1 0 0,0 0 0,1-1 0,-1 1 0,0 0 0,1 0 0,-1-1 0,1 1 0,-1 0 0,1-1 0,-1 1 0,1-1 0,0 1 0,-1 0 0,1-1 0,0 1 0,-1-1 0,1 0 0,0 1 0,0-1 0,0 0 0,-1 1 0,1-1 0,0 0 0,1 0 0,0 0 0,0 0 0,-1 0 0,1-1 0,0 1 0,0 0 0,-1-1 0,1 0 0,0 1 0,-1-1 0,1 0 0,2-2 0,3-2 0,0-1 0,-1 0 0,11-12 0,7-13 0,34-61 0,-22 33 0,-36 58 0,0 1 0,0 0 0,0-1 0,1 1 0,-1 0 0,0-1 0,0 1 0,0 0 0,0-1 0,1 1 0,-1 0 0,0 0 0,0-1 0,1 1 0,-1 0 0,0 0 0,0-1 0,1 1 0,-1 0 0,0 0 0,1 0 0,-1-1 0,0 1 0,1 0 0,-1 0 0,0 0 0,1 0 0,-1 0 0,1 0 0,-1 0 0,0 0 0,1 0 0,-1 0 0,5 13 0,-6 35 0,0-33 0,1 11 0,7 49 0,-6-68 0,0 0 0,1 0 0,0 0 0,0-1 0,0 1 0,1 0 0,0-1 0,1 0 0,-1 1 0,1-2 0,8 11 0,-10-14 0,0-1 0,-1 1 0,1-1 0,0 0 0,0 0 0,0 0 0,0 0 0,0 0 0,0-1 0,0 1 0,0 0 0,0-1 0,0 1 0,0-1 0,0 0 0,0 0 0,0 0 0,0 0 0,1 0 0,-1 0 0,0-1 0,0 1 0,0-1 0,0 1 0,0-1 0,0 0 0,0 0 0,0 0 0,0 0 0,3-2 0,4-4 0,1 0 0,-1-1 0,0 0 0,9-10 0,-14 14 0,67-77 0,-61 68 0,-1 0 0,0-1 0,-1 0 0,11-25 0,-19 39 0,0-1 0,0 0 0,0 0 0,1 0 0,-1 1 0,0-1 0,1 0 0,-1 0 0,1 1 0,-1-1 0,1 0 0,-1 1 0,1-1 0,-1 0 0,1 1 0,-1-1 0,1 1 0,0-1 0,-1 1 0,1-1 0,0 1 0,0 0 0,-1-1 0,1 1 0,0 0 0,0 0 0,0-1 0,1 1 0,-1 0 0,1 1 0,-1-1 0,0 1 0,1-1 0,-1 1 0,0 0 0,0 0 0,1-1 0,-1 1 0,0 0 0,0 0 0,0 0 0,0 0 0,0 0 0,1 3 0,4 3 0,-1 1 0,0 0 0,-1 0 0,0 0 0,0 1 0,-1-1 0,4 15 0,-2 3 0,4 34 0,-6-35 0,-3-25 0,0 1 0,0-1 0,0 0 0,0 0 0,0 0 0,0 0 0,0 1 0,0-1 0,0 0 0,0 0 0,0 0 0,0 1 0,0-1 0,0 0 0,0 0 0,0 0 0,0 0 0,0 1 0,0-1 0,0 0 0,0 0 0,1 0 0,-1 0 0,0 0 0,0 1 0,0-1 0,0 0 0,0 0 0,1 0 0,-1 0 0,0 0 0,0 0 0,0 0 0,0 0 0,1 0 0,-1 0 0,0 1 0,0-1 0,0 0 0,0 0 0,1 0 0,-1 0 0,0 0 0,0 0 0,0 0 0,1 0 0,-1-1 0,10-8 0,14-24 0,-19 25 0,3-4 0,0 1 0,1-1 0,0 2 0,1-1 0,0 1 0,1 1 0,0 0 0,15-10 0,-25 18 0,1 0 0,-1 0 0,1 1 0,-1-1 0,0 1 0,1-1 0,-1 1 0,1-1 0,-1 1 0,1 0 0,0 0 0,-1 0 0,1 0 0,-1 0 0,1 0 0,-1 0 0,1 0 0,-1 1 0,1-1 0,-1 0 0,1 1 0,-1-1 0,1 1 0,-1 0 0,0 0 0,1-1 0,-1 1 0,0 0 0,0 0 0,1 0 0,-1 0 0,0 0 0,0 1 0,0-1 0,0 0 0,-1 0 0,1 1 0,0-1 0,0 1 0,-1-1 0,1 0 0,0 3 0,2 3 0,-1 1 0,1 0 0,-2 1 0,1-1 0,-1 0 0,1 11 0,-10 75 0,10-92 0,3-8 0,7-13 0,-10 14 0,10-16 0,23-35 0,-32 52 0,0 0 0,1 0 0,-1 0 0,1 0 0,0 1 0,0-1 0,0 1 0,1 0 0,7-4 0,-10 6 0,-1 0 0,1 1 0,0 0 0,-1-1 0,1 1 0,0 0 0,-1 0 0,1-1 0,0 1 0,-1 1 0,1-1 0,0 0 0,-1 0 0,1 1 0,0-1 0,-1 1 0,1-1 0,-1 1 0,1 0 0,-1-1 0,1 1 0,-1 0 0,1 0 0,-1 0 0,0 0 0,0 0 0,1 1 0,0 1 0,4 4 0,0 1 0,-1 0 0,0 0 0,4 10 0,2 2 0,25 48 0,-35-66 0,-1-1 0,1 1 0,0-1 0,1 1 0,-1-1 0,0 1 0,0-1 0,1 1 0,-1-1 0,0 0 0,1 0 0,0 0 0,-1 0 0,1 0 0,-1 0 0,1 0 0,0 0 0,0-1 0,0 1 0,-1-1 0,1 1 0,4-1 0,-3 0 0,-1-1 0,1 1 0,0-1 0,0 0 0,0 0 0,0 0 0,-1 0 0,1 0 0,0-1 0,-1 1 0,1-1 0,-1 1 0,3-3 0,6-7 0,0 0 0,-1 0 0,0-1 0,10-17 0,2-6 0,-2 0 0,-2-2 0,-1 0 0,-2-1 0,-2 0 0,10-45 0,-8 10 0,-3-1 0,4-107 0,2-1 0,-19 188 0,-12 72 0,-4 95 0,18-111 0,3 0 0,19 100 0,-17-109 0,-5-41 0,0 0 0,0 0 0,1 0 0,6 17 0,-8-28 0,0 0 0,1 0 0,-1 0 0,0 0 0,0 0 0,1 0 0,-1-1 0,1 1 0,-1 0 0,0 0 0,1 0 0,0-1 0,-1 1 0,1 0 0,-1-1 0,1 1 0,0 0 0,0-1 0,-1 1 0,1-1 0,0 1 0,0-1 0,1 1 0,-1-1 0,0 0 0,0-1 0,-1 1 0,1-1 0,0 1 0,0-1 0,-1 1 0,1-1 0,0 1 0,-1-1 0,1 1 0,-1-1 0,1 0 0,-1 0 0,1 1 0,-1-1 0,1 0 0,-1 0 0,1 1 0,-1-2 0,5-10 0,-1-1 0,5-17 0,-7 22 0,0 0 0,1-1 0,0 0 0,0 1 0,1 0 0,1-1 0,9-13 0,-13 21 0,0 1 0,0-1 0,0 1 0,0-1 0,1 1 0,-1 0 0,0 0 0,0-1 0,0 1 0,0 0 0,1 0 0,-1 0 0,0 0 0,0 1 0,0-1 0,0 0 0,1 0 0,-1 1 0,0-1 0,0 1 0,2 0 0,30 14 0,-30-14 0,100 51 0,-85-43 0,26 17 0,-32-17 0,1-1 0,0-1 0,0 0 0,26 9 0,-39-16 0,1 0 0,-1 0 0,0 1 0,1-1 0,-1 0 0,0 0 0,1 0 0,-1 0 0,0 0 0,1 1 0,-1-1 0,1 0 0,-1 0 0,0 0 0,1 0 0,-1 0 0,0 0 0,1 0 0,-1 0 0,1 0 0,-1 0 0,0-1 0,1 1 0,-1 0 0,0 0 0,1 0 0,-1 0 0,0-1 0,1 1 0,-1 0 0,0 0 0,1-1 0,-6-14 0,0 6 0,-30-62-510,29 60-2915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10752,'0'0'1482,"16"-6"-1043,-10 4-404,251-75 1418,-191 63-1081,1 4-1,0 2 1,117 2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246 439 8840,'0'0'10105,"-9"7"-9572,-16 11-222,-59 47 758,68-53-706,2 2 0,0 0 1,-18 23-1,24-27-107,0 1 154,0 0 1,-11 22-1,18-30-298,-1 0-1,1 0 1,0 1-1,0-1 0,0 0 1,1 0-1,-1 1 1,1-1-1,0 0 1,0 1-1,0-1 0,0 0 1,0 1-1,1-1 1,-1 0-1,3 6 1,-2-7-24,0 0 1,-1 0 0,1-1 0,0 1 0,1-1 0,-1 1 0,0-1 0,0 1 0,1-1 0,-1 0-1,0 1 1,1-1 0,0 0 0,-1 0 0,1 0 0,0 0 0,-1 0 0,4 1 0,-1-1 18,1-1-1,-1 1 1,0 0 0,0-1 0,0 0-1,0 0 1,0 0 0,7-2 0,-3 1 27,0-1 0,-1 0 0,1 0 0,0-1 0,-1 0 0,0-1 1,0 0-1,12-7 0,-10 3 42,-1-1 0,0 1 0,0-1 0,-1-1 0,12-18 0,24-57 1470,-37 75-1492,-1 10-23,1 21 47,-2-4-134,22 34-44,-24-47 0,1 1 0,0-1 0,0 0 0,1 0 0,-1 0 0,1 0 0,0-1 0,8 7 0,-10-10 0,0 1 0,0 0 0,1-1 0,-1 1 0,0-1 0,0 0 0,0 0 0,0 0 0,0 0 0,0 0 0,1 0 0,-1-1 0,0 1 0,0-1 0,0 1 0,0-1 0,0 0 0,0 0 0,0 0 0,0 0 0,-1 0 0,4-2 0,5-5 0,0 1 0,15-16 0,-17 15 0,-4 4 0,138-120 0,-142 123 0,0 1 0,1 0 0,-1-1 0,1 1 0,-1 0 0,0-1 0,1 1 0,-1 0 0,1-1 0,-1 1 0,1 0 0,-1 0 0,1 0 0,-1 0 0,0-1 0,1 1 0,-1 0 0,1 0 0,-1 0 0,1 0 0,-1 0 0,1 0 0,-1 0 0,1 0 0,-1 0 0,1 1 0,-1-1 0,2 0 0,-2 1 0,1-1 0,-1 1 0,1 0 0,-1 0 0,0-1 0,1 1 0,-1 0 0,0 0 0,1-1 0,-1 1 0,0 0 0,0 0 0,0 0 0,1-1 0,-1 3 0,-3 35 0,2-34 0,-10 98 0,12-87 0,-1-15 0,0 0 0,0 0 0,1 0 0,-1 1 0,0-1 0,0 0 0,0 0 0,1 0 0,-1 0 0,0 0 0,0 0 0,1 0 0,-1 0 0,0 0 0,0 0 0,1 0 0,-1 0 0,0 0 0,0 0 0,1 0 0,-1 0 0,0 0 0,0 0 0,1-1 0,-1 1 0,0 0 0,0 0 0,0 0 0,1 0 0,-1 0 0,0-1 0,0 1 0,20-21 0,-1-2 0,0 2 0,1 0 0,1 0 0,24-16 0,-44 37 0,-1 0 0,1-1 0,0 1 0,-1 0 0,1 0 0,-1 0 0,1 0 0,-1 0 0,1 0 0,0 0 0,-1 1 0,1-1 0,-1 0 0,1 0 0,-1 0 0,1 1 0,-1-1 0,1 0 0,-1 0 0,1 1 0,-1-1 0,1 0 0,-1 1 0,1-1 0,-1 1 0,0-1 0,1 0 0,-1 1 0,0-1 0,1 1 0,-1-1 0,0 1 0,0-1 0,1 1 0,-1-1 0,0 1 0,0 0 0,0-1 0,0 2 0,11 28 0,-10-28 0,7 21 0,0-1 0,2-1 0,15 26 0,-24-45 0,0 0 0,0-1 0,1 1 0,-1-1 0,1 1 0,-1-1 0,1 1 0,-1-1 0,1 0 0,0 0 0,0 1 0,-1-1 0,1-1 0,0 1 0,0 0 0,0 0 0,0-1 0,0 1 0,0-1 0,0 0 0,0 1 0,0-1 0,0 0 0,1 0 0,-1 0 0,0-1 0,0 1 0,0 0 0,0-1 0,0 1 0,0-1 0,0 0 0,2-1 0,7-3 0,0 0 0,0-1 0,-1-1 0,13-9 0,-20 14 0,8-7 0,35-25 0,58-54 0,-76 64 0,-22 20 0,-1 0 0,0-1 0,0 1 0,0-1 0,0 0 0,-1 0 0,1-1 0,-2 1 0,1-1 0,3-6 0,-11 20 0,-1 1 0,0-1 0,0-1 0,-11 13 0,-8 13 0,15-18 0,1 0 0,1 1 0,0 0 0,1 0 0,0 0 0,2 1 0,0 0 0,0 0 0,2 0 0,-1 20 0,3-34 0,0 0 0,0 0 0,1 0 0,-1 0 0,1 0 0,-1-1 0,1 1 0,0 0 0,0 0 0,0-1 0,2 5 0,-2-6 0,0 0 0,0 0 0,0 0 0,0 0 0,0 0 0,0 0 0,1 0 0,-1 0 0,0 0 0,0 0 0,1 0 0,-1-1 0,1 1 0,-1-1 0,0 1 0,3 0 0,0-1 0,-1 0 0,1 0 0,-1 0 0,0-1 0,1 1 0,-1-1 0,0 0 0,1 0 0,-1 0 0,0 0 0,0 0 0,0-1 0,0 0 0,0 1 0,0-1 0,0 0 0,2-3 0,4-3 0,-2 0 0,1 0 0,-1-1 0,0 0 0,-1 0 0,0-1 0,7-16 0,0-3 0,13-45 0,-12 25 0,-2-1 0,-2 0 0,-3-1 0,-1 0 0,-3 0 0,-7-97 0,2 130 0,-7-33 0,8 47 0,0 0 0,0 0 0,-1 0 0,1 0 0,-1 0 0,0 0 0,0 0 0,0 0 0,-1 1 0,1-1 0,-1 1 0,0 0 0,-6-5 0,9 7 0,-1 1 0,1 0 0,-1 0 0,1 0 0,-1 0 0,0 0 0,1 0 0,-1 0 0,1 0 0,-1 0 0,0 0 0,1 0 0,-1 0 0,1 0 0,-1 0 0,0 0 0,1 1 0,-1-1 0,1 0 0,-1 0 0,1 1 0,-1-1 0,1 1 0,-1-1 0,1 0 0,-1 1 0,1-1 0,0 1 0,-1-1 0,0 1 0,-13 19 0,11-16 0,-9 17 0,0 1 0,1 0 0,1 0 0,1 2 0,1-1 0,1 1 0,2 0 0,0 0 0,1 1 0,1-1 0,2 1 0,0 0 0,2-1 0,1 1 0,0 0 0,2-1 0,1 0 0,1 0 0,1 0 0,16 37 0,-22-58 31,1 0-1,-1 0 1,1 0 0,-1-1 0,1 1-1,0 0 1,0-1 0,0 1 0,1-1-1,-1 0 1,0 0 0,1 0 0,0 0-1,-1 0 1,1 0 0,0-1 0,0 1-1,0-1 1,0 0 0,0 0-1,0 0 1,0 0 0,0-1 0,1 1-1,-1-1 1,0 1 0,0-1 0,1-1-1,-1 1 1,0 0 0,4-1 0,0-1-478,0 0-1,0-1 1,0 0 0,0 0 0,0 0 0,-1-1 0,1 0 0,-1 0 0,0-1 0,9-8-1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54 10848,'0'0'9490,"-10"11"-9053,6-7-378,-68 63 756,62-57-564,0 1 0,1 0-1,0 1 1,0 0 0,2 0 0,-1 1 0,2 0 0,0 1 0,-6 17 0,9-23-56,1 0 0,0 0 0,1 1 0,0-1 0,0 0 0,0 1 0,1-1 0,1 0 0,-1 1 0,1-1 0,4 15 0,-3-20-116,-1 0 0,1-1 1,-1 1-1,1 0 0,0-1 0,0 1 0,0-1 1,0 0-1,0 0 0,1 1 0,-1-2 1,1 1-1,0 0 0,-1 0 0,1-1 1,0 0-1,0 1 0,0-1 0,0 0 0,0 0 1,0-1-1,0 1 0,0-1 0,0 1 1,0-1-1,5 0 0,2 0 61,0-1-1,-1 0 1,1 0-1,0-1 1,0 0-1,17-7 1,-12 2 34,-1 0 0,0-1 0,-1 0 0,0-1 1,21-18-1,-7 2 439,30-37 1,-51 54-440,1 1 1,0 0 0,1 1-1,13-10 1,-15 42-175,-2 6 0,-3-13 0,1 0 0,2-1 0,0 1 0,12 33 0,-15-49 0,0 1 0,1-1 0,0 0 0,0 0 0,-1 0 0,2 0 0,-1 0 0,0 0 0,1 0 0,-1 0 0,1-1 0,0 0 0,0 1 0,0-1 0,0 0 0,0 0 0,0-1 0,1 1 0,-1-1 0,1 0 0,-1 1 0,1-1 0,-1-1 0,1 1 0,0-1 0,-1 1 0,1-1 0,0 0 0,-1 0 0,1-1 0,5 0 0,-5 0 0,0 0 0,0-1 0,1 1 0,-1-1 0,0 0 0,-1 0 0,1 0 0,0-1 0,-1 1 0,1-1 0,-1 0 0,0 0 0,0 0 0,0 0 0,5-7 0,1-5 0,0 0 0,11-26 0,-15 30 0,10-23 0,-1-1 0,17-71 0,-23 89 0,-8 17 0,0 0 0,0-1 0,0 1 0,0 0 0,0 0 0,1 0 0,-1-1 0,0 1 0,0 0 0,0 0 0,0-1 0,1 1 0,-1 0 0,0 0 0,0 0 0,1 0 0,-1-1 0,0 1 0,0 0 0,1 0 0,-1 0 0,0 0 0,0 0 0,1 0 0,-1 0 0,0 0 0,0 0 0,1 0 0,-1 0 0,0 0 0,1 0 0,-1 0 0,0 0 0,0 0 0,1 0 0,-1 0 0,0 0 0,0 0 0,1 0 0,-1 0 0,0 1 0,0-1 0,1 0 0,3 4 0,0 0 0,0-1 0,1 0 0,-1 0 0,1 0 0,0 0 0,-1-1 0,1 1 0,1-1 0,-1 0 0,0-1 0,6 2 0,13 1 0,0-1 0,0-1 0,1 0 0,33-4 0,-47 1 0,1 0 0,-1-1 0,0 0 0,0-1 0,-1-1 0,1 1 0,0-2 0,-1 1 0,0-2 0,0 1 0,-1-1 0,0-1 0,14-11 0,-20 15 0,-1 1 0,1-1 0,-1 0 0,1 0 0,-1 0 0,0 0 0,0-1 0,-1 1 0,1-1 0,-1 1 0,1-1 0,-1 1 0,0-1 0,0 0 0,-1 0 0,1 1 0,-1-1 0,0-5 0,0 7 0,0 0 0,0 0 0,-1 0 0,1 0 0,-1 0 0,1 0 0,-1 0 0,0 0 0,1 0 0,-1 0 0,0 0 0,-1 0 0,1 1 0,0-1 0,0 0 0,-1 1 0,1-1 0,-1 1 0,1-1 0,-1 1 0,0 0 0,1-1 0,-1 1 0,0 0 0,0 0 0,0 0 0,0 1 0,0-1 0,0 0 0,0 1 0,0-1 0,-4 1 0,2 0 0,0 0 0,0 0 0,1 1 0,-1 0 0,0 0 0,0 0 0,1 0 0,-1 0 0,1 1 0,-1-1 0,1 1 0,0 0 0,-1 0 0,-3 4 0,-1 0 0,0 1 0,0 0 0,1 1 0,-8 10 0,7-7 0,0 1 0,1 0 0,0 0 0,1 0 0,0 1 0,1 0 0,1 0 0,0 1 0,1-1 0,0 1 0,-1 18 0,3-23 0,1 1 0,1-1 0,-1 0 0,2 1 0,-1-1 0,1 0 0,1 0 0,-1 0 0,2 0 0,-1 0 0,1 0 0,0-1 0,1 0 0,0 0 0,1 0 0,-1-1 0,13 13 0,-8-11 0,0 0 0,1 0 0,0-2 0,0 1 0,1-1 0,0-1 0,14 6 0,-16-8 0,0 0 0,0-1 0,0-1 0,1 0 0,-1 0 0,1-1 0,-1 0 0,1-1 0,18-1 0,-23 0 0,0-1 0,-1 1 0,1-1 0,-1 0 0,1-1 0,-1 1 0,0-1 0,0 0 0,0 0 0,0-1 0,0 0 0,-1 1 0,5-6 0,-2 1 0,0 0 0,-1 0 0,0-1 0,-1 1 0,0-1 0,7-17 0,18-56 850,-15 35-5635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349 267 11048,'0'0'5585,"-14"11"-5052,-3 3-364,-6 4 105,1 0 0,-21 23 0,31-27 14,0 0 0,0 1 0,2 0 1,-18 33-1,23-38-42,1 1-1,0-1 1,0 1-1,1 0 1,1 0 0,-1 0-1,2 0 1,0 1-1,0 16 1,1-25-158,1 0 0,-1 0 1,1-1-1,0 1 0,-1 0 0,1-1 1,1 1-1,-1-1 0,0 1 0,0-1 0,1 1 1,0-1-1,-1 0 0,4 3 0,-4-4-49,0 0-1,0 0 1,0 0 0,0 0-1,0-1 1,0 1-1,1 0 1,-1-1-1,0 1 1,1 0-1,-1-1 1,0 0 0,1 1-1,-1-1 1,1 0-1,-1 0 1,0 0-1,1 0 1,-1 0-1,1 0 1,-1 0-1,1 0 1,-1 0 0,0-1-1,1 1 1,-1-1-1,0 1 1,1-1-1,1-1 1,5-3 77,-1-1 0,0 1 0,0-2 1,0 1-1,-1-1 0,0 0 0,0 0 0,-1-1 1,0 0-1,0 0 0,-1 0 0,0 0 0,4-13 1,0-3 188,-1 0 0,-1 0-1,5-43 1,-10 61-203,-1 4-43,1 0 1,-1 0-1,1-1 1,-1 1-1,0 0 1,0 0-1,0 0 1,0 0-1,0 0 1,0 0-1,-1 0 1,1 0-1,-1 0 1,1 0-1,-1 0 1,0 0-1,0 0 1,-1-2-1,2 4-42,0 0 0,0 0-1,-1 0 1,1 0-1,0 0 1,0 0 0,-1 0-1,1 0 1,0 0-1,0 1 1,0-1-1,-1 0 1,1 0 0,0 0-1,0 0 1,0 0-1,0 0 1,-1 1 0,1-1-1,0 0 1,0 0-1,0 0 1,0 0 0,0 1-1,-1-1 1,1 0-1,0 0 1,0 0-1,0 1 1,0-1 0,0 0-1,0 0 1,0 1-1,0-1 1,0 0 0,0 0-1,0 0 1,0 1-1,-4 14 162,4-11-80,-11 47 321,3 1-1,-2 76 1,8-78-25,-2 0 0,-16 78 1,12-91-231,4-13 38,-9 27-1,12-46-181,-1 1 0,0-1 0,-1 0-1,1 0 1,-1 0 0,0 0 0,0-1 0,0 1-1,-1-1 1,-6 7 0,8-10-20,0 1 0,0-1 0,0 0 0,0 0 0,0 1 0,0-1 0,0-1 0,-1 1 0,1 0 0,0 0 0,-1-1 0,1 0 0,0 1 0,-1-1 0,1 0 0,0 0 0,-3 0 0,0-1 0,1 0 0,-1 0 0,1-1 0,-1 1 0,1-1 0,0 0 0,0 0 0,-6-4 0,-1-2 0,0-1 0,0 0 0,1-1 0,-17-20 0,25 28 0,0 0 0,0-1 0,1 0 0,-1 1 0,0-1 0,1 0 0,0 1 0,0-1 0,0 0 0,0 0 0,0 0 0,0 0 0,1 0 0,0 0 0,-1 0 0,1 0 0,0 0 0,1 0 0,-1 0 0,0-1 0,1 1 0,0 0 0,0-3 0,2 2 0,-1 0 0,0-1 0,1 1 0,0 0 0,0 0 0,0 0 0,0 1 0,1-1 0,0 1 0,-1 0 0,1 0 0,0 0 0,0 0 0,7-2 0,25-12 0,2 3 0,76-20 0,-80 24 0,49-8 0,-61 14 0,0 0 0,0-1 0,-1-2 0,0 0 0,0-1 0,-1-1 0,25-14 0,57-48 0,-97 67 0,0 0 0,-1-1 0,1 0 0,-1 0 0,0 0 0,-1 0 0,1-1 0,-1 0 0,0 1 0,-1-1 0,1 0 0,-1-1 0,2-9 0,-1 5 0,-1-1 0,-1 1 0,0-1 0,0 1 0,-1-1 0,-3-17 0,3 26 0,0 1 0,-1-1 0,1 0 0,-1 1 0,0-1 0,0 0 0,0 1 0,0-1 0,-1 1 0,1 0 0,-1-1 0,1 1 0,-1 0 0,-3-3 0,4 4 0,0 1 0,0-1 0,0 0 0,-1 1 0,1-1 0,0 1 0,-1-1 0,1 1 0,0 0 0,-1-1 0,1 1 0,0 0 0,-1 0 0,1 0 0,0 0 0,-1 0 0,1 0 0,0 1 0,-1-1 0,1 0 0,0 1 0,-1-1 0,1 1 0,0-1 0,0 1 0,-1 0 0,1-1 0,0 1 0,0 0 0,-2 2 0,-1 0 0,0 0 0,0 0 0,0 1 0,1-1 0,-1 1 0,1 0 0,0 0 0,0 1 0,0-1 0,1 0 0,0 1 0,0 0 0,0-1 0,0 1 0,1 0 0,-1 0 0,1 0 0,0 0 0,1 0 0,0 0 0,-1 0 0,1 0 0,1 0 0,-1 0 0,1 1 0,0-1 0,0-1 0,0 1 0,1 0 0,0 0 0,0 0 0,0-1 0,1 1 0,-1-1 0,1 0 0,0 1 0,0-1 0,0-1 0,1 1 0,0 0 0,-1-1 0,1 0 0,6 4 0,-2-2 0,-1 0 0,1-1 0,0-1 0,0 1 0,1-1 0,-1 0 0,1-1 0,-1 0 0,1-1 0,0 1 0,0-2 0,0 1 0,-1-1 0,1 0 0,0-1 0,0 0 0,0-1 0,-1 0 0,1 0 0,-1-1 0,1 0 0,-1 0 0,0-1 0,0 0 0,-1 0 0,1-1 0,9-7 0,-2-1 0,1-1 0,-2 0 0,0-1 0,0-1 0,-2 0 0,0-1 0,-1 0 0,0 0 0,-2-2 0,0 1 0,9-28 0,-10 21 0,0-2 0,-2 1 0,-1-1 0,-1 1 0,-1-1 0,-2-1 0,-1 1 0,-3-29 0,3 52 0,0 1 0,0 0 0,-1-1 0,0 1 0,0 0 0,0 0 0,0-1 0,0 1 0,0 0 0,-1 0 0,1 0 0,-1 0 0,-4-4 0,6 7 0,0 0 0,0 0 0,0 0 0,0 0 0,0 0 0,0 0 0,-1 0 0,1 0 0,0 0 0,0 0 0,0 0 0,0 0 0,0 0 0,0 0 0,-1 0 0,1 0 0,0 0 0,0 0 0,0 0 0,0 0 0,0 0 0,0 0 0,0 0 0,-1 1 0,1-1 0,0 0 0,0 0 0,0 0 0,0 0 0,0 0 0,0 0 0,0 0 0,0 0 0,0 1 0,0-1 0,0 0 0,0 0 0,0 0 0,-1 0 0,1 0 0,0 0 0,0 1 0,0-1 0,0 0 0,0 0 0,0 0 0,0 0 0,0 0 0,0 0 0,1 1 0,-1-1 0,0 0 0,-2 11 0,26 295 0,-10-167 0,-2-9 0,-11-126 0,-1 0 0,0 0 0,0 0 0,0 0 0,-1 0 0,1-1 0,-1 1 0,0 0 0,0 0 0,0 0 0,-1-1 0,1 1 0,-3 4 0,3-8 0,1 0 0,0 0 0,0 0 0,-1 0 0,1 0 0,0 0 0,-1 0 0,1 0 0,0 0 0,0 0 0,-1 0 0,1 0 0,0 0 0,0 0 0,-1-1 0,1 1 0,0 0 0,0 0 0,-1 0 0,1 0 0,0 0 0,0-1 0,-1 1 0,1 0 0,0 0 0,0 0 0,0-1 0,-1 1 0,1 0 0,0 0 0,0-1 0,0 1 0,0 0 0,0 0 0,0-1 0,-1 1 0,-6-13 0,7 11 0,-37-78 860,22 34-5700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16879,'0'0'2408,"58"10"-1584,-8-6 8,17-4-120,0-4 16,1 0-40,-8 2-8,-9 2-176,-9 0 8,-8 0-176,-13-6 8,-15 0-120,-2-1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264 433 9848,'0'0'7553,"-10"4"-7121,4-2-359,-1 0 25,0 0 1,0 1-1,1 0 0,-1 0 1,1 0-1,-1 1 1,1 0-1,-10 9 0,-9 10 830,1 1 0,2 1-1,-40 56 1,54-68-487,0 0 0,1 1 0,-9 23 0,15-32-310,-1 0-1,1 0 1,0 0-1,0 0 1,1 0 0,-1 0-1,1 0 1,0 1-1,1-1 1,-1 0-1,1 0 1,0 0-1,0 0 1,3 8 0,-2-10-46,-1-1 0,1 0 0,0 0 0,-1 1 0,1-1 0,0 0 0,0 0 0,0-1 0,1 1 0,-1 0 0,0-1 0,1 1 0,-1-1 1,1 0-1,-1 0 0,1 0 0,0 0 0,-1 0 0,5 0 0,-2 0-3,0 0 1,0 0-1,0-1 0,1 0 0,-1 0 0,0 0 1,0 0-1,1-1 0,4-1 0,-3-1-26,-1 1-1,0-1 0,1-1 0,-1 1 0,-1-1 0,1 0 0,0 0 0,-1 0 1,0-1-1,6-7 0,5-7 128,20-32 0,-26 37-104,-1 0 35,-1-1-1,0 1 1,12-31-1,-17 37-39,-1 0 0,0-1 0,0 1 0,-1 0 0,0-1 0,0 1 0,-1-1 0,0 1 0,-2-13 0,0 28 827,1 10-725,2-6-132,1 1 0,0-1-1,1 1 1,0-1 0,1 0 0,0-1-1,1 1 1,11 18 0,-13-25-31,0 0 0,0 0-1,0 0 1,1-1 0,0 1 0,-1-1-1,2 0 1,-1 0 0,0 0 0,0-1 0,1 1-1,0-1 1,-1 0 0,1 0 0,0-1 0,0 1-1,0-1 1,0 0 0,0 0 0,0-1-1,0 0 1,7 0 0,-2-1-13,-1 0 0,1-1 0,0 0 0,-1 0 0,0-1 0,0-1 0,0 0 0,0 0 0,0 0 0,14-11 0,4-5 0,43-42 0,-11 9 0,-49 44 0,0 0 0,1 1 0,1 1 0,-1-1 0,1 2 0,1 0 0,19-8 0,-23 10 0,-8 4 0,0-1 0,1 0 0,-1 0 0,0 1 0,1-1 0,-1 0 0,1 1 0,-1 0 0,0-1 0,1 1 0,-1 0 0,1 0 0,-1-1 0,1 1 0,-1 0 0,1 1 0,-1-1 0,1 0 0,2 1 0,-2 1 0,-27 0 0,0 2 0,1 0 0,-1 1 0,-37 14 0,55-16 0,0 0 0,0 0 0,0 1 0,1-1 0,-1 2 0,1-1 0,0 1 0,0 0 0,0 0 0,1 0 0,-1 1 0,1 0 0,1 0 0,-1 1 0,1-1 0,0 1 0,-3 9 0,5-13 0,1-1 0,0 1 0,1 0 0,-1 0 0,0 0 0,1 0 0,0 0 0,0 0 0,-1 0 0,2 0 0,-1 0 0,0 0 0,1 0 0,-1 0 0,1 0 0,0 0 0,2 4 0,-1-3 0,0 0 0,1-1 0,-1 1 0,1-1 0,0 0 0,0 0 0,0 0 0,0 0 0,1 0 0,-1-1 0,5 3 0,0 0 0,1-1 0,-1 0 0,1-1 0,-1 0 0,1 0 0,0-1 0,0 0 0,0-1 0,1 0 0,14 0 0,-2-5 0,0 0 0,0-1 0,-1-1 0,0-2 0,0 0 0,20-11 0,38-14 0,-56 23 0,0-1 0,0-1 0,25-19 0,-34 25 0,-12 6 0,0-1 0,-1 1 0,1-1 0,-1 1 0,1-1 0,-1 0 0,1 0 0,-1 0 0,1 0 0,1-1 0,-4 1 0,0 1 0,-1-1 0,1 1 0,0 0 0,-1 0 0,1-1 0,0 1 0,-1 0 0,1 0 0,0 0 0,-1 1 0,-1-1 0,-9 4 0,1 0 0,-1 1 0,1 0 0,0 0 0,0 2 0,1-1 0,0 1 0,0 1 0,-14 13 0,21-18 0,1 0 0,0 1 0,0-1 0,0 0 0,0 1 0,0 0 0,1-1 0,-1 1 0,1 0 0,0 0 0,0-1 0,1 1 0,-1 0 0,1 0 0,0 0 0,0 0 0,0 0 0,0 0 0,1 0 0,0 0 0,1 4 0,-1-5 0,0 0 0,0 0 0,0 0 0,0 0 0,0-1 0,1 1 0,-1 0 0,1-1 0,0 1 0,0-1 0,0 0 0,0 0 0,0 1 0,0-1 0,1-1 0,-1 1 0,1 0 0,-1-1 0,1 1 0,0-1 0,0 0 0,-1 1 0,1-1 0,0-1 0,0 1 0,0 0 0,4-1 0,-1 0 0,0 0 0,0-1 0,0 0 0,0 0 0,-1-1 0,1 0 0,0 0 0,-1 0 0,1 0 0,-1-1 0,0 0 0,6-4 0,8-7 0,29-27 0,-44 38 0,1-3 0,0 0 0,-1 0 0,1 0 0,-1 0 0,0 0 0,0-1 0,-1 0 0,0 0 0,0 0 0,-1 0 0,0 0 0,0-1 0,0 1 0,-1 0 0,0-1 0,-1-11 0,0 15 0,0 0 0,0 0 0,0 0 0,-1 0 0,0 0 0,1 0 0,-2 1 0,1-1 0,0 0 0,-1 0 0,1 1 0,-1-1 0,0 1 0,-1 0 0,1-1 0,0 1 0,-1 0 0,0 0 0,1 0 0,-1 1 0,0-1 0,-1 1 0,1 0 0,0 0 0,-1 0 0,1 0 0,-1 0 0,0 1 0,1-1 0,-1 1 0,0 0 0,-5 0 0,5 0 0,1 0 0,-1 1 0,1 0 0,-1 0 0,0 0 0,1 0 0,-1 0 0,0 1 0,1 0 0,-1 0 0,1 0 0,-1 0 0,1 0 0,-1 1 0,1-1 0,0 1 0,0 0 0,0 0 0,0 0 0,0 1 0,0-1 0,1 1 0,-1-1 0,1 1 0,0 0 0,-1 0 0,-1 4 0,3-5 0,0-1 0,0 1 0,0 0 0,0 0 0,0 0 0,1 0 0,-1 0 0,1 0 0,-1 0 0,1 1 0,0-1 0,0 0 0,0 0 0,0 0 0,0 0 0,1 4 0,0-4 0,1 0 0,-1 0 0,0 0 0,1-1 0,-1 1 0,1 0 0,-1-1 0,1 1 0,0-1 0,0 0 0,-1 1 0,1-1 0,0 0 0,0 0 0,0 0 0,5 1 0,1 0 0,1 1 0,-1-1 0,1 0 0,0-1 0,0 0 0,0-1 0,0 0 0,-1 0 0,1-1 0,13-2 0,10-4 0,46-16 0,-56 16 0,-2 0 0,-2-2 0,1 0 0,18-12 0,26-13 0,-63 34 0,1 0 0,-1-1 0,0 1 0,0 0 0,0 0 0,1 0 0,-1 0 0,0-1 0,0 1 0,1 0 0,-1 0 0,0 0 0,1 0 0,-1 0 0,0 0 0,0 0 0,1-1 0,-1 1 0,0 0 0,1 0 0,-1 0 0,0 0 0,1 0 0,-1 1 0,0-1 0,0 0 0,1 0 0,-1 0 0,0 0 0,1 0 0,-1 0 0,0 0 0,0 0 0,1 1 0,-1-1 0,0 0 0,0 0 0,1 0 0,-1 1 0,0-1 0,0 0 0,0 0 0,0 1 0,1-1 0,-1 0 0,0 0 0,0 1 0,0-1 0,0 0 0,0 0 0,0 1 0,0-1 0,0 0 0,1 1 0,-1-1 0,0 0 0,0 1 0,0-1 0,0 0 0,-1 0 0,1 1 0,0-1 0,0 0 0,0 1 0,0-1 0,0 0 0,0 0 0,-1 1 0,-10 28 0,6-15 0,-16 74 0,9-29 0,12-59 0,0 1 0,0 0 0,0-1 0,0 1 0,0-1 0,0 1 0,0 0 0,1-1 0,-1 1 0,0 0 0,0-1 0,1 1 0,-1-1 0,0 1 0,1-1 0,-1 1 0,1-1 0,-1 1 0,1-1 0,-1 1 0,1-1 0,-1 0 0,1 1 0,-1-1 0,1 0 0,-1 1 0,1-1 0,0 0 0,-1 0 0,1 0 0,0 1 0,-1-1 0,1 0 0,-1 0 0,1 0 0,0 0 0,-1 0 0,1 0 0,0 0 0,-1 0 0,1-1 0,0 1 0,-1 0 0,1 0 0,-1 0 0,2-1 0,6-5 0,0 0 0,-1 0 0,0-1 0,0 0 0,-1 0 0,0 0 0,0-1 0,0 0 0,-1 0 0,-1 0 0,5-11 0,-1 4 0,1 1 0,14-20 0,-15 22 0,-3 7 0,0 14 0,-2 1 0,-1-1 0,0 1 0,0 0 0,0 18 0,-1-17 0,0 0 0,0 0 0,7 20 0,-8-30 0,22 52 0,-21-50 0,1 0 0,-1 0 0,1-1 0,-1 1 0,1-1 0,0 1 0,0-1 0,0 0 0,0 0 0,0 0 0,1 0 0,-1 0 0,0 0 0,1 0 0,0-1 0,2 2 0,-2-3 0,-1 0 0,0 0 0,1 0 0,-1 0 0,0 0 0,0-1 0,1 1 0,-1-1 0,0 1 0,0-1 0,0 0 0,4-2 0,25-15 0,-25 14 0,5-3 0,-1-1 0,0 0 0,0-1 0,-1 0 0,0-1 0,-1 1 0,11-16 0,-1-6 0,21-43 0,11-20 0,-50 93 0,0 1 0,1-1 0,-1 1 0,0-1 0,1 1 0,-1-1 0,0 1 0,1-1 0,-1 1 0,0 0 0,1-1 0,-1 1 0,1-1 0,-1 1 0,1 0 0,-1 0 0,1-1 0,-1 1 0,1 0 0,-1 0 0,1-1 0,-1 1 0,1 0 0,-1 0 0,1 0 0,0 0 0,-1 0 0,1 0 0,-1 0 0,2 0 0,-1 1 0,0-1 0,0 1 0,0 0 0,0 0 0,0 0 0,0-1 0,0 1 0,0 0 0,0 0 0,0 0 0,-1 0 0,1 0 0,0 2 0,15 37 0,-9-15 0,8 48 0,-14-64 0,-1 0 0,1 1 0,-1-1 0,-1 1 0,0-1 0,0 1 0,-1-1 0,-5 15 0,7-23 0,0 0 0,0-1 0,0 1 0,-1-1 0,1 1 0,0-1 0,-1 1 0,1-1 0,0 1 0,-1-1 0,1 1 0,-1-1 0,1 1 0,-1-1 0,1 1 0,-1-1 0,1 0 0,-1 1 0,0-1 0,1 0 0,-1 0 0,1 1 0,-1-1 0,0 0 0,1 0 0,-1 0 0,0 0 0,1 0 0,-1 0 0,-1 0 0,0 0 0,0-1 0,-1 1 0,1-1 0,0 0 0,-1 0 0,1 0 0,0 0 0,-4-3 0,-3-3 0,0 0 0,-13-13 0,-8-5 0,24 17 0,7 8 0,-1 0 0,0 0 0,1 0 0,-1 0 0,0 0 0,1 0 0,-1 0 0,0 0 0,1 0 0,-1 0 0,0 0 0,0 0 0,1 0 0,-1 0 0,0 0 0,1 0 0,-1 1 0,0-1 0,1 0 0,-1 0 0,0 0 0,0 0 0,1 1 0,-1-1 0,0 0 0,0 0 0,0 1 0,1-1 0,-1 0 0,0 0 0,0 1 0,0-1 0,3 3 0,1-1 0,-1 0 0,0 1 0,1-2 0,-1 1 0,1 0 0,0-1 0,-1 0 0,8 2 0,0 0 0,3 1 0,0 0 0,0-1 0,1-1 0,-1-1 0,1 0 0,-1 0 0,27-4 0,-30 2 0,0-1 0,-1-1 0,0 0 0,1 0 0,-1-1 0,0 0 0,-1-1 0,1 0 0,-1-1 0,0 1 0,12-12 0,-3 1 0,-1-2 0,0 0 0,-1-1 0,-1 0 0,-1-2 0,-1 1 0,-1-2 0,19-45 0,-19 34 0,-1 0 0,-2-1 0,-2-1 0,-1 1 0,3-62 0,-9 84 0,0 1 0,-1-1 0,-4-17 0,5 28 0,0 1 0,0 0 0,0 0 0,0 0 0,0 0 0,0-1 0,0 1 0,0 0 0,0 0 0,0 0 0,0 0 0,-1-1 0,1 1 0,0 0 0,0 0 0,0 0 0,0 0 0,0 0 0,0 0 0,0-1 0,-1 1 0,1 0 0,0 0 0,0 0 0,0 0 0,0 0 0,0 0 0,-1 0 0,1 0 0,0 0 0,0 0 0,0 0 0,0 0 0,0 0 0,-1 0 0,1 0 0,0 0 0,0 0 0,0 0 0,0 0 0,-1 0 0,1 0 0,0 0 0,0 0 0,0 0 0,0 0 0,-1 0 0,1 0 0,0 0 0,0 0 0,0 0 0,0 1 0,0-1 0,0 0 0,-1 0 0,1 0 0,0 0 0,0 0 0,0 0 0,0 1 0,0-1 0,0 0 0,0 0 0,0 0 0,0 0 0,0 0 0,0 1 0,-1-1 0,-6 12 0,-2 8 0,0 0 0,2 1 0,0 1 0,-5 31 0,-5 91 0,13-106 0,2-15 0,2 1 0,3 42 0,-2-57 0,0 1 0,1-1 0,0 0 0,1 0 0,0 0 0,0-1 0,1 1 0,0-1 0,10 16 0,-13-22 0,1-1 0,0 1 0,-1-1 0,1 1 0,0-1 0,0 0 0,0 0 0,0 0 0,0 0 0,1 0 0,-1 0 0,0 0 0,0-1 0,0 1 0,1-1 0,-1 0 0,0 0 0,1 0 0,-1 0 0,0 0 0,1 0 0,-1 0 0,0-1 0,4 0 0,5-2 0,0-1 0,-1 0 0,16-7 0,-20 8 0,5-3 0,-1 0 0,-1-1 0,1 0 0,-1 0 0,0-1 0,-1-1 0,0 1 0,14-20 0,-15 19 0,6 0 0,1-1 0,-17 20 0,2-1 0,-1 1 0,1 0 0,1-1 0,0 1 0,0 0 0,1 0 0,0-1 0,5 20 0,-5-28 0,-1-1 0,1 1 0,0 0 0,0 0 0,-1 0 0,1 0 0,0-1 0,0 1 0,0 0 0,0-1 0,0 1 0,0-1 0,0 1 0,0-1 0,1 1 0,-1-1 0,0 0 0,0 1 0,0-1 0,0 0 0,1 0 0,-1 0 0,0 0 0,0 0 0,0 0 0,0 0 0,1-1 0,-1 1 0,1-1 0,39-10 0,-12-3 0,-2 0 0,46-32 0,-62 38 0,127-67 0,-108 60 0,-30 15 0,0 0 0,1-1 0,-1 1 0,0 0 0,0 0 0,1 0 0,-1 0 0,0 0 0,0-1 0,0 1 0,1 0 0,-1 0 0,0 0 0,0 0 0,1 0 0,-1 0 0,0 0 0,0 0 0,1 0 0,-1 0 0,0 0 0,0 0 0,1 0 0,-1 0 0,0 0 0,0 0 0,1 1 0,-1-1 0,0 0 0,0 0 0,1 0 0,-1 0 0,0 0 0,0 0 0,0 1 0,1-1 0,-1 0 0,0 0 0,0 0 0,0 1 0,0-1 0,0 0 0,1 0 0,-1 0 0,0 1 0,0-1 0,0 0 0,0 0 0,0 1 0,0-1 0,0 0 0,0 0 0,0 1 0,0-1 0,0 0 0,0 0 0,0 1 0,0-1 0,0 0 0,0 1 0,-4 19 0,3-14 0,-1 4 0,0 0 0,1-1 0,0 1 0,1 0 0,0 0 0,2 11 0,-2-18 0,1 1 0,0-1 0,0 1 0,0-1 0,1 0 0,-1 0 0,1 0 0,0 0 0,0 0 0,0 0 0,0 0 0,0-1 0,1 1 0,-1-1 0,1 0 0,-1 1 0,1-1 0,0 0 0,0-1 0,0 1 0,5 2 0,3-1 0,1 1 0,0-1 0,-1-1 0,1 0 0,0-1 0,0 0 0,1-1 0,-1 0 0,0-1 0,0 0 0,0-1 0,0 0 0,-1-1 0,1-1 0,19-8 0,-29 12 36,-1-1 0,0 0 0,1 0 0,-1 0 0,0 1 0,0-1 0,0 0 0,0-1 0,0 1 0,0 0 0,0 0 0,0 0 0,0 0 0,0-1 0,-1 1 0,1 0 1,-1-1-1,1 1 0,-1-1 0,1 1 0,-1-1 0,0 1 0,1 0 0,-1-1 0,0-2 0,-1-1-426,1 1 1,-1-1 0,0 0-1,0 1 1,-4-8 0,3 4-2147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16184,'0'0'3239,"61"0"-3839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3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14064,'0'0'608,"125"2"24,-39-4 8,23-4-25,0 0 1,0-2 40,-15 8 8,-21 4 64,-9-8 0,-15-4-144,-17 2 8,-10 2-216,-14-8 16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10448,'0'0'9226,"-3"15"-8759,2-4-371,-2 8 128,0 0 0,-2 0 0,-10 29 0,9-32 2,1 0 1,0 0-1,1 0 1,1 1-1,1 0 1,-1 17 0,3-28-142,0-1 1,0 0-1,0 0 1,1 0-1,-1 1 1,1-1 0,1 0-1,-1 0 1,1 0-1,0 0 1,0 0 0,0-1-1,1 1 1,-1-1-1,1 1 1,0-1-1,1 0 1,-1 0 0,1 0-1,-1-1 1,1 1-1,0-1 1,6 4 0,-6-6-27,0 1 0,0-1 0,0 1 0,0-1 0,0-1 0,0 1 0,1-1 0,-1 1 0,0-1 0,0 0 0,0-1 0,1 1 0,-1-1 0,0 1 1,0-1-1,6-3 0,6-1 199,-1-2 1,26-13 0,-30 13-52,1 0 1,-1-1 0,0-1 0,-1 1 0,0-2 0,0 1 0,-1-2 0,0 1 0,-1-1-1,0 0 1,-1-1 0,0 0 0,10-25 0,-17 36-112,1-1 1,-1 1-1,0 0 1,1-1-1,-1 1 0,0-1 1,0 0-1,0 1 1,0-1-1,0 1 0,0-1 1,-1-1-1,-2 4 936,-1 12-538,2 0-456,0-1 0,0 1 1,1 0-1,1 0 0,0 0 0,1-1 1,0 1-1,4 15 0,-3-22-29,-1 0 0,1-1-1,1 1 1,-1 0-1,1-1 1,0 0 0,0 0-1,0 0 1,1 0 0,0 0-1,0 0 1,0-1 0,1 0-1,-1 0 1,1 0-1,0-1 1,0 1 0,0-1-1,10 4 1,-10-5-9,-1-1 0,1 1 0,0-1 0,0 0 0,-1 0 0,1-1 0,0 1 0,0-1 0,0 0 0,0-1 0,0 1 0,0-1 0,-1 0 0,1 0 0,0 0 0,0-1 0,-1 0 0,1 0 0,-1 0 0,0 0 0,1-1 0,-1 1 0,0-1 0,4-4 0,-2 1 0,1 0 0,-1-1 0,0 0 0,-1 0 0,1 0 0,-1 0 0,-1-1 0,0 0 0,0 0 0,0 0 0,-1-1 0,3-11 0,-1-2 0,-1-1 0,-1 1 0,-1-1 0,-1 1 0,-1-1 0,-1 0 0,-7-41 0,8 62 0,-1-1 0,0 0 0,-1 0 0,1 1 0,0-1 0,-1 0 0,1 1 0,-3-3 0,3 1 0,14 11 0,-12-6 0,30 13 0,0-1 0,1-1 0,34 7 0,-30-8 0,33 5 0,0-2 0,1-4 0,88 2 0,-152-11 0,1-1 0,0 0 0,0 0 0,0-1 0,0 0 0,0 0 0,0 0 0,12-5 0,-19 5 0,0 1 0,0 0 0,-1-1 0,1 1 0,0 0 0,0-1 0,0 1 0,-1 0 0,1 0 0,0-1 0,0 1 0,-1 0 0,1 0 0,0-1 0,-1 1 0,1 0 0,0 0 0,-1 0 0,1 0 0,0 0 0,-1-1 0,1 1 0,0 0 0,-1 0 0,1 0 0,0 0 0,-1 0 0,1 0 0,-1 0 0,1 0 0,0 0 0,-1 0 0,0 1 0,-32 5 0,1 2 0,-56 21 0,75-24 0,1 1 0,0 1 0,1-1 0,0 2 0,0 0 0,0 0 0,1 1 0,0 0 0,-15 20 0,20-24 0,-4 7 0,0 0 0,-12 24 0,19-34 0,1 1 0,-1 0 0,1 0 0,0 0 0,0 0 0,0 0 0,1 0 0,-1 0 0,1 1 0,-1-1 0,1 0 0,0 0 0,0 0 0,1 0 0,-1 1 0,1-1 0,-1 0 0,1 0 0,2 4 0,-2-5 0,0 0 0,1 0 0,0 0 0,0-1 0,-1 1 0,1 0 0,0-1 0,0 1 0,1-1 0,-1 0 0,0 1 0,0-1 0,1 0 0,-1-1 0,0 1 0,1 0 0,-1-1 0,1 1 0,-1-1 0,1 0 0,3 1 0,3-1 0,1 0 0,0 0 0,0-1 0,10-2 0,-11 0 0,1 0 0,-1 0 0,0 0 0,0-1 0,0-1 0,-1 1 0,1-1 0,-1-1 0,0 0 0,0 0 0,-1 0 0,0-1 0,12-15 0,-5 4 0,-2 0 0,0-1 0,-1 0 0,-1-1 0,8-21 0,-16 36 0,9-18 0,-5 20 0,-1 15 0,4 27 0,-3-12 0,0-1 0,2 0 0,12 28 0,-18-48 0,1 0 0,0-1 0,0 1 0,1-1 0,0 1 0,0-1 0,0 0 0,0-1 0,1 1 0,0-1 0,0 1 0,0-2 0,0 1 0,1 0 0,-1-1 0,1 0 0,0 0 0,9 2 0,-11-4 0,1 0 0,0-1 0,0 1 0,0-1 0,0 0 0,0-1 0,0 1 0,-1-1 0,1 0 0,0 0 0,0 0 0,-1-1 0,1 1 0,-1-1 0,1 0 0,-1-1 0,0 1 0,0-1 0,0 0 0,0 0 0,0 0 0,4-5 0,7-8 0,0-1 0,-1 0 0,18-31 0,-22 33 0,71-123 0,-77 127 0,-6 36 0,4 46 0,-1-53 0,1 7 0,1 0 0,10 36 0,-13-61 0,0 1 0,0-1 0,0 1 0,0-1 0,0 1 0,0-1 0,1 0 0,-1 1 0,0-1 0,0 1 0,0-1 0,1 0 0,-1 1 0,0-1 0,0 0 0,1 1 0,-1-1 0,0 0 0,1 1 0,-1-1 0,1 0 0,-1 1 0,0-1 0,1 0 0,-1 0 0,1 0 0,-1 0 0,1 1 0,-1-1 0,0 0 0,1 0 0,-1 0 0,1 0 0,-1 0 0,1 0 0,-1 0 0,1 0 0,-1 0 0,1 0 0,-1 0 0,0 0 0,1-1 0,-1 1 0,1 0 0,-1 0 0,1 0 0,-1-1 0,1 1 0,18-17 0,-4-3 0,-1-1 0,-1 0 0,-1-1 0,0 0 0,-2-1 0,9-30 0,-5 15 0,23-44 0,-36 81 0,0 0 0,0-1 0,-1 1 0,1-1 0,1 1 0,-1 0 0,0 0 0,0 0 0,0-1 0,0 1 0,1 0 0,-1 1 0,1-1 0,-1 0 0,1 0 0,-1 1 0,1-1 0,-1 0 0,1 1 0,1-1 0,0 1 0,0 0 0,0 0 0,0 0 0,-1 0 0,1 1 0,0-1 0,0 1 0,0 0 0,-1 0 0,6 2 0,4 3 0,-1 1 0,0 0 0,21 18 0,-23-18 0,3 3 0,2 0 0,0-2 0,0 1 0,0-2 0,1 0 0,26 9 0,-30-13 0,0 0 0,0-1 0,1-1 0,-1 0 0,1 0 0,-1-1 0,1 0 0,-1-1 0,0 0 0,14-4 0,-15 1 0,-1 0 0,0 0 0,0-1 0,0 0 0,-1 0 0,0-1 0,0-1 0,0 1 0,10-12 0,-17 16 0,1 0 0,0 0 0,-1 0 0,1 0 0,-1-1 0,0 1 0,1-1 0,-1 1 0,0-1 0,-1 1 0,1-1 0,0 0 0,-1 1 0,0-1 0,1 0 0,-1 0 0,0 1 0,0-1 0,-1 0 0,0-4 0,1 6 0,0-1 0,-1 1 0,1 0 0,-1-1 0,1 1 0,-1 0 0,1 0 0,-1-1 0,0 1 0,1 0 0,-1 0 0,0 0 0,0 0 0,0 0 0,0 0 0,0 0 0,0 0 0,0 0 0,0 1 0,-1-1 0,1 0 0,0 1 0,0-1 0,-1 1 0,1-1 0,0 1 0,-1-1 0,1 1 0,0 0 0,-1 0 0,1 0 0,-1 0 0,1 0 0,0 0 0,-1 0 0,1 0 0,0 1 0,-1-1 0,1 0 0,-2 2 0,-3 0 0,0 1 0,1 0 0,-1 0 0,1 0 0,0 1 0,0 0 0,0 0 0,0 0 0,1 0 0,-7 9 0,-1 2 0,-19 33 0,25-39 0,1 0 0,1 0 0,0 0 0,0 0 0,1 1 0,0-1 0,0 1 0,-1 17 0,4-22 0,0 0 0,0 0 0,0-1 0,1 1 0,0 0 0,0 0 0,0 0 0,1-1 0,0 1 0,-1-1 0,2 1 0,-1-1 0,0 0 0,1 1 0,0-1 0,0-1 0,0 1 0,0 0 0,6 4 0,-5-4 0,0-1 0,1 0 0,-1 0 0,0 0 0,1-1 0,0 1 0,0-1 0,-1 0 0,1 0 0,1-1 0,-1 0 0,0 1 0,0-2 0,6 1 0,-3-1 0,1 0 0,-1-1 0,0 0 0,0 0 0,0-1 0,0 0 0,0-1 0,10-4 0,0-2 0,-1 0 0,0-1 0,-1-1 0,0-1 0,-1 0 0,27-29 0,25-42 0,-12 13 0,-47 60 0,2 0 0,-9 11 0,0-1 0,0 0 0,0 0 0,0 1 0,-1-1 0,1 1 0,0-1 0,0 1 0,0-1 0,-1 1 0,1-1 0,0 1 0,-1 0 0,1-1 0,-1 1 0,1 0 0,-1-1 0,1 1 0,0 1 0,5 7 0,-1 0 0,0 0 0,0 0 0,0 1 0,-1-1 0,-1 1 0,0 0 0,0 1 0,1 12 0,-3-17 0,0 0 0,-1 0 0,0 0 0,0 0 0,0 0 0,-1 0 0,1 0 0,-1 0 0,-1 0 0,1 0 0,-1 0 0,-1 0 0,1-1 0,-1 1 0,1-1 0,-1 0 0,-5 7 0,6-10 0,0 0 0,0 0 0,-1 0 0,1 0 0,-1-1 0,1 1 0,-1-1 0,1 1 0,-1-1 0,0 0 0,0 0 0,1 0 0,-1 0 0,0-1 0,0 1 0,0-1 0,0 1 0,0-1 0,0 0 0,0 0 0,-4-1 0,0 0 0,1-1 0,-1 1 0,1-1 0,0-1 0,0 1 0,0-1 0,0 0 0,-8-5 0,19 10 0,0-1 0,0 1 0,0-1 0,0 0 0,0 0 0,0-1 0,1 0 0,-1 0 0,0 0 0,0 0 0,0-1 0,10-2 0,0 0 0,0 0 0,-1-2 0,24-9 0,-27 8 118,0-1-1,0 0 1,-1-1-1,1 0 1,-2-1-1,1 0 1,9-12-1,49-71-2534,-53 70-41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25623,'0'0'416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8936,'0'0'17087,"-1"10"-16875,-1 3-123,-1 34 1419,3-48-1445,0 1 0,0-1-1,1 0 1,-1 1-1,0-1 1,0 0-1,0 1 1,1-1-1,-1 0 1,1 1-1,-1-1 1,0 1-1,1-1 1,-1 0-1,1 1 1,-1-1-1,1 1 1,0-1-1,49-14 1134,-49 14-1177,-1 1-1,0 0 1,1 0-1,-1 0 1,0 0-1,1 0 1,-1 0-1,0 0 1,1 1-1,-1-1 0,1 0 1,-1 0-1,0 0 1,1 0-1,-1 0 1,0 0-1,1 1 1,-1-1-1,0 0 1,1 0-1,-1 1 1,0-1-1,0 0 1,1 0-1,-1 1 0,0-1 1,0 0-1,0 1 1,1-1-1,-1 0 1,0 1-1,0-1 1,0 0-1,0 1 1,0-1-1,1 0 1,-1 1-1,0-1 0,0 1 1,0-1-1,0 0 1,0 1-1,-1 15 548,0-13-506,1-1-1,-1 0 0,0 0 0,0 0 0,0 0 0,0 0 0,0 0 0,-1 0 1,1 0-1,-1-1 0,1 1 0,-1 0 0,1-1 0,-1 1 0,0-1 0,0 0 1,0 0-1,0 1 0,-2 0 0,3-3-59,1 0 0,-1 0 0,0 1 0,1-1 0,-1 0 0,1 0 0,-1 0 0,1 0 0,0 0 0,-1 0 0,1 0 0,0 0 0,-1 0 0,1 0 0,0 0 0,0 0 0,0 0 0,0 0 0,0 0 0,0 0 0,1-1 0,1-1 0,0 0 0,0 0 0,1 0 0,-1 0 0,1 0 0,0 1 0,0-1 0,0 1 0,0 0 0,4-2 0,-5 2 0,0 1 0,0 0 0,0 0 0,1 0 0,-1 0 0,0 0 0,0 1 0,1-1 0,-1 1 0,0-1 0,1 1 0,-1 0 0,1 0 0,-1 0 0,0 0 0,1 0 0,3 2 0,-6-2 0,0 0 0,1 0 0,-1 0 0,0 0 0,1 0 0,-1 0 0,0 0 0,1 1 0,-1-1 0,0 0 0,0 0 0,1 0 0,-1 1 0,0-1 0,0 0 0,1 0 0,-1 1 0,0-1 0,0 0 0,1 0 0,-1 1 0,0-1 0,0 0 0,0 1 0,0-1 0,0 0 0,0 1 0,1-1 0,-1 0 0,0 1 0,0-1 0,0 0 0,0 1 0,0-1 0,0 1 0,0-1 0,-1 1 0,-9 11 0,-19 5 0,23-15 0,0 1 0,0-1 0,0-1 0,0 1 0,0-1 0,-1 0 0,1-1 0,-1 1 0,-7-2 0,66 1 0,-52 1 0,1-1 0,-1 0 0,0 0 0,1 1 0,-1-1 0,0 0 0,0 1 0,0-1 0,1 0 0,-1 1 0,0-1 0,0 1 0,0-1 0,0 0 0,0 1 0,0-1 0,0 0 0,0 1 0,0-1 0,0 1 0,0-1 0,0 0 0,0 1 0,0-1 0,0 1 0,0-1 0,0 0 0,0 1 0,0-1 0,-1 0 0,1 1 0,0-1 0,0 0 0,0 1 0,-1-1 0,1 0 0,0 1 0,-1-1 0,1 0 0,0 1 0,0-1 0,-1 0 0,1 0 0,0 0 0,-1 1 0,1-1 0,-1 0 0,1 0 0,0 0 0,-1 0 0,1 0 0,0 0 0,-1 0 0,0 0 0,-33 6 0,28-4 0,-1-1 0,1 0 0,0 0 0,-11 0 0,15-1 0,2 0 0,0-1 0,0 1 0,0 0 0,0 0 0,0-1 0,0 1 0,0 0 0,0 0 0,0-1 0,1 1 0,-1 0 0,0 0 0,0-1 0,0 1 0,0 0 0,0 0 0,0-1 0,1 1 0,-1 0 0,0 0 0,0 0 0,0 0 0,1-1 0,-1 1 0,0 0 0,0 0 0,0 0 0,1 0 0,-1 0 0,0 0 0,0 0 0,1-1 0,-1 1 0,0 0 0,0 0 0,1 0 0,-1 0 0,0 0 0,1 0 0,-1 0 0,0 0 0,0 0 0,1 0 0,-1 1 0,0-1 0,1 0 0,0 0 0,6-2 0,0 1 0,0 1 0,0-1 0,0 1 0,0 0 0,1 1 0,-1 0 0,0 0 0,11 3 0,-15-3 0,1 1 0,-1-1 0,0 1 0,0-1 0,-1 1 0,1 0 0,0 0 0,0 0 0,-1 1 0,0-1 0,1 1 0,-1-1 0,0 1 0,0 0 0,0-1 0,-1 1 0,1 0 0,-1 0 0,1 1 0,-1-1 0,0 0 0,0 0 0,0 5 0,0-1 0,0 0 0,0 1 0,-1-1 0,0 0 0,0 1 0,-1-1 0,0 0 0,-1 0 0,1 1 0,-4 6 0,-3 6 0,0-1 0,-14 21 0,1 0 0,20-37 0,-1-1 0,0 1 0,0-1 0,0 1 0,0-1 0,0 0 0,-1 1 0,1-1 0,0 0 0,-1-1 0,0 1 0,-4 2 0,6-3 0,0-1 0,1 0 0,-1 0 0,1 1 0,-1-1 0,0 0 0,1 0 0,-1 0 0,0 0 0,1 0 0,-1 0 0,0 0 0,1 0 0,-1 0 0,0 0 0,1 0 0,-1-1 0,0 1 0,1 0 0,-1 0 0,1-1 0,-1 1 0,0 0 0,0-1 0,0-1 0,0 1 0,1 0 0,-1-1 0,0 1 0,1 0 0,-1-1 0,1 1 0,-1-1 0,1 1 0,0 0 0,-1-1 0,1 1 0,0-1 0,0 1 0,0-1 0,1-1 0,9-64-423,-8 55-3089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7528,'0'0'5537,"-2"10"-5038,-32 172 1214,-9 64 124,23 87 434,19-315-2066,1-11-84,-1 0 1,1 1-1,1-1 0,-1 0 1,1 0-1,0 0 0,1 0 1,3 10-1,-4-17-100,-1 1 0,1-1 0,-1 1-1,1-1 1,-1 0 0,1 1 0,-1-1 0,1 0 0,0 0 0,-1 1-1,1-1 1,-1 0 0,1 0 0,0 0 0,-1 0 0,1 0 0,0 0-1,-1 0 1,1 0 0,0 0 0,-1 0 0,1 0 0,0-1 0,20-4 150,-16 4-99,27-9 157,0-1 0,-1-2 1,51-28-1,-14 7 109,-59 30-275,0 1 0,1 0 1,-1 1-1,10-1 1,-10 1 30,0 0 1,0 0-1,-1 0 1,13-6-1,-15 6 143,-5 2-244,-1 0 0,0 0 1,0 0-1,0 0 0,0 0 0,1 0 1,-1 0-1,0 0 0,0-1 1,0 1-1,0 0 0,1 0 1,-1 0-1,0 0 0,0 0 0,0 0 1,0-1-1,0 1 0,0 0 1,0 0-1,0 0 0,1 0 0,-1 0 1,0-1-1,0 1 0,0 0 1,0 0-1,0 0 0,0 0 0,0-1 1,0 1-1,0 0 0,0 0 1,0 0-1,0-1 0,0 1 0,0 0 1,0 0-1,0 0 0,0 0 1,-1-1-1,1 1 0,0 0 0,0 0 1,0 0-1,0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5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54 9536,'0'0'6442,"10"-6"-5885,6-1-316,-5 2 273,1 0 0,-1-1 0,17-12-1,-28 18-393,1-1 0,0 1-1,0-1 1,-1 0-1,1 1 1,0-1-1,0 1 1,0 0-1,0-1 1,0 1-1,0 0 1,0-1-1,0 1 1,0 0 0,0 0-1,0 0 1,0 0-1,0 0 1,1 0-1,-1 0-38,-1 1-1,1-1 0,0 0 1,-1 1-1,1-1 1,-1 1-1,1-1 0,-1 1 1,1-1-1,-1 1 0,1-1 1,-1 1-1,1-1 0,-1 1 1,0 0-1,1-1 1,-1 1-1,0 0 0,0-1 1,1 2-1,0 2 70,-1-1-1,1 1 1,-1-1 0,0 1 0,0-1-1,0 1 1,0 0 0,-1-1 0,-1 8-1,-9 17 372,-20 41-1,11-25-215,8-17-133,-10 20 207,3 0 1,-20 73-1,-20 104 822,48-178-281,-10 74 0,19-110 239,7-25-958,2-6-4149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6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 12760,'0'0'17720,"12"2"-17297,-6-2-371,2 1 28,0 0 0,1 0-1,-1-1 1,0-1 0,1 1-1,-1-1 1,0-1 0,1 1 0,9-5-1,28-11 123,0 3-1,1 1 0,0 3 1,82-9-1,-51 13-201,61-2 0,-122 9 0,0 0 0,0 1 0,0 1 0,-1 1 0,1 0 0,18 8 0,8-2 0,-43-10-5,0 0 1,1 0-1,-1 0 0,0 1 0,1-1 1,-1 0-1,0 0 0,1 0 0,-1 0 1,0 0-1,1 0 0,-1 0 0,1-1 1,-1 1-1,0 0 0,0 0 0,1 0 1,-1 0-1,0 0 0,1 0 0,-1-1 1,0 1-1,1 0 0,-1 0 0,0 0 1,0-1-1,1 1 0,-1 0 0,0 0 1,0-1-1,0 1 0,1 0 0,-1-1 1,0 1-1,0 0 0,0-1 0,0 1 1,0 0-1,0 0 0,0-1 0,1 1 1,-1-1-1,0 1 0,0 0 1,0-1-1,-1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8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70 751 9744,'0'0'9625,"-10"12"-9016,-32 39 12,40-49-526,0 0 0,0 0-1,1 1 1,-1-1 0,1 1-1,0-1 1,0 1-1,0-1 1,0 1 0,0 0-1,0 0 1,1-1 0,-1 1-1,1 0 1,0 0 0,0 0-1,0-1 1,0 1-1,1 0 1,-1 0 0,1-1-1,-1 1 1,1 0 0,0 0-1,0-1 1,0 1 0,2 2-1,-1-2 16,0 0-1,0 0 1,0 0 0,1 0-1,-1-1 1,1 1-1,0-1 1,-1 0 0,1 1-1,0-1 1,0-1 0,1 1-1,-1 0 1,0-1-1,0 0 1,6 2 0,-3-2 47,0 0 0,1 0 0,-1-1 0,0 0 0,0 0 1,0 0-1,0-1 0,0 0 0,0 0 0,11-4 1,-14 4-95,0-1 1,0 0-1,0 1 1,0-1-1,-1-1 1,1 1-1,-1 0 1,1 0-1,-1-1 1,0 0-1,0 1 1,0-1-1,0 0 1,-1 0-1,1 0 1,-1 0 0,0 0-1,1 0 1,-2-1-1,1 1 1,1-4-1,-1-1 68,0 0 0,-1 0 1,0 0-1,0 0 0,-1 0 0,0 0 0,0 0 0,0 0 0,-1 1 0,-1-1 1,1 1-1,-1-1 0,0 1 0,-1 0 0,0 0 0,-7-10 0,-4 8 772,7 4 32,19 0-482,31-6-453,-1-2 0,46-21 0,-70 26 0,0-1 0,-1-1 0,0 0 0,-1-1 0,0-1 0,-1-1 0,20-21 0,-14 11 0,-1 0 0,-1-1 0,-2-1 0,0 0 0,-2-2 0,0 1 0,-2-2 0,-1 0 0,12-49 0,-17 50 0,13-73 0,-18 90 0,0 0 0,-1 0 0,0 0 0,0 0 0,-1 0 0,-1 0 0,-4-16 0,6 25 0,0 1 0,0-1 0,0 1 0,0-1 0,0 1 0,0 0 0,0-1 0,-1 1 0,1-1 0,0 1 0,0-1 0,-1 1 0,1 0 0,0-1 0,0 1 0,-1 0 0,1-1 0,-1 1 0,1 0 0,0-1 0,-1 1 0,1 0 0,0 0 0,-1 0 0,1-1 0,-1 1 0,1 0 0,-1 0 0,0 0 0,1 0 0,-1 0 0,0 1 0,0-1 0,1 0 0,-1 1 0,0-1 0,0 1 0,1-1 0,-1 1 0,0-1 0,1 1 0,-1 0 0,1-1 0,-1 1 0,0 1 0,-21 39 0,17-31 0,-8 21 0,1 0 0,-15 59 0,-6 72 0,27-126 0,2-16 0,2 1 0,0 0 0,1 0 0,1 0 0,1 0 0,0 0 0,2-1 0,1 1 0,0 0 0,12 31 0,-13-42 0,0-1 0,1-1 0,0 1 0,10 15 0,-12-22 0,-1 0 0,1 1 0,0-1 0,0 0 0,0 0 0,0-1 0,1 1 0,-1 0 0,0-1 0,1 1 0,-1-1 0,1 0 0,-1 0 0,1 0 0,0 0 0,-1 0 0,1-1 0,0 1 0,0-1 0,0 0 0,-1 0 0,4 0 0,10-3 0,1 0 0,-1-1 0,-1-1 0,1-1 0,-1 0 0,26-15 0,-20 10 0,19-9 0,-29 12 0,2 2 0,-1 0 0,1 0 0,-1 1 0,1 1 0,1 0 0,13-2 0,2-2 0,-26 6 0,0 1 0,0 0 0,0 0 0,0 0 0,0 0 0,0 0 0,0 1 0,0-1 0,0 1 0,1 0 0,5 1 0,4-1 0,-30 17 0,-31 26 0,27-26 0,1 0 0,1 2 0,1 0 0,1 1 0,-25 38 0,39-53 0,1-1 0,0 1 0,0 0 0,0 0 0,0 0 0,1 0 0,0 0 0,0 0 0,0 9 0,1-12 0,0-1 0,0 1 0,0-1 0,0 1 0,1-1 0,-1 0 0,0 1 0,1-1 0,-1 1 0,1-1 0,0 0 0,-1 1 0,1-1 0,0 0 0,0 0 0,0 0 0,0 1 0,0-1 0,0 0 0,0 0 0,0 0 0,0-1 0,1 1 0,-1 0 0,0 0 0,1-1 0,-1 1 0,0 0 0,1-1 0,-1 0 0,1 1 0,-1-1 0,1 0 0,-1 0 0,1 0 0,-1 0 0,1 0 0,1 0 0,5-1 0,-1 1 0,0-2 0,0 1 0,0-1 0,0 0 0,0 0 0,0-1 0,-1 0 0,1 0 0,-1-1 0,0 0 0,0 0 0,0 0 0,-1-1 0,7-6 0,2-3 0,0-2 0,-1 1 0,-1-2 0,12-19 0,1 3 0,-24 33 0,0 0 0,0 1 0,0-1 0,0 1 0,-1-1 0,1 1 0,0 0 0,0-1 0,-1 1 0,1 0 0,0 0 0,-1-1 0,1 1 0,0 0 0,-1 0 0,1 0 0,-1 0 0,1 1 0,0-1 0,7 13 0,-4-6 0,0-1 0,0-1 0,0 1 0,1 0 0,0-1 0,1 0 0,-1 0 0,1-1 0,0 0 0,1 0 0,10 7 0,-11-9 0,0 0 0,0 0 0,1 0 0,-1-1 0,0 0 0,1 0 0,0-1 0,-1 0 0,1 0 0,0-1 0,11 0 0,-11-1 0,0 0 0,0-1 0,0 0 0,0-1 0,0 0 0,0 0 0,-1 0 0,0 0 0,0-1 0,10-8 0,-2 0 0,0-1 0,-1 0 0,0 0 0,-1-2 0,17-26 0,40-84 0,-48 79 0,-3-1 0,-2 0 0,-2-1 0,-2-1 0,-3 0 0,-1 0 0,1-61 0,-8 102 0,-1 5 0,1 0 0,-1 0 0,0 0 0,0 0 0,0-1 0,0 1 0,0 0 0,-1 0 0,0 0 0,1 0 0,-1 0 0,0 0 0,0 0 0,-1 0 0,-2-4 0,4 6 0,-1 1 0,1 0 0,0 0 0,-1 0 0,1-1 0,-1 1 0,1 0 0,0 0 0,-1 0 0,1 0 0,-1 0 0,1 0 0,-1 0 0,1 0 0,0 0 0,-1 0 0,1 0 0,-1 0 0,1 0 0,-1 0 0,1 0 0,0 0 0,-1 1 0,1-1 0,-1 0 0,1 0 0,0 0 0,-1 1 0,1-1 0,-1 1 0,-11 11 0,2 1 0,2 0 0,0 1 0,0 0 0,2 0 0,-9 26 0,5-7 0,-10 55 0,15-55 0,2 1 0,1 0 0,1 0 0,2 0 0,2 0 0,7 40 0,-1-32 0,2-1 0,2-1 0,2 0 0,29 58 0,-31-72 0,24 44 0,-33-63 0,1-1 0,-1 1 0,2-1 0,-1 1 0,1-1 0,0-1 0,7 6 0,-13-11 0,0 0 0,0 0 0,1 1 0,-1-1 0,0 0 0,0 0 0,1 0 0,-1 0 0,0 0 0,0 0 0,1 1 0,-1-1 0,0 0 0,1 0 0,-1 0 0,0 0 0,0 0 0,1 0 0,-1 0 0,0 0 0,1 0 0,-1 0 0,0 0 0,0 0 0,1-1 0,-1 1 0,0 0 0,0 0 0,1 0 0,-1 0 0,0 0 0,0-1 0,1 1 0,-1 0 0,0 0 0,0 0 0,0-1 0,1 1 0,-1 0 0,0 0 0,5-17 0,-3-20 0,-5-8-3935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49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10544,'0'0'4712,"13"2"-3716,14 3-593,74 9 2272,161 47 0,-95-9 129,-156-48-2495,0-1 0,0-1 0,1 0 0,-1 0 0,0-1 0,21-1 0,-25-1-473,0 0 0,0 0 0,0 0 0,0-1 0,-1 0 0,1-1 0,0 1 0,-1-1-1,1-1 1,-1 1 0,7-6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0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0 11256,'0'0'15311,"-11"11"-14879,-65 78 864,72-85-1180,0 1 0,1 0 0,-1 0 0,1 0 0,0 0 0,1 0 0,-1 1 0,1-1 0,0 1 0,0-1 0,1 1 0,0 0 0,0 0 0,0 0 0,0 0 0,1 0 0,0 0 0,1-1 0,-1 1 0,1 0 0,0 0 0,0 0 0,1 0 0,0-1 0,3 8 0,-3-9-52,0 1 0,1-1 0,-1 1 0,1-1 0,0 0 0,0 0 0,1 0 0,-1-1 0,1 1 0,0-1 0,0 0 0,5 3 0,-6-4-28,1-1 0,0 1 1,-1-1-1,1 0 0,0-1 0,0 1 1,0 0-1,0-1 0,0 0 0,0 0 1,0 0-1,0-1 0,0 1 0,0-1 1,0 0-1,4-2 0,3 0-36,0-2 0,-1 1 0,0-2 0,0 1 0,0-1 0,0-1 0,-1 1 0,0-2 0,-1 1 0,1-1 0,-1-1 0,-1 1 0,0-1 0,11-19 0,-15 25 0,-2-1 0,1 1 0,0 0 0,0 0 0,0 0 0,0 1 0,1-1 0,-1 0 0,4-2 0,-5 5 0,-1 1 0,0-1 0,0 0 0,1 0 0,-1 1 0,0-1 0,0 0 0,0 1 0,0-1 0,1 0 0,-1 1 0,0-1 0,0 0 0,0 1 0,0-1 0,0 0 0,0 1 0,0-1 0,0 0 0,0 1 0,0-1 0,0 0 0,0 1 0,0-1 0,0 0 0,0 1 0,0-1 0,0 0 0,0 1 0,-1-1 0,1 0 0,0 1 0,-1 3 0,4 18 0,0-1 0,1 1 0,2 0 0,11 30 0,-15-45 0,0 0 0,1-1 0,0 1 0,0 0 0,0-1 0,1 0 0,0 1 0,0-1 0,0-1 0,1 1 0,0-1 0,0 0 0,0 0 0,1 0 0,0-1 0,9 7 0,-9-9 0,-1 1 0,1-1 0,0 0 0,-1-1 0,1 0 0,0 1 0,0-2 0,0 1 0,0-1 0,0 0 0,0 0 0,1 0 0,-1-1 0,0 0 0,-1 0 0,1-1 0,0 0 0,9-4 0,-2 1 0,-1-1 0,1 0 0,-1-1 0,-1 0 0,13-10 0,-18 11 0,0 1 0,-1-1 0,1 0 0,-1-1 0,0 1 0,-1-1 0,0 0 0,0-1 0,0 1 0,2-8 0,0-1 0,-2 0 0,0 0 0,0-1 0,-1 1 0,-2-1 0,1-19 0,-2 29 0,0 0 0,0 0 0,-1 0 0,0 0 0,0 0 0,-1 0 0,0 1 0,0-1 0,-1 1 0,1-1 0,-1 1 0,-1 0 0,1 0 0,-1 0 0,0 0 0,-1 1 0,-6-7 0,8 9 0,-1 1 0,0-1 0,0 1 0,1 0 0,-2 1 0,1-1 0,0 1 0,0 0 0,0 0 0,0 0 0,-1 0 0,1 1 0,-1 0 0,1 0 0,-7 0 0,9 0 0,-1 1 0,1-1 0,0 0 0,-1 1 0,1-1 0,-1 1 0,1 0 0,0-1 0,0 1 0,-1 0 0,1 1 0,0-1 0,0 0 0,0 1 0,0-1 0,0 1 0,0-1 0,1 1 0,-1 0 0,1 0 0,-1 0 0,1 0 0,-1 0 0,1 0 0,0 0 0,0 0 0,-1 4 0,0 5-3935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2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0 231 8336,'0'0'9373,"15"-1"-8860,10-2-151,31-5 0,-45 5-167,1 0 1,-1 0-1,0-1 0,0 0 0,0-1 0,14-9 1,-3-1 588,25-22 0,-39 30-451,-1 0 1,0 0-1,-1 0 1,0-1-1,0 0 1,7-14-1,-13 22-290,1 0-1,-1 0 0,0-1 1,0 1-1,1 0 0,-1-1 1,0 1-1,0 0 0,0 0 1,1-1-1,-1 1 0,0 0 1,0-1-1,0 1 0,0-1 1,0 1-1,0 0 0,0-1 1,0 1-1,0 0 0,0-1 1,0 1-1,0 0 1,0-1-1,0 1 0,0 0 1,0-1-1,0 1 0,0 0 1,-1-1-1,1 1 0,0-1 1,-1 2 5,0-1 1,1 1 0,-1-1-1,1 1 1,-1-1 0,1 1 0,-1-1-1,1 1 1,-1 0 0,1-1-1,0 1 1,-1 0 0,1-1-1,0 1 1,-1 0 0,1 0-1,0-1 1,0 2 0,-6 16 158,1 1-1,1 0 1,0 0 0,2 0-1,0 0 1,1 1-1,1-1 1,3 23 0,-3-39-148,1 1 0,0-1 0,0 1 0,0-1 0,0 0 0,0 1 0,1-1 0,-1 0-1,1 0 1,0 0 0,0 0 0,0 0 0,0 0 0,1-1 0,-1 1 0,1-1 0,-1 1 0,1-1 0,0 0 0,0 0 0,0 0 0,0-1 0,0 1 0,6 1 0,-3-1 8,-1-1-1,0 0 1,1-1 0,-1 1-1,1-1 1,-1 0 0,1 0-1,-1-1 1,0 0 0,1 0 0,-1 0-1,0 0 1,1-1 0,-1 0-1,5-3 1,1 0 0,-2-1 0,1 0 0,-1-1-1,0 0 1,0 0 0,-1-1 0,0 0 0,0 0 0,-1-1 0,0 0-1,8-15 1,2-8 240,-1 0 0,14-45-1,-10 25-208,-20 51-98,1-1 0,-1 1 0,1-1 0,-1 1 0,1-1 0,0 1 0,0 0 0,0 0 0,-1-1 0,1 1 0,0 0 0,1 0 0,-1 0 0,0 0 0,0 0 0,0 0 0,0 0 0,2 0 0,-2 1 0,1 0 0,-1 0 0,0 0 0,0 0 0,0 1 0,0-1 0,0 0 0,0 1 0,0-1 0,-1 1 0,1-1 0,0 1 0,0 0 0,0-1 0,0 1 0,0 0 0,-1 0 0,1-1 0,0 1 0,-1 0 0,1 0 0,-1 0 0,1 0 0,-1 0 0,1 0 0,-1 0 0,1 1 0,7 12 0,-1 1 0,0 0 0,-1 0 0,0 0 0,-1 1 0,-1 0 0,-1 0 0,0 0 0,-1 0 0,-1 0 0,0 0 0,-1 1 0,-4 25 0,3-39 0,0 0 0,0 1 0,0-1 0,0 0 0,0 0 0,-1 0 0,1 0 0,-1 0 0,0 0 0,0 0 0,0 0 0,0-1 0,-1 1 0,1-1 0,-6 4 0,6-5 0,1 0 0,-1 0 0,0 0 0,1 0 0,-1-1 0,0 1 0,1-1 0,-1 1 0,0-1 0,0 0 0,0 0 0,1 0 0,-1 0 0,0 0 0,0 0 0,0 0 0,1 0 0,-1-1 0,0 1 0,0-1 0,1 1 0,-1-1 0,0 0 0,1 0 0,-1 0 0,0 1 0,1-2 0,0 1 0,-1 0 0,-1-2 0,1 1 0,-1 0 0,1 0 0,0-1 0,0 1 0,0 0 0,1-1 0,-1 0 0,1 1 0,-1-1 0,1 0 0,0 0 0,-1-3 0,2 4 0,-1 0 0,1 1 0,0-1 0,0 1 0,0-1 0,1 0 0,-1 1 0,0-1 0,1 1 0,-1-1 0,1 1 0,-1-1 0,1 1 0,-1-1 0,1 1 0,0 0 0,0-1 0,0 1 0,0 0 0,0 0 0,0-1 0,0 1 0,0 0 0,1 0 0,1-1 0,1-1 0,0 1 0,0 0 0,0 0 0,0 0 0,0 1 0,0-1 0,0 1 0,1 0 0,-1 0 0,0 0 0,1 1 0,-1 0 0,1 0 0,-1 0 0,7 1 0,6 2 0,0 0 0,29 12 0,15 3 0,-57-17 143,6 0 652,-10-1-889,0 0 0,0 0 1,0 0-1,0-1 0,0 1 1,1 0-376,-1 0 375,0 0 1,0-1-1,0 1 0,0 0 1,0 0-1,0 0 0,0 0 1,0 0-1,0-1 0,0 1 0,0 0 1,0 0-1,0 0 0,0 0 1,0 0-1,0-1 0,0 1 1,0 0-1,0 0 0,0 0 0,0 0 1,0 0-1,0-1 0,0 1 1,0 0-1,0 0 0,0 0 1,0 0-1,0 0 0,0 0 0,0-1 1,-1 1-188,1 0 187,0 0 0,0 0 1,0 0-1,0 0 0,-1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3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16479,'0'0'1480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6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0 9744,'0'0'6048,"-1"14"-5399,-28 237 1839,15-128-1429,-9 47 296,20-150-1173,-60 364 3991,59-367-3802,0 8 1064,4-25-1413,0 0 0,0 0 0,0 0 0,0 1 0,0-1 0,0 0-1,0 0 1,0 0 0,0 0 0,0 0 0,0 0 0,0 0-1,0 1 1,0-1 0,0 0 0,0 0 0,0 0 0,0 0 0,0 0-1,0 0 1,0 0 0,0 1 0,0-1 0,0 0 0,0 0-1,0 0 1,0 0 0,0 0 0,0 0 0,-1 0 0,1 0-1,0 0 1,0 1 0,0-1 0,0 0 0,0 0 0,0 0 0,0 0-1,0 0 1,-1 0 0,1 0 0,0 0 0,0 0 0,0 0-1,0 0 1,0 0 0,0 0 0,0 0 0,-1 0 0,1 0-1,0 0 1,0 0 0,0 0 0,0 0 0,0 0 0,0 0 0,0 0-1,-1 0 1,1 0 0,0 0 0,-7-5 980,5 2-914,0 0 1,-1-1-1,1 1 0,0 0 1,0-1-1,1 0 0,-1 1 1,1-1-1,0 0 0,0 0 1,0 0-1,-1-6 0,0-54 346,3 46-249,-1 2-75,0 0 0,2 0 1,0 0-1,1 0 0,9-31 0,-9 41-81,-1-1 0,1 1 0,0-1 0,1 1 0,-1 0 0,1 0 0,0 1 0,1-1 0,0 1 0,0 0-1,0 0 1,0 1 0,1-1 0,-1 1 0,1 0 0,9-4 0,-14 7-29,0 1 0,1-1 0,-1 1 0,0-1 0,0 1 0,1 0 0,-1 0 0,0-1 0,0 1 0,1 0 0,-1 0 0,0 0 0,1 0 0,-1 0 0,0 1 0,0-1 0,1 0 0,-1 0 0,0 1 0,0-1 0,1 1 0,-1-1 0,0 1 0,0 0 0,0-1 0,0 1 0,0 0 0,0 0 0,0 0 0,0 0 0,0 0 0,0 0 0,-1 0 0,1 0 0,0 0 0,-1 0 0,2 2 0,1 5 0,0-1 0,0 1 0,-1 0 0,3 15 0,3 33 0,-2 1 0,-1 60 0,-6-104 0,2 1 0,-1 0 0,2-1 0,0 1 0,0-1 0,2 1 0,-1-1 0,10 20 0,-13-32 0,1 0 0,0 1 0,-1-1 0,1 0 0,0 0 0,-1 0 0,1 0 0,0 0 0,0 0 0,0 0 0,0-1 0,0 1 0,0 0 0,0 0 0,0-1 0,1 1 0,-1 0 0,0-1 0,0 0 0,0 1 0,1-1 0,-1 0 0,0 1 0,1-1 0,-1 0 0,0 0 0,1 0 0,-1 0 0,0 0 0,0 0 0,1-1 0,-1 1 0,0 0 0,1-1 0,-1 1 0,0-1 0,2 0 0,3-3 0,0 0 0,0 0 0,0 0 0,0-1 0,6-8 0,-7 9 0,9-11 0,0-1 0,-1-1 0,0 0 0,15-29 0,34-82 0,-23 45 0,-29 67 0,-12 21 0,0 0 0,1 1 0,0-1 0,-1 1 0,2-1 0,-1 1 0,1 0 0,0 8 0,0 2 0,-1-6 0,-2 13 0,2 1 0,1-1 0,0 0 0,2 0 0,5 27 0,-6-46 0,0-1 0,0 1 0,0-1 0,0 1 0,1-1 0,0 0 0,-1 1 0,1-1 0,0 0 0,1 0 0,-1-1 0,0 1 0,1 0 0,0-1 0,-1 1 0,1-1 0,0 0 0,5 3 0,-4-4 0,0 1 0,1-1 0,-1 0 0,0 0 0,0-1 0,1 1 0,-1-1 0,1 0 0,-1 0 0,0 0 0,1-1 0,-1 1 0,6-3 0,6-2 0,-1 0 0,0-2 0,0 0 0,-1 0 0,0-1 0,0-1 0,13-11 0,41-39 0,104-114 0,-171 173 0,-1 0 0,1-1 0,-1 1 0,1-1 0,-1 1 0,1-1 0,-1 1 0,1-1 0,-1 1 0,0-1 0,1 1 0,-1-1 0,0 0 0,1 1 0,-1-1 0,0 0 0,0 1 0,0-1 0,0 1 0,0-1 0,1 0 0,-1 1 0,0-1 0,0 0 0,-1 1 0,1-1 0,0-1 0,-1 2 0,0 0 0,1-1 0,-1 1 0,0 0 0,0 0 0,1 0 0,-1 0 0,0 0 0,0 0 0,0 0 0,1 0 0,-1 0 0,0 0 0,0 0 0,1 0 0,-1 1 0,0-1 0,0 0 0,1 1 0,-1-1 0,0 0 0,1 1 0,-1-1 0,-1 2 0,-21 11 0,0 2 0,0 1 0,-34 31 0,48-38 0,0 0 0,0 1 0,1 0 0,1 0 0,0 0 0,0 1 0,1 0 0,0 1 0,1-1 0,-6 18 0,10-25 0,0 0 0,0 0 0,0 0 0,1-1 0,0 1 0,0 0 0,0 0 0,0 0 0,0 0 0,1 0 0,0 0 0,-1 0 0,1-1 0,1 1 0,-1 0 0,1-1 0,-1 1 0,1-1 0,0 1 0,0-1 0,1 0 0,-1 0 0,1 0 0,-1 0 0,1 0 0,4 3 0,-5-5 0,-1-1 0,1 1 0,-1-1 0,1 1 0,-1-1 0,1 0 0,-1 0 0,1 0 0,0 0 0,-1 0 0,1 0 0,-1 0 0,1 0 0,-1 0 0,1-1 0,-1 1 0,1-1 0,-1 1 0,1-1 0,-1 1 0,0-1 0,1 0 0,-1 0 0,0 0 0,0 0 0,1 0 0,-1 0 0,0 0 0,0 0 0,1-2 0,4-3 0,-1 0 0,0 0 0,0-1 0,6-11 0,-1-3 0,-1-1 0,-1 0 0,9-35 0,-21 86 0,0 36 0,0 7 0,2-41 0,-27 200 0,23-201 0,-1 0 0,-1-1 0,-2 0 0,-1-1 0,-25 45 0,33-68 0,0 0 0,0 0 0,-1 0 0,0 0 0,0-1 0,0 1 0,-7 4 0,10-8 0,0 0 0,0-1 0,0 1 0,-1 0 0,1-1 0,0 1 0,0-1 0,-1 1 0,1-1 0,0 1 0,-1-1 0,1 0 0,0 0 0,-1 0 0,1 0 0,0 0 0,-1 0 0,1 0 0,-1 0 0,1 0 0,0-1 0,-1 1 0,1-1 0,0 1 0,0-1 0,-1 1 0,1-1 0,0 0 0,0 1 0,0-1 0,0 0 0,0 0 0,0 0 0,0 0 0,0 0 0,0 0 0,0 0 0,-1-2 0,-3-4 0,1 0 0,-1-1 0,2 0 0,-1 1 0,1-1 0,0 0 0,0-1 0,1 1 0,0 0 0,1-1 0,0 1 0,0-1 0,1 1 0,0-1 0,0 0 0,1 1 0,0-1 0,1 1 0,0-1 0,0 1 0,1 0 0,0 0 0,6-13 0,10-8 0,2 1 0,0 1 0,49-48 0,87-58 0,9-11 0,-145 123 0,-2 0 0,-1-2 0,0 0 0,-2-1 0,22-41 0,-21 29 0,-2-1 0,-1-1 0,-2 0 0,-2 0 0,6-43 0,10-35 0,-8 37 0,-16 57 0,2-6 0,0 113 0,-7-48 0,-1-1 0,-1 0 0,-14 46 0,-6 36 0,19-76 0,-2-1 0,-23 75 0,20-85 0,-6 18 0,13-43 0,5-7 0,9-15 0,-1 2 0,14-29 0,-19 34 0,0 0 0,1 0 0,0 1 0,0-1 0,1 1 0,0 0 0,0 1 0,1-1 0,0 1 0,12-9 0,-18 15 0,1 1 0,-1-1 0,0 1 0,1-1 0,-1 1 0,0-1 0,1 1 0,-1 0 0,0 0 0,1 0 0,-1 0 0,1 0 0,-1 0 0,0 0 0,1 0 0,-1 1 0,1-1 0,-1 0 0,0 1 0,1-1 0,-1 1 0,0-1 0,0 1 0,1 0 0,-1 0 0,0 0 0,0-1 0,0 1 0,0 0 0,0 0 0,0 0 0,1 2 0,4 5 0,-1 0 0,1 0 0,6 15 0,-7-14 0,8 21 0,-12-25 0,1 0 0,-1 0 0,1-1 0,1 1 0,-1 0 0,1-1 0,0 1 0,0-1 0,0 0 0,0 0 0,1 0 0,4 3 0,-6-6 0,-1 0 0,1 0 0,-1-1 0,1 1 0,0-1 0,-1 1 0,1-1 0,0 0 0,0 0 0,-1 0 0,1 0 0,0 0 0,-1 0 0,1 0 0,0 0 0,0-1 0,-1 1 0,1-1 0,-1 1 0,1-1 0,0 0 0,-1 1 0,1-1 0,-1 0 0,3-2 0,1 0 0,-1-1 0,0 1 0,0-1 0,0 0 0,0-1 0,5-6 0,1-6 0,0 0 0,-2 0 0,0 0 0,0-1 0,-2 0 0,0-1 0,3-24 0,-8 41 0,-1 0 0,0 1 0,0-1 0,0 0 0,0 1 0,0-1 0,0 0 0,0 1 0,0-1 0,-1 1 0,1-1 0,-1-1 0,0 3 0,1-1 0,0 1 0,0 0 0,0 0 0,0 0 0,0 0 0,0-1 0,-1 1 0,1 0 0,0 0 0,0 0 0,0 0 0,0 0 0,-1 0 0,1 0 0,0-1 0,0 1 0,0 0 0,-1 0 0,1 0 0,0 0 0,0 0 0,0 0 0,-1 0 0,1 0 0,0 0 0,0 0 0,0 0 0,-1 0 0,1 0 0,0 0 0,0 0 0,-1 1 0,-9 9 0,3 1 0,1 1 0,-1 0 0,2 0 0,0 0 0,-4 15 0,7-23 0,1 0 0,0 0 0,0 0 0,0 1 0,1-1 0,0 0 0,-1 0 0,1 1 0,1-1 0,-1 0 0,1 0 0,-1 1 0,1-1 0,1 0 0,-1 0 0,0 0 0,1 0 0,0 0 0,4 6 0,-4-8 0,0 0 0,0 0 0,0-1 0,1 1 0,-1-1 0,0 1 0,1-1 0,-1 0 0,1 0 0,-1 0 0,1 0 0,-1-1 0,1 1 0,0-1 0,-1 1 0,1-1 0,0 0 0,-1 0 0,1 0 0,0-1 0,4 0 0,7-2 0,0 0 0,25-10 0,-15 4 0,-13 6 0,-1 0 0,1 1 0,0 0 0,0 1 0,0 0 0,14 1 0,-17 0 0,-1 1 0,0 0 0,0 1 0,0 0 0,0 0 0,0 0 0,0 1 0,0 0 0,-1 1 0,8 5 0,2 1 0,-1 2 0,18 16 0,-28-23 0,0 0 0,-1 0 0,1 0 0,-1 1 0,0-1 0,-1 1 0,1 0 0,-1 0 0,4 12 0,-7-17 0,0 1 0,0 0 0,0 0 0,0-1 0,0 1 0,0 0 0,0 0 0,0-1 0,-1 1 0,1 0 0,-1-1 0,1 1 0,-1-1 0,0 1 0,0 0 0,0-1 0,0 0 0,0 1 0,0-1 0,0 1 0,0-1 0,0 0 0,0 0 0,-1 0 0,1 0 0,-1 0 0,1 0 0,-1 0 0,1 0 0,-1 0 0,-3 0 0,-3 3 0,-1-1 0,1 0 0,-1-1 0,-16 3 0,-33-2 943,26-4-4283,27 1 1802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6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1 155 18591,'0'0'1296,"66"-64"-936,-22 22-344,3-7 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9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1 721 10544,'0'0'4750,"13"-2"-4008,-1 1-598,0-1 0,-1-1 1,1 0-1,-1 0 1,0-1-1,0-1 1,0 1-1,13-9 0,9-10 266,-2-1 0,0-2 0,-2-1 0,38-45 0,90-133 1326,-140 181-1427,-1-1 0,-1-1 0,-1 0 0,-1 0 0,-2-2 0,-1 1 0,-1-1 0,10-52 0,-19 66 359,-4 15 41,-8 18-110,-11 33-366,2 0 1,2 2-1,3 0 0,2 1 1,2 0-1,-4 65 0,12-89-86,2 0 1,1 0-1,2 0 0,5 34 0,-5-61-107,0-1 0,0 1 0,0 0 0,0-1 0,1 1 0,0-1 0,0 0 0,0 0 0,0 1 0,5 4 0,-6-7-18,0 0 1,0 0-1,1 0 1,-1 0-1,0 0 1,1 0-1,-1 0 0,1 0 1,-1-1-1,1 1 1,-1-1-1,1 1 1,-1-1-1,1 1 1,-1-1-1,1 0 1,0 0-1,-1 0 0,1 0 1,0 0-1,-1 0 1,1 0-1,-1 0 1,1-1-1,0 1 1,-1-1-1,1 1 1,-1-1-1,3-1 0,7-6 66,0 0 1,-1-1-1,1-1 0,-2 0 0,1 0 0,-2-1 0,13-18 0,-14 19-34,11-16 137,-2 0-1,0-2 1,13-33 0,29-93 720,-35 89-457,25-88 58,-47 150-512,4-9 0,-3 27 0,-2 44 0,-3 0 0,-15 79 0,1-2 0,5-55 0,7-55 0,1 0 0,-1 33 0,4-53 0,0 7 0,2-10 0,3-7 0,49-107 0,-46 99 0,1 0 0,-1 1 0,2-1 0,0 2 0,11-12 0,-19 21 0,1 0 0,-1 0 0,1 1 0,-1-1 0,0 0 0,1 1 0,-1-1 0,1 1 0,-1-1 0,1 1 0,0 0 0,-1 0 0,1-1 0,-1 1 0,1 0 0,0 1 0,-1-1 0,1 0 0,-1 0 0,1 1 0,-1-1 0,1 1 0,-1-1 0,1 1 0,-1 0 0,1-1 0,-1 1 0,0 0 0,1 0 0,-1 0 0,0 0 0,0 0 0,2 2 0,4 3 0,-1 1 0,0 0 0,0 1 0,7 10 0,-5-5 0,0-1 0,1 0 0,1-1 0,0 0 0,0-1 0,1 0 0,20 14 0,-26-20 0,0-1 0,1 0 0,0 0 0,0 0 0,0-1 0,0 0 0,0 0 0,0-1 0,1 0 0,-1 0 0,1 0 0,-1-1 0,0 1 0,1-2 0,-1 1 0,1-1 0,-1 0 0,0 0 0,1-1 0,7-2 0,-5 0 0,-1-1 0,1 1 0,0-1 0,-1-1 0,0 0 0,-1 0 0,1-1 0,9-10 0,-1-1 0,-2-1 0,17-27 0,-15 11 0,-7 11 0,-9 24 0,0 0 0,0 0 0,0-1 0,0 1 0,0 0 0,0 0 0,0-1 0,0 1 0,0 0 0,0 0 0,0-1 0,0 1 0,0 0 0,0 0 0,-1-1 0,1 1 0,0 0 0,0 0 0,0-1 0,0 1 0,0 0 0,-1 0 0,1 0 0,0 0 0,0-1 0,0 1 0,-1 0 0,1 0 0,0 0 0,0 0 0,0 0 0,-1-1 0,1 1 0,0 0 0,0 0 0,-1 0 0,1 0 0,0 0 0,0 0 0,-1 0 0,1 0 0,0 0 0,0 0 0,-1 0 0,1 0 0,0 0 0,0 0 0,-1 0 0,1 0 0,0 1 0,0-1 0,-1 0 0,1 0 0,0 0 0,0 0 0,0 0 0,-1 0 0,1 1 0,0-1 0,-10 11 0,1 0 0,0 1 0,1 0 0,0 1 0,1 0 0,1 0 0,0 0 0,0 1 0,2 0 0,-6 20 0,10-30 0,-1 1 0,1-1 0,-1 0 0,1 0 0,0 1 0,0-1 0,1 0 0,0 0 0,-1 1 0,3 4 0,-2-8 0,-1 1 0,1-1 0,0 0 0,0 1 0,0-1 0,0 0 0,0 1 0,0-1 0,0 0 0,0 0 0,0 0 0,0 0 0,1 0 0,-1 0 0,0-1 0,1 1 0,-1 0 0,1-1 0,-1 1 0,1-1 0,-1 1 0,1-1 0,-1 0 0,1 0 0,0 1 0,-1-1 0,1 0 0,-1-1 0,2 1 0,5-1 0,-1 0 0,0 0 0,0-1 0,0 0 0,-1 0 0,1-1 0,0 0 0,-1 0 0,1 0 0,-1-1 0,0 0 0,-1 0 0,9-8 0,6-7 0,-2-1 0,22-29 0,-1 0 0,-38 49 0,-1-1 0,1 1 0,-1-1 0,0 1 0,1 0 0,-1-1 0,1 1 0,-1 0 0,1-1 0,-1 1 0,1 0 0,-1 0 0,1-1 0,0 1 0,-1 0 0,1 0 0,-1 0 0,1 0 0,-1 0 0,1 0 0,0 0 0,-1 0 0,1 0 0,-1 0 0,1 0 0,0 0 0,-1 0 0,1 1 0,-1-1 0,1 0 0,-1 0 0,1 1 0,-1-1 0,1 0 0,-1 1 0,1-1 0,-1 0 0,1 1 0,-1-1 0,0 1 0,1-1 0,-1 1 0,0-1 0,1 1 0,-1-1 0,0 1 0,0-1 0,1 1 0,-1-1 0,0 2 0,15 35 0,-12-28 0,12 43 0,-12-38 0,0-1 0,1 0 0,7 16 0,-11-29 0,0 1 0,0-1 0,1 0 0,-1 0 0,0 1 0,0-1 0,0 0 0,0 0 0,1 0 0,-1 1 0,0-1 0,0 0 0,0 0 0,1 0 0,-1 0 0,0 1 0,0-1 0,1 0 0,-1 0 0,0 0 0,0 0 0,1 0 0,-1 0 0,0 0 0,1 0 0,-1 0 0,0 0 0,0 0 0,1 0 0,-1 0 0,0 0 0,0 0 0,1 0 0,-1 0 0,0 0 0,1 0 0,-1 0 0,0-1 0,0 1 0,1 0 0,-1 0 0,0 0 0,0 0 0,0 0 0,1-1 0,-1 1 0,0 0 0,0-1 0,12-12 0,-8 8 0,42-45 0,-44 53 0,0 0 0,-1-1 0,1 1 0,0 0 0,-1 0 0,0 0 0,0 1 0,2 3 0,8 20 0,-11-25 0,1-1 0,0 1 0,0-1 0,0 1 0,0-1 0,0 0 0,0 1 0,0-1 0,0 0 0,1 1 0,-1-1 0,0 0 0,1 0 0,-1 0 0,1-1 0,-1 1 0,1 0 0,-1 0 0,1-1 0,0 1 0,-1-1 0,1 1 0,0-1 0,0 0 0,2 0 0,-1 0 0,0-1 0,1 0 0,-1 0 0,0 0 0,0 0 0,0 0 0,0-1 0,0 1 0,0-1 0,0 0 0,-1 0 0,1 0 0,3-3 0,4-5 0,1 1 0,0 0 0,0 1 0,1 0 0,0 1 0,25-11 0,-35 18 0,0 0 0,1 0 0,-1 0 0,0 0 0,0 0 0,1 0 0,-1 0 0,0 1 0,0-1 0,1 1 0,-1 0 0,0-1 0,0 1 0,0 0 0,0 0 0,0 1 0,0-1 0,2 2 0,36 29 0,-31-24 0,6 4 0,-10-8 0,1 1 0,-1-1 0,1 1 0,7 10 0,-13-15 17,0 0-1,0 0 1,0 0 0,0 0-1,-1 0 1,1 0 0,0 0-1,0 0 1,0 0 0,0 0-1,0 0 1,0 0 0,0 0-1,0 0 1,0 0 0,0 0-1,0 0 1,-1 0 0,1 0-1,0 0 1,0 0 0,0 0-1,0 0 1,0 0 0,0 0-1,0 0 1,0 0 0,0 0-1,0 0 1,0 0 0,0 0-1,0 0 1,-1 0 0,1 1 0,0-1-1,0 0 1,0 0 0,0 0-1,0 0 1,0 0 0,0 0-1,0 0 1,0 0 0,0 0-1,0 0 1,0 0 0,0 1-1,0-1 1,0 0 0,0 0-1,0 0 1,0 0 0,0 0-1,0 0 1,0 0 0,0 0-1,0 0 1,0 1 0,-5-4-4936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10952,'0'0'2578,"15"-9"-2214,24-16-39,2 2-1,58-24 1,-33 24 722,125-25 0,-146 36-279,-35 9-314,1 0 0,-1 1 0,0 0 0,17-1-1,-27 3-433,0 0 0,0 0 0,0 0 0,0 0 0,0 0 0,-1 0 0,1 0 0,0 0 0,0 0 0,0 0 0,0 0 0,0 0 0,0 0 0,0 0 0,0-1 0,0 1 0,0 0 0,0 0 0,0 0 0,0 0 0,0 0 0,0 0 0,0 0 0,1 0 0,-1 0 0,0 0 0,0 0 0,0 0 0,0 0 0,0 0 0,0-1-1,0 1 1,0 0 0,0 0 0,0 0 0,0 0 0,0 0 0,0 0 0,0 0 0,0 0 0,0 0 0,0 0 0,0 0 0,1 0 0,-1 0 0,0 0 0,-6-3-1622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6:59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14672,'0'0'1576,"123"16"-817,-24-16 17,22-10-240,-9 4 0,-11 0-8,-12-6 16,-4 0-64,-11 1 8,-11-3-344,-15 2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0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11656,'0'0'11199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1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1 800 10248,'0'0'8278,"10"-5"-7666,17-11-61,0-1 0,-1-1 1,-1-1-1,24-25 0,-24 22 65,-17 15-242,0 0-1,0 0 0,0-1 0,-1 0 0,-1 0 0,1 0 0,7-15 0,-14 23-305,0 0 0,0-1 0,0 1 0,0-1-1,0 1 1,0 0 0,0-1 0,0 1 0,0 0-1,1 0 1,-1-1 0,0 1 0,0 0 0,0-1 0,1 1-1,-1 0 1,0-1 0,0 1 0,1 0 0,-1 0-1,0 0 1,0-1 0,1 1 0,-1 0 0,0 0 0,1 0-1,-1 0 1,0-1 0,1 1 0,1 11 1020,-4 20-299,0-11-503,-2 9 79,1-1 1,2 1 0,1-1 0,5 44 0,-5-68-324,1 0 0,0 1 1,1-1-1,-1 0 0,1 0 0,-1 1 1,1-1-1,0-1 0,1 1 0,-1 0 1,1 0-1,-1-1 0,1 0 1,0 1-1,1-1 0,3 3 0,-4-4-19,0-1-1,0 1 1,0-1 0,1 0-1,-1 0 1,0 0-1,0 0 1,1-1-1,-1 0 1,0 1-1,0-1 1,1 0 0,-1-1-1,0 1 1,1 0-1,-1-1 1,0 0-1,0 0 1,1 0-1,-1 0 1,0 0-1,3-2 1,15-7-23,0-1 0,24-17 0,-36 21 0,0 0 0,-1 0 0,0 0 0,-1-1 0,1 0 0,-1-1 0,7-11 0,22-35 0,-23 37 0,-1-1 0,0-1 0,-2 0 0,0 0 0,12-37 0,-11 25 0,25-53 0,-24 62 0,-2 0 0,0-1 0,-2-1 0,10-45 0,-1-40 0,8-58 0,-45 225 0,12-29 0,-135 475 0,100-332 0,-97 251 0,134-408 0,6-16 0,13-23 0,27-34 0,-9 13 0,38-44 0,-58 77 0,1 0 0,1 1 0,0 1 0,0 0 0,1 1 0,0 0 0,27-12 0,-18 11 0,-11 5 0,0 0 0,0 1 0,17-5 0,-28 10 28,1 0 1,-1 0-1,0 0 0,0-1 1,0 1-1,0-1 0,0 1 1,0-1-1,0 1 0,0-1 1,0 0-1,0 1 0,0-1 1,0 0-1,-1 0 0,1 0 1,0 1-1,0-1 0,-1 0 1,1 0-1,0 0 0,-1 0 1,1 0-1,-1 0 0,0-1 1,1 1-1,-1 0 0,0 0 0,1-2 1,-1 1-464,0 0 0,-1 0 0,1 1 0,0-1 0,0 0 0,-1 1 0,1-1 0,-1 0 0,0 1 0,-1-4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1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18791,'0'0'1008,"98"-16"-1504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2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0 152 12760,'0'0'3512,"3"10"-2542,7 36-26,72 404 4368,-59-143-1172,-21-291-3434,-1-16-619,-1 1-1,0 0 0,1 0 1,-1 0-1,0 0 1,0 0-1,0 0 1,0 0-1,0 0 0,0 0 1,0 0-1,0 0 1,0-1-1,0 1 0,-1 0 1,1 0-1,0 0 1,0 0-1,-2 2 1548,3-16-815,-2-13-719,0 0 0,5-29 0,-1-10-80,-3-84-20,4-130 0,0 210 0,10-108 0,-12 170 0,-1 0 0,1 1 0,0-1 0,1 1 0,-1-1 0,2 1 0,-1 0 0,0 0 0,1 0 0,0 1 0,1-1 0,-1 1 0,1 0 0,0 0 0,0 1 0,0 0 0,1-1 0,0 2 0,-1-1 0,2 1 0,-1 0 0,10-4 0,-5 3 0,1 0 0,-1 1 0,1 1 0,0-1 0,0 2 0,1 0 0,-1 0 0,0 1 0,0 1 0,0 0 0,22 5 0,-21-3 0,1 1 0,-1 1 0,0 0 0,-1 0 0,1 1 0,-1 1 0,0 0 0,-1 1 0,11 9 0,-18-14 0,-1 0 0,1 1 0,-1-1 0,0 1 0,-1 0 0,1 0 0,0 0 0,-1 0 0,0 0 0,0 0 0,0 1 0,-1-1 0,1 1 0,-1-1 0,0 1 0,-1-1 0,1 1 0,-1 0 0,0 0 0,0-1 0,0 1 0,0 0 0,-1-1 0,0 1 0,0 0 0,0-1 0,-1 1 0,0-1 0,-3 8 0,-2 1 0,-1-1 0,-1 1 0,1-1 0,-2-1 0,0 0 0,0 0 0,-1-1 0,0 0 0,-24 15 0,-10 4 0,-66 29 0,87-46 0,6-3 0,-1-2 0,-21 7 0,13-6 0,25-5 0,7 0 0,8 2 0,-12-5 0,65 20 0,120 43 0,-167-55 0,0 1 0,-1 1 0,0 1 0,-1 0 0,0 1 0,0 1 0,18 19 0,-30-27 0,0 1 0,-1 0 0,1-1 0,-1 1 0,-1 1 0,1-1 0,-1 0 0,0 1 0,-1 0 0,0-1 0,0 1 0,0 0 0,1 10 0,-3-12 0,0 1 0,0-1 0,-1 1 0,1-1 0,-1 1 0,0-1 0,-1 1 0,1-1 0,-1 0 0,0 1 0,-1-1 0,1 0 0,-1-1 0,0 1 0,0 0 0,0-1 0,-1 1 0,-4 3 0,-6 5 0,0 0 0,-1-2 0,-1 0 0,0 0 0,-26 11 0,-1-1 0,-47 13 0,72-28 0,-1-1 0,0 0 0,-35 2 0,45-6 0,0-1 0,0 0 0,0 0 0,0-1 0,0 0 0,0 0 0,0-1 0,1 0 0,-1-1 0,-9-4 0,15 5 47,0 0 0,0 0 0,0 0-1,0 0 1,1 0 0,-1-1 0,1 1 0,0-1 0,-1 1-1,1-1 1,1 0 0,-1 0 0,0 0 0,1 0 0,-1 0-1,1-1 1,0 1 0,0 0 0,0-1 0,0-5 0,0-1-1031,1 0 0,0 0 1,0 0-1,4-17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7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22 8432,'0'0'7168,"-7"10"-6607,-1 3-367,6-7-106,-2-1 0,1 0 0,-1 0-1,0 0 1,0 0 0,0-1 0,0 0 0,-1 1 0,-9 5 0,-1 1 580,0 1-1,-26 27 1,37-35-490,0 0 1,1 1-1,-1-1 0,1 1 1,0 0-1,0 0 0,1 1 0,0-1 1,-1 0-1,2 1 0,-1-1 0,1 1 1,-1 0-1,1 8 0,1-12-105,0 1 0,0 0 0,1-1-1,-1 1 1,1-1 0,0 1 0,0-1 0,0 1-1,0-1 1,0 1 0,0-1 0,1 0-1,-1 0 1,1 1 0,-1-1 0,1 0 0,0-1-1,0 1 1,0 0 0,0 0 0,0-1 0,0 1-1,5 1 1,-2 0 26,0-1 0,-1-1 0,1 1 0,0 0 1,1-1-1,-1 0 0,0-1 0,0 1 0,0-1 0,0 0 0,6 0 0,-2-2 9,-1 0-1,0-1 0,0 1 1,0-2-1,0 1 0,0-1 1,-1 0-1,1-1 0,-1 0 1,0 0-1,-1 0 0,1-1 1,-1 0-1,0 0 0,-1-1 1,1 1-1,-1-1 0,-1-1 1,1 1-1,-1-1 0,5-13 1,-8 17-46,0 1 1,0-1 0,0 1-1,-1-1 1,0 1 0,0-1-1,0 0 1,0 1 0,0-1-1,-1 1 1,1-1 0,-1 1-1,0-1 1,0 1 0,-1 0-1,1-1 1,-1 1 0,1 0-1,-1 0 1,0 0 0,0 0-1,0 0 1,-1 0 0,1 1-1,-1-1 1,1 1 0,-6-4-1,1 2 109,0 0-1,0 0 1,0 1-1,0 0 1,-1 1 0,0-1-1,1 1 1,-1 1-1,0 0 1,0 0-1,-13 0 1,13 1-26,6 0-103,0 0 1,0 1 0,-1-1-1,1-1 1,0 1 0,0 0-1,0-1 1,-1 1 0,1-1-1,-3-1 1,4 1-48,0 1 0,1-1 1,-1 0-1,0 0 0,1 0 1,-1 0-1,1 0 0,-1 0 0,1 0 1,-1 0-1,1 0 0,0-1 1,0 1-1,0 0 0,-1 0 0,1 0 1,0 0-1,0 0 0,1-1 0,-1 1 1,0 0-1,0 0 0,0 0 1,1 0-1,-1 0 0,1-2 0,8-27-4071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9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8936,'0'0'9751,"11"-2"-9187,328-37 3343,-37 7-847,-275 28-2780,-7 0 25,-1 1 0,1 1-1,0 1 1,23 2 0,-41-1-254,0 0 0,-1 0 0,1 0 0,-1 0 0,1 0 0,-1 1 0,1-1 0,0 1 0,-1-1 0,1 1 0,-1-1 0,0 1 0,1 0 0,-1 0 0,0 0 0,1 0 0,-1 0 0,0 0 0,0 0 0,0 0 0,0 0 0,0 1 0,0-1 0,0 0 0,0 1 0,0-1 0,-1 0 0,1 1 0,-1-1 0,1 1 0,-1-1 0,1 1 0,-1 0 0,0-1 0,0 1 0,0-1 0,0 1 0,0 0 0,0-1 0,0 1 0,0-1 0,-1 1 0,1-1 0,0 1 0,-2 1 0,-1 5 114,0 0 0,0 0-1,-1-1 1,-1 1 0,1-1 0,-1 0 0,-7 8 0,10-13-164,0-1 0,1 0 0,-1 0 0,0 1 0,0-1 0,0 0 0,0-1-1,0 1 1,0 0 0,0-1 0,-1 1 0,1-1 0,0 1 0,0-1 0,-4 0 0,-29-3-4954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09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14464,'0'0'3153,"17"5"-2659,-15-5-478,28 9 367,1-1 1,57 6-1,256 2 3570,-323-14-3520,-1 0 0,0 2 0,28 7 0,-23-4 626,31 3 1,-55-10-1018,-1 0 1,0 0 0,0 0 0,1 0 0,-1 0 0,0 0 0,0 0 0,1 0 0,-1 0-1,0 0 1,1 0 0,-1 0 0,0 0 0,0 0 0,1-1 0,-1 1 0,0 0 0,0 0 0,1 0-1,-1 0 1,0-1 0,0 1 0,0 0 0,1 0 0,-1 0 0,0-1 0,0 1 0,0 0 0,0 0-1,0-1 1,1 1 0,-1 0 0,0 0 0,0-1 0,0 1 0,0 0 0,0-1 0,0-10-1929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7:10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231 1 12960,'0'0'2264,"-16"13"-1450,0 0-569,3-3-50,0 0 0,1 2 0,0-1 0,1 2 0,0-1 0,-10 16-1,5 0 310,1 0 0,1 1 0,2 1 0,1 0 0,1 0-1,1 1 1,-4 32 0,10-38-30,1 0 0,2 0 0,0 1 0,2-1 0,1 0 0,10 44 1,-10-58-317,1 0 0,1 1 0,0-1 1,0-1-1,1 1 0,1-1 1,-1 0-1,2 0 0,-1-1 1,1 0-1,1-1 0,-1 1 1,2-2-1,-1 1 0,1-1 0,0-1 1,0 0-1,1 0 0,0-1 1,14 5-1,-4-2 59,0-2 1,0-1-1,1 0 0,-1-2 0,1 0 1,0-1-1,0-2 0,-1 0 1,1-1-1,27-5 0,-32 2-48,-1 0 0,0-2 0,0 1 1,-1-2-1,1 0 0,17-12 0,81-63 695,-97 68-864,0 0 0,-1-1 0,-1-1 0,-1-1 0,0 0 0,-1 0 0,-1-2 0,0 1 0,17-41 0,-25 48 0,0-1 0,0 0 0,-1 0 0,-1 0 0,0-1 0,0 1 0,-1 0 0,-1-1 0,0 1 0,-1-1 0,0 1 0,-1-1 0,-1 1 0,0 0 0,0 0 0,-1 0 0,0 1 0,-11-20 0,9 21 0,0 0 0,-1 1 0,0-1 0,-1 2 0,1-1 0,-2 1 0,1 0 0,-1 1 0,0 0 0,-21-12 0,15 12 0,-1 0 0,0 0 0,0 2 0,0 0 0,-1 1 0,-29-4 0,5 5 0,1 2 0,-1 2 0,0 1 0,0 3 0,-55 12 0,56-7 659,-10 2-1096,16-9-3720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17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328 234 7632,'0'0'10849,"-10"-8"-10480,3 2-276,5 4-69,0-1 0,0 1 0,0 0 0,-1 1 0,1-1 0,0 0 0,-1 1 0,1-1 0,-1 1-1,0 0 1,1-1 0,-1 1 0,0 1 0,0-1 0,0 0 0,0 1 0,1-1 0,-1 1 0,0 0 0,0 0 0,0 0 0,0 0 0,0 1 0,-5 0 0,-5 3 145,-1 1 0,1 0 1,0 1-1,1 0 0,-1 1 0,1 1 0,1 0 1,-20 16-1,13-5 6,-29 32 318,44-46-429,-1 1 1,0-1-1,1 1 1,0 0-1,1 0 0,-1 0 1,1 0-1,-2 10 1,-3 11 179,5-22-178,1 1 0,-1 0-1,1 0 1,0 9 0,1-13-44,0 1 1,0-1 0,0 0-1,1 0 1,-1 1 0,1-1-1,0 0 1,0 0 0,0 0 0,0 0-1,0 0 1,0 0 0,0 0-1,0 0 1,4 3 0,-2-2 27,0 1-1,0-1 1,0 0 0,1 0 0,-1 0 0,1-1 0,0 1 0,0-1 0,6 3 0,-7-4-27,-1-1 0,0 0 0,1 1 0,-1-1-1,1 0 1,-1 0 0,1 0 0,-1 0 0,1-1 0,-1 1 0,1-1 0,-1 1 0,0-1 0,1 0-1,-1 0 1,0 0 0,0 0 0,0 0 0,4-3 0,2-3 38,0 0 1,0 0-1,-1 0 1,0-1-1,0 0 0,-1 0 1,0 0-1,9-19 1,-1-1 202,16-48 0,-27 54-62,1 0 223,-2 15-263,-1-1 292,0 14-49,-1 2-335,1-1-1,0 1 1,1 0 0,0-1-1,0 1 1,6 13-1,24 43 223,-26-52-182,-4-10-76,-1 0 0,0 0 0,1 0 0,-1 0 0,1 0 0,0-1-1,-1 1 1,1 0 0,0-1 0,0 0 0,0 1 0,0-1-1,0 0 1,0 0 0,0 0 0,1 0 0,-1 0 0,0-1-1,1 1 1,-1-1 0,0 1 0,4-1 0,-2 0 21,0 0 1,0-1 0,0 1 0,0-1-1,0 0 1,0 0 0,-1 0-1,1 0 1,0-1 0,0 1 0,-1-1-1,7-4 1,1-3 59,0-1 0,0 0-1,-1-1 1,-1 0 0,12-16-1,-11 13 26,0 1 0,1 1 0,21-20 0,-32 31-126,0 1 0,1-1 0,-1 1 0,0 0 0,1-1 0,-1 1 0,0-1 0,1 1 0,-1 0 0,1 0 1,-1-1-1,0 1 0,1 0 0,-1-1 0,1 1 0,-1 0 0,1 0 0,-1 0 0,1 0 0,-1 0 0,1-1 0,-1 1 0,1 0 0,-1 0 0,1 0 0,-1 0 0,1 0 0,-1 1 0,1-1 0,-1 0 0,1 0 0,-1 0 0,1 0 1,-1 0-1,1 1 0,-1-1 0,1 0 0,-1 0 0,0 1 0,1-1 0,-1 0 0,1 1 0,-1-1 0,0 0 0,1 1 0,-1-1 0,0 1 0,1-1 0,-1 1 0,0-1 0,0 1 0,0-1 0,1 0 0,-1 1 0,0-1 0,0 1 0,0-1 1,0 1-1,0-1 0,0 1 0,0 0 0,2 6 63,-1 0-1,0 0 1,0 0 0,-1 0 0,0 9 0,0-8 71,0 1 1,0-1 0,3 13 0,-2-18-95,-1-3-51,0-1 0,0 1 0,0 0 0,0 0 0,0 0 0,0-1 0,1 1 1,-1 0-1,0 0 0,0 0 0,0 0 0,0-1 0,1 1 0,-1 0 0,0 0 0,0 0 0,0 0 0,1 0 0,-1 0 0,0 0 1,0-1-1,0 1 0,1 0 0,-1 0 0,0 0 0,0 0 0,1 0 0,-1 0 0,0 0 0,0 0 0,0 0 0,1 0 0,-1 0 1,0 0-1,0 1 0,1-1 0,-1 0 0,0 0 0,0 0 0,0 0 0,1 0 0,-1 0 0,0 0 0,0 1 0,0-1 0,0 0 1,1 0-1,-1 0 0,0 0 0,0 1 0,0-1 0,0 0 0,0 0 0,1 0 0,-1 1 0,0-1 0,0 0 0,0 0 0,0 1 1,0-1-1,0 0 0,0 0 0,0 0 0,0 1 0,0-1 0,6-6-3,5-5 0,0 0 0,15-10 0,-23 19 0,1-1 0,-1 1 0,0 0 0,0 1 0,1-1 0,-1 1 0,1-1 0,0 1 0,-1 0 0,1 0 0,0 1 0,0-1 0,-1 1 0,8 0 0,-9 1 0,1-1 0,-1 1 0,1 1 0,-1-1 0,0 0 0,1 0 0,-1 1 0,0 0 0,0-1 0,0 1 0,0 0 0,0 0 0,-1 0 0,1 0 0,-1 0 0,3 5 0,10 10 0,-10-13 0,2 2 0,-1 0 0,2-1 0,-1 1 0,14 8 0,-17-13 0,0 0 0,0 1 0,1-1 0,-1-1 0,1 1 0,-1 0 0,0-1 0,1 1 0,-1-1 0,1 0 0,-1 0 0,1-1 0,-1 1 0,1-1 0,2 0 0,8-4 0,0 1 0,0-2 0,0 0 0,17-11 0,-16 8 0,1 1 0,19-7 0,-34 15 0,-1 0 0,0 0 0,0 0 0,0 0 0,0 0 0,0 0 0,0 0 0,0 0 0,0 0 0,1 0 0,-1 0 0,0 0 0,0 0 0,0 0 0,0 1 0,0-1 0,0 0 0,0 0 0,0 0 0,0 0 0,1 0 0,-1 0 0,0 0 0,0 0 0,0 0 0,0 0 0,0 0 0,0 0 0,0 1 0,0-1 0,0 0 0,0 0 0,0 0 0,0 0 0,0 0 0,0 0 0,0 0 0,0 0 0,0 1 0,0-1 0,0 0 0,0 0 0,0 0 0,0 0 0,0 0 0,0 0 0,0 0 0,0 1 0,0-1 0,0 0 0,0 0 0,0 0 0,0 0 0,0 0 0,0 0 0,0 0 0,0 0 0,0 0 0,-1 0 0,1 1 0,0-1 0,0 0 0,0 0 0,0 0 0,0 0 0,0 0 0,-8 14 0,-13 16 0,3-10 0,-29 42 0,42-55 0,1 0 0,0 0 0,0 1 0,1 0 0,0 0 0,0 0 0,-1 9 0,3-16 0,1 1 0,0-1 0,0 0 0,0 1 0,0-1 0,0 1 0,0-1 0,0 0 0,1 1 0,-1-1 0,1 1 0,-1-1 0,1 0 0,-1 0 0,1 1 0,0-1 0,-1 0 0,1 0 0,0 0 0,0 1 0,0-1 0,0 0 0,0 0 0,0 0 0,0-1 0,0 1 0,0 0 0,1 0 0,-1-1 0,0 1 0,1-1 0,-1 1 0,0-1 0,3 1 0,0 0 0,-1 0 0,1 0 0,0-1 0,-1 0 0,1 1 0,0-1 0,-1-1 0,1 1 0,0 0 0,-1-1 0,1 0 0,4-1 0,3-4 0,-1 0 0,0 0 0,0-1 0,0 0 0,-1-1 0,0 0 0,-1 0 0,0-1 0,0 0 0,-1-1 0,0 1 0,8-16 0,-1-1 0,-1 0 0,-2-1 0,0 0 0,7-30 0,-10 27 0,-1 0 0,-2-1 0,-1 1 0,-1-1 0,-1 0 0,-2 0 0,-5-40 0,5 70 0,0-1 0,0 1 0,0-1 0,-1 1 0,1-1 0,-1 1 0,1-1 0,-1 1 0,0 0 0,0-1 0,1 1 0,-1 0 0,0-1 0,-1 0 0,1 2 0,1 0 0,0 0 0,0 0 0,0 0 0,0 0 0,-1 0 0,1-1 0,0 1 0,0 0 0,0 0 0,-1 0 0,1 0 0,0 0 0,0 0 0,0 0 0,-1 1 0,1-1 0,0 0 0,0 0 0,0 0 0,0 0 0,-1 0 0,1 0 0,0 0 0,0 0 0,0 0 0,0 0 0,-1 1 0,1-1 0,0 0 0,0 0 0,0 0 0,0 0 0,0 1 0,0-1 0,-6 15 0,0 38 0,1 1 0,4-1 0,7 93 0,-3-99 0,0-19 0,12 47 0,-3-16 0,-12-59 18,0 0-1,0 0 1,0 0-1,0 0 1,0 0-1,0 0 1,0 0-1,1 0 1,-1 0-1,0 0 1,0 0-1,0 0 1,0 0-1,0 0 1,0 0-1,0 0 1,0 0-1,0 0 1,0 0-1,1 0 1,-1 0-1,0 0 1,0 0-1,0 0 1,0 0-1,0 0 1,0 0-1,0 1 1,0-1-1,0 0 1,0 0-1,0 0 1,0 0-1,0 0 1,1 0-1,-1 0 1,0 0-1,0 0 1,0 0-1,0 0 1,0 1-1,0-1 1,0 0-1,0 0 1,0 0-1,0 0 1,0 0-1,2-9-931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11760,'0'0'1809,"12"-4"-1262,86-34 897,2 5-1,188-37 1,-244 61-938,-31 6-171,1 0 0,-1 1 1,19-1-1,-19 1-160,-9 1-2506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18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1 387 9344,'0'0'9937,"12"2"-9484,38 4-4,-48-6-406,0 0 0,0 0 0,1-1 0,-1 1 0,0-1-1,0 1 1,1-1 0,-1 0 0,0 0 0,0 0 0,0 0 0,0 0-1,0 0 1,0-1 0,-1 1 0,3-3 0,20-28 718,-12 14-228,12-16 844,-29 57-507,1 0-1,-2 34 0,6-56-844,0 0-1,0 0 1,0 0-1,0 0 0,0 0 1,0 0-1,1 0 1,-1 0-1,0 0 1,0 0-1,1 0 1,-1 0-1,0 0 1,1-1-1,-1 1 0,1 0 1,0 0-1,-1 0 1,1-1-1,-1 1 1,1 0-1,0-1 1,0 1-1,-1 0 1,2 0-1,0 0-3,0-1 0,-1 0 0,1 1-1,0-1 1,0 0 0,-1 0 0,1 0 0,0 0 0,0 0 0,-1 0 0,1 0-1,0-1 1,1 0 0,6-2 20,0 0-1,0-1 1,-1 0-1,10-7 1,-5 1 5,0 0 1,-1-1-1,0-1 0,20-25 1,-13 13 5,7-9 50,-2-1 1,-1-2 0,-2 0-1,27-66 1,-48 101-103,28-48 668,-31 59-613,1 1 1,-1-1-1,0 21 0,-2 3-15,-63 297 342,61-303-285,-2-1 0,0 0 0,-22 41 0,15-34 147,16-34-244,-7 14 237,3-11 43,2-10 107,4 3-334,-1 0 0,1 0 0,-1 0 0,1 0 0,0 1 1,1-1-1,-1 1 0,0-1 0,1 1 0,0-1 0,4-2 0,2-5 40,1 0-31,1 1-1,0 1 0,0-1 1,1 2-1,15-9 0,16-12 71,52-36-425,-94 64 187,1 0 1,-1 0-1,0 0 0,-1-1 1,1 1-1,0 0 0,0-1 1,0 1-1,-1 0 0,1-1 1,-1 1-1,1-1 1,-1 1-1,0-1 0,1-1 1,0-2-2977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19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17383,'0'0'2176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25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0 286 8536,'0'0'8331,"12"-3"-8021,-1 0-230,-1 1 29,0-1 0,0 0 0,0-1 0,-1 0 0,1 0 0,15-11-1,-1-3 284,-1-1-1,-1-2 0,37-45 1,-55 60-315,-1 0 0,0 0 0,0 0 0,0 0 0,1-9 0,-2 9 126,0-1 0,1 0 0,0 1 0,4-7 0,-7 13-183,0-1 1,0 1-1,0 0 1,0-1-1,0 1 0,0 0 1,0 0-1,1-1 1,-1 1-1,0 0 0,0-1 1,0 1-1,-1 0 1,1-1-1,0 1 0,0 0 1,0 0-1,0-1 1,0 1-1,0 0 0,0-1 1,0 1-1,-1 0 1,1 0-1,0-1 0,0 1 1,0 0-1,-1-1 1,0-2 381,6 2 1059,-1 32-860,0-4-452,-2 0 0,0 1 1,-4 34-1,2-52-113,-2 0 0,1 0 0,-1-1 0,-1 1 0,0 0 0,0-1-1,-1 1 1,0-1 0,-1 0 0,0 0 0,0-1 0,-9 11 0,12-16-10,0-1 1,0 0-1,0 0 1,0 0-1,0 0 1,0 0-1,-1 0 0,1-1 1,-1 1-1,1-1 1,-1 0-1,1 1 1,-1-1-1,0 0 1,0-1-1,0 1 1,1 0-1,-1-1 0,0 0 1,0 1-1,0-1 1,0-1-1,0 1 1,0 0-1,0 0 1,0-1-1,1 0 0,-1 0 1,0 0-1,0 0 1,1 0-1,-1 0 1,1-1-1,-1 1 1,1-1-1,-1 1 0,1-1 1,0 0-1,0 0 1,0 0-1,0-1 1,-3-3-1,5 5-14,-1 1-1,1-1 1,0 1-1,-1-1 1,1 1-1,0-1 1,0 0-1,0 1 1,0-1-1,-1 1 1,1-1-1,0 0 1,0 1-1,0-1 1,0 1-1,0-1 1,0 0-1,0 1 1,1-1-1,-1 1 1,0-1-1,0 1 1,0-1-1,1 0 1,-1 1-1,0-1 1,1 0-1,16-12 64,24-3-112,-2 7 4,51-4 0,0 0-23,-73 10 55,6 0 4,1-1 0,-1-2 0,0 0 0,-1-1 0,0-1 0,40-22 0,-41 17 17,7-4 43,38-32 0,-59 43-28,0 0 0,0-1 0,0-1 0,-1 1-1,0-1 1,-1 0 0,1 0 0,-2-1-1,7-13 1,-7 13 56,-3 6 334,-6 5 185,2 0-440,2-1-104,1 1 1,-1 0-1,1 0 0,0 0 0,-1 0 0,1 0 1,0 0-1,0 0 0,0 0 0,0 0 1,1 0-1,-1-1 0,0 1 0,2 4 0,14 0 137,-5-4-7,-10-2-184,0 1-1,-1 0 1,1-1-1,-1 1 0,1 0 1,-1-1-1,1 1 1,-1 0-1,1 0 1,-1-1-1,1 1 1,-1 0-1,0 0 1,0 0-1,1 0 1,-1-1-1,0 1 1,0 0-1,0 0 1,0 0-1,0 0 1,0 0-1,0 0 1,0-1-1,0 1 1,-1 0-1,1 0 1,0 0-1,0 0 0,-2 1 1,-8 26 284,2-14-219,3-7-16,1 0 0,0 1 0,0 0 1,1 0-1,0 0 0,0 0 1,1 1-1,-3 12 0,5-17-47,1-1-1,-1 1 0,1-1 1,0 1-1,0-1 1,0 1-1,0-1 1,1 0-1,0 1 1,-1-1-1,1 0 0,0 0 1,0 0-1,1-1 1,-1 1-1,0 0 1,1-1-1,0 1 1,0-1-1,-1 0 0,6 3 1,5 2-9,0 0 1,1-1-1,24 8 0,-31-12 7,0 0 0,0-1 0,-1 0 0,1-1 0,0 1 0,0-1 0,0 0 0,0-1 0,0 0 0,11-3 0,6-3 88,38-16-1,-27 9-64,-23 9-15,-1-1 1,1-1-1,18-14 1,5-4 39,-23 17-22,0 0 0,11-13 0,9-5 103,-29 24-135,3-3 52,1 0-1,-1 0 1,-1 0-1,1-1 1,5-7 0,-10 12-51,0 0 1,0 0 0,0-1 0,-1 1-1,1 0 1,0-1 0,-1 1 0,1 0 0,-1-1-1,0 1 1,1 0 0,-1-1 0,0 1 0,0-1-1,0 1 1,0-1 0,0 1 0,0 0 0,0-1-1,0 1 1,-1-1 0,1 1 0,-1 0 0,1-1-1,-1 1 1,1 0 0,-1-1 0,0 1 0,1 0-1,-1 0 1,0 0 0,0 0 0,0 0 0,0 0-1,0 0 1,-2-1 0,1 1-8,0 0 0,0 0 0,0 0 0,0 0 0,0 1 0,0-1 0,0 1 0,0-1 0,0 1 0,0 0 0,0 0 0,0 0 0,0 0 0,0 0 0,0 1 0,0-1 0,-1 1 0,1-1 0,0 1 0,0 0 0,-2 1 0,-43 22 0,45-23 0,-3 2 0,0 0 0,-1 1 0,1 0 0,1 0 0,-1 0 0,0 0 0,1 1 0,0 0 0,0 0 0,1 0 0,-5 8 0,6-9 0,1-1 0,0 1 0,0-1 0,0 1 0,0-1 0,1 1 0,-1 0 0,1 0 0,0-1 0,0 1 0,0 0 0,1-1 0,-1 1 0,1 0 0,0-1 0,0 1 0,0 0 0,1-1 0,-1 0 0,4 5 0,-1 0 0,1-2 0,0 1 0,1 0 0,0-1 0,0 0 0,0-1 0,1 1 0,-1-1 0,2 0 0,-1-1 0,0 0 0,10 4 0,-2-1 0,-1-2 0,1 0 0,0 0 0,1-2 0,26 4 0,-26-6 0,-1-1 0,0 0 0,1-1 0,-1 0 0,0-2 0,1 1 0,-1-2 0,-1 0 0,1-1 0,0-1 0,-1 0 0,0 0 0,-1-2 0,0 0 0,0 0 0,0-1 0,16-16 0,-21 17 0,-1-1 0,0-1 0,-1 1 0,6-12 0,-4 8 0,-7 11 0,-1 0 0,1 1 0,-1-1 0,1 0 0,-1 0 0,0 0 0,0 0 0,0 0 0,0 0 0,0 1 0,0-1 0,0 0 0,-1 0 0,1 0 0,-1 0 0,1 0 0,-1 1 0,0-1 0,0 0 0,0 1 0,0-1 0,-1-1 0,2 1 0,-1 1 0,0 0 0,0-1 0,0 1 0,0 0 0,0-1 0,0 1 0,0 0 0,-1 0 0,1 0 0,0 0 0,-1 0 0,1 0 0,-1 1 0,1-1 0,0 0 0,-1 1 0,0-1 0,1 1 0,-1-1 0,1 1 0,-1 0 0,0 0 0,-2 0 0,0 1 0,-1 1 0,1-1 0,0 2 0,-1-1 0,1 0 0,0 1 0,0-1 0,1 1 0,-1 0 0,1 1 0,-1-1 0,1 1 0,0-1 0,0 1 0,1 0 0,-1 0 0,1 0 0,-1 0 0,1 1 0,1-1 0,-1 1 0,1-1 0,0 1 0,0-1 0,0 1 0,0 0 0,1-1 0,0 9 0,0-8 0,1 0 0,0-1 0,0 1 0,1 0 0,-1 0 0,1-1 0,0 1 0,4 6 0,23 33 0,-26-40 0,0-1 0,0 0 0,1 0 0,-1 0 0,1-1 0,-1 1 0,1-1 0,0 0 0,0 0 0,0 0 0,0-1 0,0 1 0,0-1 0,1 0 0,-1 0 0,0 0 0,1-1 0,-1 1 0,1-1 0,-1 0 0,8-2 0,5 0 0,0-1 0,0 0 0,0-2 0,17-6 0,-15 3 0,-1-1 0,0 0 0,-1-1 0,0-1 0,22-19 0,-6-1 0,-26 23 0,0 1 0,1 0 0,1 0 0,-1 0 0,1 1 0,13-7 0,38-20 0,-59 33 0,1 1 0,-1 0 0,0-1 0,0 1 0,0 0 0,0 0 0,0 0 0,0 0 0,0 0 0,0 0 0,0 0 0,0 0 0,0 0 0,0 0 0,-1 1 0,1-1 0,0 3 0,0 1 0,0-1 0,0 1 0,-1 0 0,1 0 0,-1 0 0,0 0 0,-1 0 0,1 0 0,-2 6 0,-16 46 0,6-21 0,12-34 0,-1-2 0,1 1 0,0-1 0,0 1 0,-1 0 0,1-1 0,0 1 0,0 0 0,0-1 0,0 1 0,0-1 0,0 1 0,0 0 0,0-1 0,0 1 0,0 0 0,0-1 0,1 1 0,-1 0 0,0-1 0,1 2 0,24-25 0,18-13 0,-28 24 0,0 0 0,19-21 0,-31 28 0,1 1 0,0 0 0,0 0 0,0 1 0,1-1 0,-1 1 0,1 0 0,0 0 0,0 0 0,6-1 0,-4 1 0,5 0 0,-11 4 0,-1-1 0,1 1 0,-1 0 0,0 0 0,1-1 0,-1 1 0,0 0 0,1 0 0,-1 0 0,0-1 0,0 1 0,0 0 0,0 0 0,0 0 0,0 0 0,0 0 0,0-1 0,0 3 0,-1 23 0,0-18 0,0 0 0,1 1 0,0-1 0,0 0 0,1 0 0,0 0 0,0 0 0,1 0 0,0 0 0,4 8 0,-5-15 0,0 0 0,0 1 0,1-1 0,-1 0 0,1 0 0,-1 0 0,1-1 0,-1 1 0,1 0 0,-1 0 0,1-1 0,0 1 0,-1-1 0,1 0 0,0 1 0,0-1 0,-1 0 0,4 0 0,0 0 0,-1 0 0,1 0 0,0-1 0,-1 1 0,9-3 0,11-8 0,0 0 0,-1-2 0,-1 0 0,0-2 0,-1 0 0,23-22 0,-13 12 0,-25 20 0,0 0 0,0 0 0,-1 0 0,1-1 0,5-8 0,-11 14 0,0 0 0,0-1 0,0 1 0,0 0 0,0 0 0,0 0 0,0 0 0,0-1 0,0 1 0,0 0 0,0 0 0,0 0 0,0 0 0,0 0 0,0-1 0,0 1 0,0 0 0,0 0 0,0 0 0,0 0 0,1 0 0,-1 0 0,0-1 0,0 1 0,0 0 0,0 0 0,0 0 0,0 0 0,1 0 0,-1 0 0,0 0 0,0 0 0,0 0 0,0 0 0,0-1 0,1 1 0,-1 0 0,0 0 0,0 0 0,0 0 0,0 0 0,1 0 0,-1 0 0,0 0 0,0 0 0,0 1 0,0-1 0,1 0 0,-1 0 0,0 0 0,0 0 0,0 0 0,0 0 0,0 0 0,1 0 0,-1 0 0,0 0 0,0 0 0,0 1 0,0-1 0,0 0 0,0 0 0,0 0 0,1 0 0,1 9 0,-2-9 0,0 31 0,-1-11 0,3 34 0,-1-49 0,-1 1 0,1-1 0,1 0 0,-1 1 0,1-1 0,0 0 0,0 0 0,0 0 0,1-1 0,0 1 0,3 5 0,-4-9 0,-1 1 0,1-1 0,-1 1 0,1-1 0,0 0 0,0 0 0,0 0 0,-1 0 0,1 0 0,0 0 0,0 0 0,0 0 0,0-1 0,1 1 0,-1-1 0,0 0 0,0 1 0,0-1 0,0 0 0,0 0 0,0-1 0,1 1 0,-1 0 0,0-1 0,0 1 0,0-1 0,0 1 0,3-2 0,5-3 0,0 0 0,-1 0 0,1-1 0,9-8 0,-11 9 0,7-8 0,1 0 0,18-22 0,20-16 0,-52 49 0,0 0 0,0 0 0,1 1 0,-1-1 0,0 1 0,1-1 0,0 1 0,-1 0 0,4-1 0,-5 2 0,0 0 0,-1 0 0,1 0 0,0 0 0,0 1 0,0-1 0,-1 0 0,1 1 0,0-1 0,0 0 0,-1 1 0,1-1 0,0 1 0,0-1 0,-1 1 0,1-1 0,-1 1 0,1-1 0,-1 1 0,1 0 0,-1-1 0,1 1 0,-1 0 0,1 0 0,-1-1 0,0 1 0,1 0 0,-1 0 0,0 0 0,0-1 0,0 1 0,0 0 0,1 2 0,0 7 0,1 0 0,-1 0 0,-1 1 0,0-1 0,0 0 0,-1 1 0,-3 13 0,-1 32 0,5-56 0,0 0 0,0 0 0,0 0 0,0-1 0,0 1 0,1 0 0,-1 0 0,0 0 0,0 0 0,0 0 0,0 0 0,0 0 0,1 0 0,-1 0 0,0 0 0,0 0 0,0 0 0,0 0 0,0 0 0,1 0 0,-1 0 0,0 0 0,0 0 0,0 0 0,0 0 0,1 0 0,-1 0 0,0 0 0,0 0 0,0 0 0,0 0 0,0 0 0,1 0 0,-1 0 0,0 0 0,0 0 0,0 1 0,0-1 0,0 0 0,0 0 0,0 0 0,1 0 0,-1 0 0,0 0 0,0 1 0,0-1 0,0 0 0,0 0 0,0 0 0,0 0 0,0 0 0,0 1 0,0-1 0,0 0 0,0 0 0,0 0 0,0 0 0,0 1 0,0-1 0,0 0 0,0 0 0,0 0 0,0 0 0,0 1 0,11-15 0,-7 8 0,107-106 0,-109 111 0,0-1 0,-1 1 0,1 0 0,0-1 0,0 1 0,0 0 0,0 0 0,1 0 0,-1 0 0,4-1 0,-5 2 0,0 0 0,-1 0 0,1 0 0,0 0 0,-1 0 0,1 0 0,-1 0 0,1 1 0,0-1 0,-1 0 0,1 0 0,0 0 0,-1 1 0,1-1 0,-1 0 0,1 1 0,-1-1 0,1 0 0,-1 1 0,1-1 0,-1 1 0,1-1 0,-1 1 0,1-1 0,-1 1 0,0-1 0,1 1 0,-1-1 0,0 1 0,0 0 0,1-1 0,-1 1 0,0-1 0,0 1 0,0 0 0,0-1 0,0 1 0,1 0 0,3 19 0,-3-14 0,0 0 0,0 0 0,0 0 0,-1-1 0,0 1 0,0 8 0,-1-11 0,1-1 0,0 0 0,-1 1 0,1-1 0,0 0 0,0 1 0,1-1 0,-1 0 0,0 1 0,1-1 0,0 0 0,-1 1 0,1-1 0,0 0 0,0 0 0,0 0 0,0 0 0,0 0 0,3 3 0,-1-3 0,-1-1 0,0 1 0,0-1 0,1 0 0,-1 0 0,0 0 0,1-1 0,-1 1 0,1 0 0,0-1 0,-1 0 0,1 1 0,-1-1 0,1 0 0,-1 0 0,1-1 0,0 1 0,2-1 0,11-2 0,1-1 0,-1-1 0,0 0 0,0-1 0,-1-1 0,22-13 0,-26 15 0,45-19 0,-43 20 0,-1-1 0,0 0 0,-1-1 0,1 0 0,19-15 0,-27 18 0,1 0 0,0 0 0,0 0 0,9-3 0,15-8 0,-52 35 0,2 1 0,-28 37 0,8-3 0,41-56 0,0 0 0,0 1 0,0-1 0,0 0 0,0 0 0,0 0 0,0 1 0,0-1 0,0 0 0,0 0 0,0 0 0,0 0 0,0 1 0,0-1 0,0 0 0,0 0 0,0 0 0,1 0 0,-1 1 0,0-1 0,0 0 0,0 0 0,0 0 0,0 0 0,0 0 0,1 1 0,-1-1 0,0 0 0,0 0 0,0 0 0,0 0 0,1 0 0,-1 0 0,0 0 0,0 0 0,0 0 0,0 0 0,1 0 0,-1 0 0,0 0 0,0 0 0,0 0 0,1 0 0,-1 0 0,0 0 0,0 0 0,1 0 0,9 1 0,1-5 0,0 0 0,-1 0 0,1-1 0,-1 0 0,0-1 0,0-1 0,14-11 0,-23 18 0,58-50 0,-40 33 0,0 1 0,37-23 0,-56 39 0,0 0 0,1-1 0,-1 1 0,0 0 0,0 0 0,1 0 0,-1 0 0,0-1 0,0 1 0,1 0 0,-1 0 0,0 0 0,0 0 0,1 0 0,-1 0 0,0 0 0,1 0 0,-1 0 0,0 0 0,1 0 0,-1 0 0,0 0 0,0 0 0,1 0 0,-1 0 0,0 0 0,1 0 0,-1 0 0,0 0 0,0 0 0,1 1 0,-1-1 0,0 0 0,0 0 0,1 0 0,-1 0 0,0 1 0,0-1 0,1 0 0,-1 15 0,-11 23 0,11-36 0,-6 16 0,-32 81 0,31-84 0,-1 0 0,0-1 0,-1 0 0,-17 20 0,-14 18 0,31-38 0,-1 0 0,0-1 0,-1-1 0,-1 0 0,-15 13 0,26-24 0,0-1 0,0 1 0,0 0 0,0-1 0,-1 1 0,1-1 0,0 0 0,0 1 0,0-1 0,-1 0 0,1 0 0,0 1 0,0-1 0,-1 0 0,1 0 0,0 0 0,0-1 0,-1 1 0,1 0 0,0 0 0,0-1 0,0 1 0,-1-1 0,1 1 0,0-1 0,0 1 0,0-1 0,0 0 0,0 1 0,0-1 0,0 0 0,0 0 0,0 0 0,0 0 0,1 0 0,-1 0 0,0 0 0,1 0 0,-1 0 0,0 0 0,1 0 0,-1 0 0,1-1 0,0 1 0,-1 0 0,1 0 0,0-1 0,0 1 0,0 0 0,0 0 0,0-1 0,0 1 0,0 0 0,0 0 0,0-1 0,1 1 0,-1 0 0,1 0 0,-1 0 0,1-1 0,0 0 0,4-7 0,1 0 0,0 0 0,0 0 0,1 1 0,0 0 0,0 0 0,1 1 0,0 0 0,15-10 0,7-2 0,51-23 0,-35 20 0,-24 12 0,0 0 0,29-7 0,-42 12 984,-9 5-1081,0-1 1,1 1-97,-1 0 96,0 0 1,0 0 0,0 0-1,0 0 1,0-1-1,0 1 1,0 0-1,0 0 1,0 0 0,0 0-1,0 0 1,0-1-1,1 1 1,-1 0-1,0 0 1,0 0 0,0 0-1,0 0 1,-1-1-1,1 1 1,0 0-1,0 0 1,0 0-1,0 0 1,0 0 0,0-1-1,0 1 1,0 0-1,0 0 1,0 0-1,0 0 1,0 0 0,0 0-1,-1-1-96,1 1 97,0 0-1,0 0 1,0 0 0,0 0-1,0 0 1,-1 0-1,1 0 1,0 0-1,0 0 1,0 0-1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25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19199,'0'0'2280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26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1 310 11048,'0'0'6461,"10"-2"-5867,20-3-236,-6 2 394,-1-2 1,1 0 0,-1-1-1,0-2 1,25-11 0,-31 8-279,-2 0 0,0-1 0,0 0 0,-1-2 0,24-28 0,-26 25-31,-10 13-255,1 0 1,0 0-1,0 0 1,0 1-1,0-1 1,5-3-1,-25 85 2415,16-74-2549,0 0 0,1 1 0,-1-1 0,1 1 0,0-1 0,1 0 0,-1 1 0,1-1 0,0 1 0,0-1 0,1 5 0,-1-7-20,0 0-1,0 0 0,0 0 1,0 0-1,0 0 0,1 0 1,-1 0-1,1 0 0,-1 0 1,1-1-1,0 1 0,-1 0 0,1-1 1,0 0-1,0 1 0,0-1 1,0 0-1,0 0 0,0 0 1,0 0-1,1-1 0,-1 1 0,0-1 1,4 1-1,3 0 20,0-2-1,-1 1 1,1-1 0,-1 0-1,0-1 1,17-5-1,-8 1 17,1-2-1,18-9 0,-23 9-35,-1 0 1,0 0-1,0-2 0,-1 1 0,12-13 0,43-59 215,-21 25-176,-42 52-72,1-1 0,1 0 0,0 0 0,0 0 0,7-5 0,-11 10 0,-1 0 0,1 0 0,-1 1 0,1-1 0,-1 0 0,1 0 0,-1 1 0,1-1 0,-1 1 0,0-1 0,1 0 0,-1 1 0,0-1 0,1 1 0,-1-1 0,0 1 0,1-1 0,-1 1 0,0-1 0,0 1 0,0-1 0,0 1 0,1-1 0,-1 1 0,0 0 0,5 17 0,-3-10 0,0 0 0,-1 1 0,0-1 0,-1 1 0,0-1 0,0 1 0,-1-1 0,0 1 0,0-1 0,-1 0 0,0 0 0,-1 1 0,0-1 0,-4 7 0,1-3 0,0 0 0,-1 0 0,0-1 0,-1 0 0,-1-1 0,1 0 0,-2 0 0,-11 10 0,12-11 0,19-10 0,-3-1 0,54-4 0,-41 4 0,0 0 0,28-7 0,-25 3 0,0 0 0,0-2 0,-1-1 0,0-1 0,-1 0 0,0-2 0,25-18 0,-27 9 871,-11 8-5775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26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17887,'0'0'2472,"56"22"-2360,-5-4 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30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1 659 9648,'0'0'9945,"13"1"-9403,-12-1-527,13 2 165,0 0 0,0-2 0,0 1-1,0-2 1,0 0 0,17-4 0,-10-1 90,-2 0 0,1-2 0,-1 0 0,0-1 1,-1-1-1,0-1 0,0-1 0,-1 0 0,-1-1 1,0-1-1,-1 0 0,0-1 0,-2-1 0,1 0 0,-2-1 1,16-27-1,-7-6 1132,-21 49-1375,0 1-1,0-1 1,0 1-1,0 0 0,0-1 1,0 1-1,0-1 1,0 1-1,-1-1 0,1 1 1,0 0-1,0-1 1,0 1-1,-1 0 0,1-1 1,0 1-1,-1 0 0,1-1 1,0 1-1,-1 0 1,1 0-1,0-1 0,-1 1 1,1 0-1,0 0 1,-1 0-1,1-1 0,-1 1 1,1 0-1,-1 0 1,1 0-1,0 0 0,-1 0 1,1 0-1,-1 0 0,1 0 1,-1 0-1,1 0 1,0 0-1,-1 0 0,1 0 1,-1 0-1,1 0 1,-1 1-1,1-1 0,0 0 1,-1 1-1,-9 9 134,1 0 1,1 0-1,0 1 0,1 1 0,0-1 0,-11 25 1,15-29-94,0 1 0,1-1 1,0 1-1,0-1 1,0 1-1,1 0 0,1 0 1,-1 0-1,1 0 1,0-1-1,1 1 1,0 0-1,3 11 0,-3-15-38,0 0 0,1 0 0,-1-1-1,1 1 1,0-1 0,0 1 0,0-1-1,1 1 1,-1-1 0,1 0 0,0 0-1,0 0 1,0-1 0,0 1 0,0-1-1,1 0 1,-1 1 0,1-1 0,-1-1-1,1 1 1,0-1 0,0 1 0,0-1-1,0 0 1,0 0 0,0-1 0,0 1-1,0-1 1,0 0 0,0 0 0,7-1-1,3-2 45,0 0-1,0-1 0,0-1 0,0 0 0,-1 0 1,0-2-1,23-14 0,-12 4 96,-1-1 0,38-37 0,-25 26-142,0-1-31,-35 28 5,1 1 0,-1-1 0,0 1 0,1 0 0,-1-1 0,1 1 0,0 0 0,-1 0 0,1 0 0,0 0 0,0 0 0,0 1 0,0-1 0,-1 0 0,1 1 0,0-1 0,0 1 0,0 0 0,0 0 0,0 0 0,3 0 0,-3 0 0,-1 1 0,1-1 0,-1 1 0,0 0 0,1 0 0,-1-1 0,0 1 0,0 0 0,1 0 0,-1 0 0,0 0 0,0 0 0,0 0 0,0 1 0,0-1 0,-1 0 0,1 0 0,0 1 0,-1-1 0,1 0 0,0 1 0,-1-1 0,0 1 0,1-1 0,-1 1 0,0-1 0,0 3 0,2 10 0,-1-1 0,-1 0 0,0 1 0,-1-1 0,0 0 0,-1 0 0,0 0 0,-9 26 0,11-37 0,5-4 0,5-6 0,38-45 0,-33 35 0,1 0 0,25-22 0,-39 38 0,0 1 0,0 0 0,0-1 0,-1 1 0,1 0 0,0 0 0,1 0 0,-1 0 0,0 1 0,0-1 0,0 0 0,0 1 0,1 0 0,-1-1 0,0 1 0,3 0 0,-4 0 0,1 1 0,-1-1 0,0 0 0,1 1 0,-1-1 0,0 1 0,1 0 0,-1-1 0,0 1 0,0 0 0,0 0 0,0 0 0,0 0 0,0 0 0,0 0 0,0 0 0,0 0 0,0 0 0,-1 0 0,1 0 0,0 1 0,-1-1 0,1 0 0,-1 0 0,1 2 0,2 8 0,-1-1 0,0 1 0,0 0 0,-1 0 0,-1 0 0,0 0 0,0 0 0,-4 21 0,2-17 0,2-14 0,0-1 0,-1 1 0,1-1 0,0 1 0,0-1 0,0 1 0,0 0 0,0-1 0,0 1 0,0-1 0,0 1 0,0-1 0,0 1 0,0-1 0,1 1 0,-1-1 0,0 1 0,0-1 0,0 1 0,1-1 0,-1 1 0,0-1 0,1 1 0,-1-1 0,0 1 0,1-1 0,-1 0 0,0 1 0,2 0 0,-1-1 0,0 0 0,-1 0 0,1 0 0,0 0 0,0-1 0,0 1 0,0 0 0,0 0 0,0 0 0,0-1 0,0 1 0,0 0 0,-1-1 0,1 1 0,1-2 0,31-24 0,-19 13 0,61-55 0,-66 61 0,1 0 0,1 0 0,-1 1 0,1 0 0,0 1 0,16-6 0,-24 11 0,0-1 0,1 1 0,-1-1 0,0 1 0,1 0 0,-1 0 0,1 1 0,-1-1 0,0 1 0,1-1 0,-1 1 0,0 0 0,0 1 0,1-1 0,-1 0 0,0 1 0,0 0 0,0-1 0,2 3 0,6 5 0,0 1 0,0-1 0,10 14 0,-14-16 0,-5-5 0,0 0 0,1 0 0,-1 0 0,1 0 0,0 0 0,0-1 0,-1 1 0,1-1 0,0 0 0,0 0 0,0 0 0,1 0 0,-1 0 0,0-1 0,0 1 0,0-1 0,0 0 0,1 0 0,-1 0 0,0-1 0,0 1 0,0-1 0,0 1 0,1-1 0,-1 0 0,5-3 0,7-3 0,0 0 0,0-2 0,25-18 0,-26 17 0,105-81 0,-118 90 0,-1 0 0,1 0 0,0 0 0,0 1 0,0-1 0,0 0 0,0 1 0,0-1 0,0 1 0,0-1 0,0 1 0,0 0 0,2-1 0,-3 1 0,1 0 0,-1 0 0,0 0 0,0 0 0,1 1 0,-1-1 0,0 0 0,0 0 0,1 0 0,-1 0 0,0 1 0,0-1 0,0 0 0,1 0 0,-1 0 0,0 1 0,0-1 0,0 0 0,0 0 0,0 1 0,1-1 0,-1 0 0,0 0 0,0 1 0,0-1 0,0 0 0,0 1 0,0-1 0,0 0 0,0 0 0,0 1 0,0-1 0,-6 35 0,6-32 0,-12 39 0,-1-2 0,-23 50 0,-47 79 0,21-46 0,21-34 0,41-88 0,0 0 0,-1-1 0,1 1 0,0-1 0,-1 1 0,1 0 0,0-1 0,-1 1 0,1-1 0,-1 1 0,1-1 0,-1 0 0,1 1 0,-1-1 0,1 1 0,-1-1 0,1 0 0,-2 1 0,7-16 0,35-66 0,38-75 0,-58 120 0,2 1 0,32-39 0,-15 25 0,52-59 0,-77 93 0,1 1 0,0 0 0,0 2 0,32-20 0,-42 29 0,0 0 0,0 1 0,0-1 0,0 1 0,0 0 0,1 1 0,-1-1 0,10 0 0,-13 2 0,-1 0 0,1 0 0,0 0 0,0 1 0,0-1 0,-1 0 0,1 1 0,0 0 0,0-1 0,-1 1 0,1 0 0,-1 0 0,1 0 0,-1 0 0,1 0 0,-1 0 0,1 0 0,-1 1 0,0-1 0,0 0 0,0 1 0,1-1 0,-1 1 0,-1-1 0,1 1 0,0 0 0,0-1 0,0 4 0,1 1 0,-1 0 0,0 0 0,0 0 0,0 0 0,-1 0 0,0 0 0,0 0 0,0 0 0,-1 0 0,0 0 0,0 0 0,0 0 0,-1-1 0,0 1 0,0 0 0,-4 5 0,-5 12 0,-1-1 0,-21 28 0,30-45 0,-3 4 0,-1 0 0,0-1 0,-1 0 0,0 0 0,0 0 0,0-1 0,-16 9 0,18-12 0,0 0 0,-1-1 0,0 0 0,0-1 0,1 1 0,-2-1 0,1 0 0,0-1 0,0 0 0,0 0 0,-1-1 0,-8 0 0,1-4 0,14 4 0,1 0 0,0 0 0,0 0 0,0 0 0,0-1 0,-1 1 0,1 0 0,0 0 0,0 0 0,0-1 0,0 1 0,0 0 0,0 0 0,-1 0 0,1-1 0,0 1 0,0 0 0,0 0 0,0-1 0,0 1 0,0 0 0,0 0 0,0-1 0,0 1 0,0 0 0,0 0 0,0 0 0,0-1 0,0 1 0,0 0 0,0 0 0,1-1 0,0 0 0,0 0 0,0 0 0,0 0 0,0 0 0,0 0 0,1 0 0,-1 0 0,0 0 0,0 1 0,1-1 0,-1 0 0,1 1 0,-1 0 0,0-1 0,1 1 0,-1 0 0,3-1 0,150-11 0,16-3 0,-160 13 0,129-27 0,-122 24 0,0-1 0,-1-1 0,0 0 0,0-1 0,27-18 0,-40 24 0,-1-1 0,0 1 0,1 0 0,-1-1 0,0 1 0,0-1 0,0 1 0,0-1 0,-1 0 0,1 0 0,-1 0 0,0 0 0,0 0 0,0 0 0,1-6 0,-2 7 0,1 0 0,-1 0 0,0 0 0,0 0 0,0 0 0,0 1 0,0-1 0,-1 0 0,1 0 0,-1 0 0,1 0 0,-1 0 0,1 1 0,-1-1 0,0 0 0,0 0 0,0 1 0,0-1 0,0 1 0,-1-1 0,1 1 0,0-1 0,-1 1 0,1 0 0,-1 0 0,1-1 0,-3 0 0,1 1 0,0 0 0,0 0 0,0 1 0,0-1 0,0 1 0,0-1 0,0 1 0,-1 0 0,1 0 0,0 1 0,0-1 0,0 0 0,0 1 0,0 0 0,-1 0 0,-2 1 0,3-1 0,0 1 0,-1-1 0,1 0 0,0 1 0,0 0 0,0 0 0,0 0 0,0 0 0,1 0 0,-1 1 0,1-1 0,-1 1 0,1 0 0,-2 3 0,1 0 0,0 0 0,1 1 0,0 0 0,0 0 0,1-1 0,0 1 0,0 0 0,1 0 0,-1 0 0,2 0 0,-1 0 0,1 0 0,0 0 0,0 0 0,1 0 0,0-1 0,0 1 0,0 0 0,1-1 0,0 0 0,1 0 0,-1 0 0,1 0 0,0 0 0,1-1 0,-1 1 0,1-1 0,0 0 0,0-1 0,1 1 0,-1-1 0,1 0 0,0-1 0,0 1 0,0-1 0,1 0 0,6 2 0,-4-4 0,0 0 0,0 0 0,0-1 0,-1 0 0,1 0 0,0-1 0,0 0 0,0 0 0,-1-1 0,1-1 0,-1 1 0,0-1 0,1-1 0,7-4 0,16-9 0,60-42 0,-89 57 0,30-21 0,13-10 0,74-39 0,-120 72 0,1 0 0,0 0 0,0 0 0,-1 0 0,1 1 0,0-1 0,0 0 0,-1 0 0,1 1 0,0-1 0,-1 1 0,1-1 0,0 1 0,-1-1 0,1 1 0,-1-1 0,1 1 0,-1-1 0,1 1 0,-1-1 0,1 1 0,-1 0 0,1 0 0,-1-1 0,0 1 0,1 0 0,-1-1 0,0 1 0,0 1 0,14 32 0,-11-25 0,2 5 0,1 0 0,0 0 0,1-1 0,13 19 0,-16-27 0,0 0 0,0-1 0,1 0 0,-1 0 0,1 0 0,0 0 0,0-1 0,0 1 0,1-1 0,-1-1 0,1 1 0,-1-1 0,1 0 0,8 2 0,-4-2 0,-1-1 0,1 0 0,0 0 0,-1-1 0,1 0 0,0 0 0,0-1 0,-1 0 0,1-1 0,13-4 0,-10 1 0,0 0 0,-1-1 0,0 0 0,0-1 0,0-1 0,19-15 0,-13 7 0,-1-2 0,0 0 0,-1 0 0,-1-2 0,-1 0 0,-1 0 0,22-45 0,55-179 0,-85 226 0,-1-2 0,-1 1 0,-1 0 0,-1-1 0,-1-30 0,0 26 0,-1 35 0,0 0 0,-1-1 0,-5 17 0,-1 8 0,-14 64 0,-51 141 0,46-170 0,-4-1 0,-66 112 0,94-175 0,-51 72 0,46-69 0,1 0 0,-2-1 0,1 0 0,-1-1 0,-1 0 0,-10 7 0,20-15 0,1 1 0,-1 0 0,0 0 0,0 0 0,0-1 0,0 1 0,0 0 0,0 0 0,0-1 0,0 1 0,0 0 0,0 0 0,0-1 0,0 1 0,0 0 0,0 0 0,0-1 0,0 1 0,0 0 0,0 0 0,0-1 0,0 1 0,0 0 0,0 0 0,0 0 0,0-1 0,0 1 0,-1 0 0,1 0 0,0 0 0,0-1 0,0 1 0,0 0 0,-1 0 0,1 0 0,0 0 0,0-1 0,0 1 0,-1 0 0,1 0 0,0 0 0,0 0 0,-1 0 0,1 0 0,0 0 0,0 0 0,-1 0 0,1 0 0,0 0 0,0 0 0,-1 0 0,1 0 0,0 0 0,0 0 0,-1 0 0,1 0 0,0 0 0,0 0 0,0 0 0,-1 0 0,1 0 0,0 0 0,0 1 0,-1-1 0,1 0 0,0 0 0,0 0 0,5-17 0,5 3 0,0 0 0,1 0 0,0 1 0,1 0 0,24-19 0,-32 28 0,10-8 0,1 1 0,0 0 0,1 1 0,23-11 0,70-24 0,0 0 0,205-91 0,-309 134 0,27-12 0,-31 13 0,0 1 0,1-1 0,-1 0 0,0 1 0,0-1 0,0 0 0,0 0 0,0 0 0,0 0 0,0 0 0,0 0 0,0 0 0,-1 0 0,1 0 0,0 0 0,-1 0 0,1 0 0,0-1 0,-1 1 0,1-2 0,-1 2 0,-1-1 0,1 1 0,-1 0 0,1-1 0,-1 1 0,1 0 0,-1 0 0,0-1 0,1 1 0,-1 0 0,0 0 0,0 0 0,0 0 0,0 0 0,0 0 0,0 0 0,0 0 0,0 0 0,-1 1 0,1-1 0,0 0 0,0 1 0,-1-1 0,1 1 0,0-1 0,-1 1 0,1 0 0,-3-1 0,-3 0 0,-1-1 0,0 1 0,-13 0 0,11 2 0,0 0 0,0 0 0,1 1 0,-1 0 0,0 0 0,1 2 0,-1-1 0,1 1 0,0 0 0,0 1 0,0 0 0,1 0 0,0 1 0,0 0 0,0 0 0,1 1 0,0 0 0,0 1 0,-9 12 0,15-17 0,0 0 0,0-1 0,0 1 0,0 0 0,0 0 0,1-1 0,0 1 0,-1 0 0,1 0 0,0 0 0,0 0 0,1 0 0,-1-1 0,1 1 0,-1 0 0,1 0 0,0 0 0,0-1 0,0 1 0,0-1 0,3 6 0,1 0 0,1 1 0,-1-1 0,2-1 0,12 15 0,-10-15 0,0 0 0,1-1 0,0 1 0,0-2 0,0 1 0,1-2 0,-1 1 0,1-1 0,0-1 0,0 0 0,1-1 0,-1 0 0,1 0 0,-1-1 0,13-1 0,6-1 0,0-1 0,1-1 0,-1-1 0,44-13 0,16-10 0,43-11 0,-117 32 0,-10 4 0,-13 8 0,-5 4 0,0 0 0,1 1 0,0 1 0,0-1 0,-11 18 0,21-28 0,0 1 0,0-1 0,0 1 0,1 0 0,-1-1 0,0 1 0,1 0 0,-1 0 0,1 0 0,-1-1 0,1 1 0,0 0 0,0 0 0,0 0 0,0 0 0,0 0 0,0-1 0,0 1 0,1 0 0,-1 0 0,1 0 0,-1-1 0,1 1 0,0 0 0,0 0 0,0-1 0,0 1 0,0-1 0,0 1 0,0-1 0,0 1 0,1-1 0,-1 0 0,0 0 0,1 1 0,-1-1 0,1 0 0,0 0 0,-1 0 0,1-1 0,0 1 0,3 1 0,3 1 0,1 0 0,-1-1 0,1 0 0,0 0 0,-1-1 0,1 0 0,16-1 0,-12-1 0,0-1 0,0-1 0,0 0 0,0 0 0,-1-1 0,0-1 0,15-8 0,80-50 0,-85 48 0,4-2 0,0-1 0,-2-2 0,0 0 0,36-42 0,-48 47 0,0-1 0,0 0 0,-1-1 0,-1 0 0,-1-1 0,-1 0 0,0 0 0,8-31 0,-11 28 0,10-41 0,-15 59 0,1-1 0,-1 0 0,0 0 0,0 0 0,0 0 0,0 0 0,-1 0 0,1 0 0,-1 1 0,0-1 0,0 0 0,-3-5 0,4 9 0,0-1 0,0 1 0,-1-1 0,1 1 0,0-1 0,-1 1 0,1-1 0,-1 1 0,1-1 0,-1 1 0,1-1 0,-1 1 0,1 0 0,-1-1 0,1 1 0,-1 0 0,1 0 0,-1-1 0,0 1 0,1 0 0,-1 0 0,1 0 0,-1 0 0,0 0 0,1 0 0,-1 0 0,0 0 0,0 0 0,-1 0 0,1 1 0,-1-1 0,1 1 0,-1 0 0,0 0 0,1-1 0,-1 1 0,1 0 0,0 0 0,-2 2 0,-2 2 0,0 0 0,1 0 0,0 0 0,-7 11 0,-1 7 0,1 0 0,1 1 0,1 1 0,-9 42 0,9-20 0,-4 78 0,9-73 0,1-25 0,2 0 0,0 0 0,2 0 0,4 35 0,1-46 0,-4-26 0,-1-32 0,-3 4 426,-9-45 0,-5 14-5222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30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19999,'0'0'984,"87"12"-120,-21-2 8,9 2-136,9 2 0,1 6-152,0-6 8,-19-2-48,-11-6 16,-13-2-80,-16-2 8,-10-2-144,-10-2-8,-6-2-224,-16-2-8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48:31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25623,'0'0'5848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4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4912,'0'0'11068,"1"12"-10902,4 80 161,5 171 823,-11-190-845,0-10 130,8 80-1,0-97 648,-7-46-1076,0 0-1,0 0 1,0 0-1,0 0 1,0 0-1,0 0 1,0 0-1,0 1 1,1-1-1,-1 0 0,0 0 1,0 0-1,0 0 1,0 0-1,0 0 1,0 0-1,0 0 1,0 1-1,0-1 1,0 0-1,0 0 0,0 0 1,0 0-1,1 0 1,-1 0-1,0 0 1,0 0-1,0 0 1,0 0-1,0 0 1,0 0-1,0 0 1,1 0-1,-1 0 0,0 0 1,0 0-1,0 0 1,0 0-1,0 0 1,0 0-1,0 0 1,0 0-1,1 0 1,-1 0-1,0 0 0,0 0 1,0 0-1,0 0 1,0 0-1,0 0 1,0 0-1,0 0 1,1 0-1,-1-1 1,0 1-1,0 0 1,0 0-1,0 0 0,0 0 1,0 0-1,0 0 1,0 0-1,7-12 226,1-17-30,-2-45 47,-5 48-126,1 0 0,1 0 0,1 0 0,15-50 0,-15 68-96,0 1 0,1-1 1,0 1-1,0 0 1,1 0-1,0 0 0,0 1 1,9-8-1,-13 13-28,0-1 0,0 1 1,0 0-1,0 0 0,0 0 0,0 0 0,1 0 1,-1 1-1,0-1 0,0 0 0,1 1 0,-1 0 1,0 0-1,1-1 0,-1 1 0,0 1 0,1-1 1,-1 0-1,0 0 0,1 1 0,-1 0 0,2 0 0,1 1 2,-1-1-1,0 1 0,0 0 0,-1 0 0,1 0 0,0 1 0,-1-1 0,1 1 0,-1 0 0,6 6 0,-2 1 11,0 1 0,-1 0 0,0 1 0,0-1 0,-2 1 1,1 0-1,-1 0 0,-1 0 0,0 1 0,-1-1 0,-1 1 0,0 0 0,0-1 0,-1 1 0,-1 0 1,0-1-1,0 1 0,-2 0 0,0-1 0,-5 16 0,6-23 7,0 0-1,0-1 1,0 1 0,0-1-1,-1 0 1,0 0 0,0 0-1,0 0 1,0 0 0,-1-1-1,1 0 1,-1 1 0,0-1-1,0 0 1,0-1 0,0 1-1,-1-1 1,1 0-1,-7 2 1,3-1 15,-1-1 0,1 0-1,-1-1 1,0 0 0,1 0 0,-1-1-1,0 0 1,0-1 0,-16-2 0,13 0 18,-26-6 220,37 7-200,5 0-33,16-2-36,22-3-51,-25 3 53,0 0 0,-1-1 0,19-8 0,15-5 17,-46 17-5,0 0 0,-1-1 0,1 0-1,-1 0 1,0 0 0,1 0 0,-1-1-1,0 1 1,0-1 0,3-3 0,26-36 115,-7 10 15,16-24 80,-7 10-52,-30 38-124,-3 7-43,-1 1 0,0 0-1,0-1 1,0 1 0,0-1 0,1 1-1,-1-1 1,0 1 0,1 0 0,-1-1-1,0 1 1,1 0 0,-1-1 0,0 1 0,1 0-1,-1-1 1,1 1 0,-1 0 0,0 0-1,1-1 1,-1 1 0,1 0 0,3-2 54,-3 2 26,-2 10-60,0 34 50,2 55 45,0-86-77,1 0 0,0 0 0,0-1 1,1 1-1,8 18 0,-11-31-40,0 1 0,0-1 0,0 1 0,1-1-1,-1 1 1,0-1 0,0 1 0,1-1 0,-1 1-1,0-1 1,1 1 0,-1-1 0,1 1 0,-1-1 0,1 0-1,-1 1 1,1-1 0,-1 0 0,1 0 0,-1 1-1,1-1 1,-1 0 0,1 0 0,-1 1 0,1-1 0,-1 0-1,1 0 1,0 0 0,-1 0 0,2 0 0,-1-1 3,1 1-1,-1-1 1,0 1 0,1-1 0,-1 1 0,1-1 0,-1 0 0,0 0 0,0 0 0,1 0 0,0-1 0,25-32 107,-18 19-79,-6 9-13,0 0 1,1 0-1,0 0 0,1 0 1,-1 1-1,1-1 0,6-4 1,-11 10-21,1-1 1,-1 1-1,1 0 1,0 0 0,-1-1-1,1 1 1,-1 0-1,1 0 1,0 0-1,-1 0 1,1 0 0,-1 0-1,1 0 1,0 0-1,-1 0 1,1 0 0,0 0-1,-1 0 1,1 1-1,-1-1 1,1 0 0,0 0-1,-1 1 1,1-1-1,-1 0 1,1 1 0,-1-1-1,1 0 1,-1 1-1,1-1 1,-1 1-1,0-1 1,1 1 0,-1-1-1,0 1 1,1 0-1,12 25 51,-11-23-49,4 14 8,0 0 1,-1 1 0,-1-1 0,0 1 0,-2 0 0,0 1 0,-1 22 0,-2-8 3,-1 0 0,-2-1 0,-10 40 1,13-68-3,-1 0 1,1 0-1,-1 0 1,0-1 0,1 1-1,-2 0 1,1-1-1,0 1 1,-1-1 0,-5 6-1,7-8-6,0 0-1,0-1 0,0 1 0,0 0 1,0 0-1,0-1 0,0 1 1,0-1-1,0 1 0,0-1 1,0 1-1,-1-1 0,1 0 0,0 1 1,0-1-1,0 0 0,-1 0 1,1 0-1,0 0 0,0 0 1,0 0-1,-1 0 0,1 0 0,0-1 1,0 1-1,0 0 0,0-1 1,-1 1-1,1-1 0,0 1 1,0-1-1,0 0 0,0 1 0,0-1 1,0 0-1,0 0 0,1 0 1,-1 0-1,0 1 0,-1-3 1,-1 0 8,1-1 0,-1 1 0,1-1 0,0 0 0,0 0 0,0 0 0,0 0 0,0 0 0,1 0 0,0 0 0,0-1 0,0 1 0,1 0 0,-1-1 0,1 1 0,0 0 0,0-1 0,1 1 0,-1 0 0,2-7 0,0 5-6,1 0-1,-1 0 1,1 0 0,0 1-1,0-1 1,0 1 0,1 0-1,0 0 1,0 0 0,1 0-1,-1 1 1,1 0 0,8-6 0,-4 5-139,0 0 1,0 1 0,1 0 0,-1 1 0,1 0 0,-1 0 0,1 1 0,16-1 0,-10 0-2155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9848,'0'0'5544,"-1"11"-5015,-6 39 11,-5 56 651,11-91-949,1 0 0,0-1-1,1 1 1,0 0-1,4 14 1,14 42 1527,-19-71-1808,0 0 0,0 0-1,0 0 1,0 0 0,0 1-1,0-1 1,0 0 0,0 0-1,0 0 1,0 0-1,0 0 1,0 0 0,0 0-1,0 0 1,0 0 0,0 1-1,1-1 1,-1 0 0,0 0-1,0 0 1,0 0 0,0 0-1,0 0 1,0 0 0,0 0-1,0 0 1,1 0-1,-1 0 1,0 0 0,0 0-1,0 0 1,0 0 0,0 0-1,0 0 1,0 0 0,1 0-1,-1 0 1,0 0 0,0 0-1,0 0 1,0 0-1,0 0 1,0 0 0,0 0-1,1 0 1,-1 0 0,0 0-1,0-1 1,0 1 0,0 0-1,0 0 1,0 0 0,0 0-1,0 0 1,0 0 0,0 0-1,0 0 1,0 0-1,1-1 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2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0 401 5416,'0'0'8158,"11"-4"-7910,38-15-8,-40 15-145,0-1-1,-1 0 1,0-1-1,0 1 1,-1-2-1,1 1 1,-1-1-1,-1 0 1,1-1-1,-1 0 1,0 0-1,-1 0 1,6-12-1,8-9 135,-5 5-31,-2-1 0,0 0 0,-2-1 0,14-50-1,-7 20 222,-13 44-2,-7 33-355,2 53-47,-1-22-65,7 69-1,-4-116 54,0 1 0,0 0-1,1-1 1,-1 1-1,1-1 1,0 0-1,0 1 1,1-1-1,0 0 1,0 0-1,0-1 1,0 1-1,1-1 1,0 1-1,0-1 1,0 0-1,5 3 1,-5-4 12,0-1-1,0 0 1,0 0 0,0 0-1,0 0 1,0-1 0,1 0 0,-1 0-1,0 0 1,1 0 0,-1-1-1,1 0 1,-1 1 0,1-2 0,-1 1-1,1 0 1,-1-1 0,1 0 0,-1 0-1,0 0 1,0-1 0,6-2-1,6-5 33,0-1-1,-1-1 1,0 0-1,0-1 1,-2 0-1,15-17 1,2 0 59,-19 18 95,1-1-1,17-24 1,-27 29 96,-7 15-185,-1 8-103,0 1 0,1 0 1,0 0-1,2 1 0,0-1 0,-1 29 0,4-42-13,1-1 0,-1 1 0,1 0 0,0-1 0,0 1 0,0 0 0,0-1 0,1 1 0,0-1 0,-1 0 0,1 1 0,1-1 0,-1 0 0,0 0 0,1 0 0,-1-1 0,1 1 0,0-1 0,0 1 0,0-1 0,0 0 0,0 0 0,1 0 0,-1-1 0,0 1 0,1-1 0,0 1-1,-1-1 1,1-1 0,6 2 0,-6-1 19,1-1-1,0 1 0,0-1 1,0 0-1,-1-1 1,1 1-1,0-1 0,0 0 1,-1 0-1,1 0 0,0-1 1,-1 0-1,1 1 0,-1-2 1,0 1-1,0 0 1,0-1-1,0 0 0,0 0 1,0 0-1,-1 0 0,0-1 1,5-6-1,-6 7 12,-1 0 0,1 0-1,-1 0 1,0 0 0,0-1 0,0 1 0,0 0 0,-1-1-1,0 1 1,1-1 0,-1 1 0,0-1 0,-1 1-1,1 0 1,0-1 0,-1 1 0,0-1 0,0 1-1,0 0 1,0 0 0,-1-1 0,-2-4 0,1 4 11,1 0 1,0 0-1,-1 0 1,0 1-1,0-1 1,0 1-1,0 0 1,0 0 0,-1 0-1,0 0 1,1 0-1,-1 1 1,0 0-1,0 0 1,0 0-1,-9-3 1,-20-4 111,24 6-142,0 0 0,-1 1 0,1 0 0,-15-1 0,38-5-150,17-2 100,111-30-40,-96 27 38,25-4-4,-54 13 50,-12 3 17,0 0 0,0 0 0,0 0 1,0 1-1,7 0 0,-10 0-10,-1 0 0,1 1 0,0-1 0,-1 0 0,1 1 0,-1 0 0,1-1 0,-1 1 0,1 0 0,-1 0 1,1 0-1,-1 0 0,0 0 0,1 0 0,-1 0 0,0 0 0,0 1 0,0-1 0,0 0 0,2 3 0,0 2 20,-1 0 1,1-1-1,-1 1 0,0 0 0,0 0 1,-1 0-1,1 0 0,-1 11 1,-1 51 344,-2-26 312,4-44-642,0-1-1,0 0 0,0 1 1,0 0-1,0-1 0,1 1 0,-1 0 1,1 0-1,5-3 0,-3 2 5,23-21 99,-1 0 0,33-39 0,-59 62-134,1-1-1,-1 0 1,1 1 0,0-1-1,0 1 1,0-1 0,0 1-1,0 0 1,0 0-1,0 0 1,0 0 0,0 0-1,0 0 1,1 1-1,-1-1 1,0 1 0,1 0-1,2-1 1,-3 2-9,-1-1 1,1 0-1,-1 1 0,1-1 1,-1 1-1,1-1 0,-1 1 1,1 0-1,-1 0 1,1-1-1,-1 1 0,0 0 1,1 0-1,-1 1 1,0-1-1,0 0 0,0 0 1,0 0-1,0 1 1,0-1-1,0 1 0,0-1 1,-1 1-1,1-1 1,0 1-1,0 1 0,8 25-19,-3-9-5,13 28 0,-16-41 25,1 0 0,0 1 0,0-2 0,0 1 0,1 0 1,-1-1-1,1 0 0,6 5 0,10 8 44,-16-13-55,1 0-1,0 0 1,0 0-1,0-1 1,0 0-1,1 0 1,9 4-1,-8-9-448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2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10848,'0'0'2680,"58"-40"-2592,-9 31-48,3 3 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2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341 943 6128,'0'0'7417,"-11"-10"-7209,-35-30-23,42 37-140,1 1-1,0 0 0,-1-1 0,1 1 1,-1 0-1,1 1 0,-1-1 0,0 1 1,0 0-1,0-1 0,0 2 0,0-1 1,0 0-1,0 1 0,0 0 1,-7 0-1,2 1 73,0 1 0,0 0-1,0 1 1,-16 6 0,23-8-87,-6 3 36,1-1 0,0 1 1,0 0-1,0 1 0,1-1 0,-1 1 1,1 1-1,-7 7 0,-1 4 118,-21 32 0,30-42-127,1 1-1,0-1 1,0 1 0,1 0 0,0 1 0,1-1 0,-1 0-1,2 1 1,-1-1 0,1 1 0,0 0 0,1 15-1,1-20-18,0-1 0,0 1 0,1-1-1,-1 1 1,1-1 0,0 1-1,0-1 1,0 0 0,0 0 0,0 0-1,1 0 1,-1-1 0,1 1-1,0-1 1,0 1 0,0-1-1,0 0 1,0 0 0,0 0 0,1 0-1,-1-1 1,0 0 0,1 1-1,7 0 1,14-1 159,0-1 1,0-1-1,1-1 0,29-7 1,-38 4-115,0 0 1,-1-1-1,1-1 0,-2-1 1,1 0-1,20-15 1,-26 16-52,-1-2 0,1 1 0,-2-1 0,1-1 0,-1 1 0,-1-2 0,0 1 0,9-16 0,-14 21-5,0 1 0,-1-1 0,1 0 1,-1 0-1,0 1 0,0-10 0,-5 72-58,2-35 29,0 0 1,2 28-1,1-45-6,-1 0 1,1 0-1,1 0 1,-1 0-1,1 0 1,0 0-1,0 0 1,0 0-1,1 0 0,0-1 1,0 0-1,8 11 1,-10-15 8,0 0 0,1 0-1,-1 0 1,0 0 0,0 0 0,1 0 0,-1 0 0,0 0 0,1-1 0,-1 1 0,1 0-1,-1-1 1,1 1 0,-1-1 0,1 0 0,0 1 0,-1-1 0,1 0 0,-1 0 0,3 0 0,-1-1 2,0 1 1,0-1 0,0 0 0,0 0 0,0 0 0,0 0 0,0-1 0,0 1 0,4-4 0,3-2 18,-1-1 0,0 0 0,-1 0 1,11-13-1,-12 10 9,0 1 0,0-1 1,6-14-1,11-19 137,-18 35-89,-1-1-1,0 0 1,0 0-1,6-20 0,-52 179 254,8-36-288,31-105-37,-19 72 69,-51 129 0,60-179-44,8-19-1,0 0 0,-1 0 1,0 0-1,-1-1 0,-1 0 0,1 0 0,-11 12 0,15-20-3,0-1-1,0 1 0,0 0 0,0-1 0,0 1 0,0-1 0,0 0 1,0 1-1,-1-1 0,-2 1 0,4-2-12,0 0-1,0 0 0,0 0 1,-1 0-1,1 0 1,0 0-1,0 0 0,0 0 1,0-1-1,0 1 1,0 0-1,0-1 1,0 1-1,0-1 0,0 1 1,0-1-1,0 1 1,0-1-1,1 0 1,-1 1-1,0-1 0,0 0 1,1 0-1,-1 1 1,0-1-1,1 0 1,-2-2-1,0 0 7,1 0 1,-1 0-1,1 0 0,0 0 0,0-1 1,0 1-1,0 0 0,1-1 0,-1 1 1,1 0-1,0-1 0,0 1 1,0-1-1,0 1 0,1 0 0,-1-1 1,1 1-1,0 0 0,2-6 0,3-5 15,0 0-1,1 0 0,10-14 0,-4 6 2,4-4-18,0 1 0,1 0 0,2 2 0,0 0 0,2 1 0,0 1 0,1 2 0,1 0 0,1 1 0,1 1 0,36-17 0,-19 12-7,0-2 1,-2-2 0,-2-2-1,0-2 1,51-49 0,-78 64-16,0 0 0,10-18 0,-14 20 1,0 1 1,2-1-1,-1 2 0,12-12 0,-19 22-2,-1 0 0,1 0 0,0 0 0,-1 0 0,1 1 0,0-1 0,-1 0 0,1 1 0,0-1 0,0 1 0,0 0 0,0 0 0,-1-1 0,1 1 0,0 1 0,0-1 0,0 0 0,0 0 0,-1 0 0,1 1 0,0-1 0,0 1 0,-1 0 0,1-1 0,0 1 0,-1 0 0,3 2 0,6 3-39,0 0 0,-1 1 0,11 11-1,-8-8 17,-7-7 11,-1 1-1,1 1 1,0-1-1,-1 1 1,0 0-1,0 0 1,-1 0-1,1 0 1,-1 1-1,4 8 1,-7-14 21,-1 1 1,1-1-1,0 1 1,0 0-1,0-1 0,0 1 1,-1-1-1,1 1 1,0-1-1,0 1 1,-1-1-1,1 1 0,0-1 1,-1 1-1,1-1 1,0 1-1,-1-1 0,1 0 1,-1 1-1,1-1 1,-1 0-1,1 1 0,-1-1 1,1 0-1,-1 0 1,1 1-1,-1-1 1,0 0-1,0 0 0,-19 6 66,19-6-67,-45 8 133,25-5-53,0 2 1,-24 7 0,39-10-88,0 0 0,0 1 0,0 0-1,0 0 1,0 0 0,1 1 0,0 0-1,-1 0 1,2 1 0,-1-1 0,-6 8-1,10-11-1,0 0-1,0 1 0,0-1 0,0 1 1,1 0-1,-1-1 0,0 1 0,1 0 1,-1-1-1,1 1 0,-1 0 1,1-1-1,0 1 0,-1 0 0,1 0 1,0 0-1,1-1 0,-1 1 0,0 0 1,0 0-1,1 1 0,0 0-3,1 0 0,-1 0-1,1 0 1,-1 0-1,1 0 1,0 0 0,0-1-1,1 1 1,-1-1 0,5 4-1,-1-1-8,0 0-1,0-1 0,1 0 0,0 0 0,0-1 0,0 1 0,0-1 1,16 3-1,-6-3 17,0-2 0,0 0 0,0-1 0,0 0 0,0-2 0,1 0 0,-2 0 0,1-2 0,0 0 0,21-9 0,-18 4 28,0 0 1,0-2 0,-1 0 0,0-1-1,-1-1 1,0-1 0,23-24 0,10-15 99,-3-3 0,68-103 1,-58 66 144,52-115 0,-98 179-206,0-1 0,-2-1 0,-1 0-1,-2 0 1,6-55 0,-12 83-54,-1-1-1,0 0 0,0 1 1,0-1-1,0 0 0,-1 1 1,1-1-1,-1 0 1,0 1-1,0-1 0,0 1 1,-1-1-1,-3-5 0,5 8-8,-1 0 0,0 1-1,1-1 1,-1 0-1,0 0 1,0 1-1,0-1 1,0 0-1,0 1 1,0-1-1,0 1 1,0-1-1,0 1 1,0 0-1,0-1 1,0 1-1,0 0 1,-2-1-1,1 2-5,0-1 0,-1 0 0,1 0 0,0 1 0,0-1 0,0 1 0,0 0 0,0 0 0,0 0 0,0 0 0,0 0 0,-3 2 0,-4 4-29,0 0 1,1 1-1,-1 0 1,1 0-1,-9 14 1,-33 51-184,30-41 137,4-6 18,2 1 0,1 0 0,1 1 0,1 0 0,-13 57 0,14-36-55,2 1-1,-3 89 0,13 5-73,0-118 111,1 0 0,1 0 0,12 37 0,-15-60 75,0 0 1,1 0-1,-1 0 1,1 0 0,0 0-1,0-1 1,0 1 0,0-1-1,0 1 1,1-1-1,-1 0 1,1 0 0,0 0-1,-1 0 1,1 0-1,0-1 1,0 1 0,0-1-1,0 0 1,1 0 0,-1 0-1,0 0 1,0 0-1,0-1 1,1 1 0,-1-1-1,0 0 1,4-1-1,5 1 20,0-1-1,0 0 1,-1-1-1,1 0 0,0-1 1,16-6-1,-11 2 29,-1-1-1,0 0 1,0-2 0,-1 0 0,0 0-1,-1-1 1,15-15 0,2-6 239,47-63 0,-51 59 241,-34 46-493,1 1 1,0 0-1,1 0 0,0 1 1,1-1-1,0 1 1,-2 17-1,5-25-35,1 0 0,0 0 0,0 1 0,0-1 0,0 0 1,1 0-1,0 0 0,0 1 0,0-1 0,0 0 0,0 0 0,1-1 0,0 1 0,0 0 0,0 0 0,0-1 0,1 1 1,-1-1-1,1 0 0,0 0 0,0 0 0,0 0 0,0 0 0,1-1 0,3 3 0,-4-3 6,0 0-1,0 0 0,0 0 1,0-1-1,1 1 1,-1-1-1,0 0 0,1 0 1,-1 0-1,0-1 1,1 1-1,-1-1 0,1 0 1,-1 0-1,1 0 0,-1 0 1,1-1-1,-1 1 1,1-1-1,-1 0 0,0 0 1,1 0-1,-1 0 1,0-1-1,0 1 0,0-1 1,0 0-1,0 0 0,0 0 1,0 0-1,-1-1 1,5-4-1,-3 3 15,-1 0 0,0-1-1,1 1 1,-2-1 0,1 0 0,0 0 0,-1 0-1,0 0 1,0 0 0,-1 0 0,1-1-1,-1 1 1,0-1 0,-1 1 0,1-1 0,-1 1-1,0-1 1,0 1 0,-1-1 0,-1-5 0,0 4 18,0 0 1,-1 0-1,0 0 1,0 0-1,0 0 1,-1 0 0,0 1-1,-7-9 1,8 12-17,0 0 1,1 0-1,-1 1 1,0-1-1,-1 1 1,1 0-1,0 0 1,-1 0-1,1 0 1,-1 0-1,1 1 1,-1 0-1,0 0 1,0 0-1,1 0 1,-1 0-1,0 1 1,-4-1-1,7 1-14,0 0 0,0 0 0,0 0-1,0 0 1,0 0 0,0 0 0,0 0 0,0 0 0,0 0-1,1 0 1,-1 1 0,0-1 0,0 0 0,0 1-1,0-1 1,0 0 0,1 1 0,-1-1 0,0 1 0,0-1-1,1 1 1,-1 0 0,0-1 0,1 1 0,-1 0-1,1-1 1,-1 1 0,0 0 0,1 0 0,0 0 0,-1-1-1,1 1 1,0 0 0,-1 0 0,1 0 0,0 0-1,0 1 1,0-1-6,0 1 0,0-1 0,1 1-1,-1-1 1,1 0 0,-1 1 0,1-1 0,0 0-1,-1 1 1,1-1 0,0 0 0,0 0 0,0 0-1,0 0 1,0 0 0,0 0 0,0 0-1,1 0 1,-1 0 0,0 0 0,0-1 0,1 1-1,1 1 1,4 0-13,0 1 0,0-1 0,0 0-1,0 0 1,1-1 0,-1 0 0,0-1 0,1 1 0,-1-1-1,0-1 1,10-1 0,-6 0-4,-1-1 1,1 0-1,-1 0 0,0-2 1,0 1-1,18-11 0,0-6-11,0 0 0,-2-2 0,41-44 0,-28 24 50,-2-1 0,-2-1 0,-1-2 0,-3-2 1,-2-1-1,-2-1 0,-3-1 0,24-71 0,-38 93 6,18-65 52,-25 81-58,0 0 1,-1 1 0,-1-1-1,0-26 1,-2 36-14,1 0 0,-1 0 0,1 0 1,-1 1-1,0-1 0,0 0 0,-1 1 0,1-1 1,-3-3-1,4 7-8,0 0-1,-1 0 1,1 0 0,0-1-1,0 1 1,-1 0 0,1 0-1,0 0 1,0 0 0,-1 0-1,1 0 1,0 0 0,0 0-1,-1 0 1,1 0 0,0-1-1,-1 1 1,1 1 0,0-1-1,0 0 1,-1 0-1,1 0 1,0 0 0,0 0-1,-1 0 1,1 0 0,0 0-1,-1 0 1,1 0 0,0 1-1,0-1 1,0 0 0,-1 0-1,1 0 1,0 0 0,0 1-1,0-1 1,-1 0 0,1 1-1,-8 8-37,-3 9-34,2 1 1,0 0 0,1 0 0,-10 37 0,-12 86-171,28-132 225,-52 348-538,52-345 537,-3 22-24,1 0 1,2 1-1,2 39 1,1-64 31,0 7-20,1 0 0,1-1 0,6 23 0,-7-35 21,0 1 0,0-1 1,0 0-1,1 0 1,0-1-1,-1 1 0,2-1 1,-1 1-1,1-1 0,-1 0 1,1 0-1,0 0 0,0-1 1,1 0-1,5 4 1,-6-5 9,-1-1 0,1 0 1,0 0-1,0 0 1,0 0-1,-1-1 0,1 1 1,0-1-1,0 0 1,0 0-1,0 0 0,0-1 1,0 1-1,0-1 0,0 0 1,-1 0-1,6-3 1,0 1 9,-1-1 0,0 0 0,0 0 0,0 0 0,-1-1 0,11-10 0,1-5 60,-1-1 0,0 0-1,-2-2 1,-1 0 0,24-50 0,-31 58-13,-6 11-40,0-1 1,-1 1-1,1-1 1,-1 0-1,0 1 0,0-6 1,-1 6 6,0 1 0,1-1 0,0 1 1,0-1-1,0 1 0,0-1 0,0 1 1,0 0-1,4-5 0,-3 5-20,1 0-1,0 0 1,0 1 0,0-1-1,0 1 1,0-1 0,1 1-1,-1 0 1,1 1 0,-1-1-1,1 1 1,0-1 0,0 1-1,0 0 1,0 1 0,-1-1 0,1 1-1,0-1 1,0 1 0,0 0-1,0 1 1,0-1 0,0 1-1,0-1 1,0 1 0,0 0-1,-1 1 1,1-1 0,0 1-1,-1 0 1,1-1 0,-1 1-1,1 1 1,-1-1 0,0 1-1,0-1 1,0 1 0,-1 0-1,1 0 1,0 0 0,3 6 0,-1 5-27,0-1 1,-1 1 0,-1-1 0,0 1 0,-1 0 0,1 22 0,-2-14-13,8 33-1,-8-52 33,-1-1 0,1 0-1,0 0 1,-1 0 0,1 0 0,0 1-1,1-1 1,-1 0 0,0-1-1,0 1 1,1 0 0,-1 0 0,1 0-1,0-1 1,-1 1 0,1-1 0,0 1-1,0-1 1,3 2 0,-2-2 4,0 0 0,1 0 0,-1-1 0,0 1 0,1-1 0,-1 1 0,0-1 0,1 0 0,-1 0 0,0-1 0,7 0 0,4-3 23,-1 0 0,0-1 0,0 0 1,0-1-1,13-8 0,70-44 228,-93 87-157,-2-20-97,0-1 1,1 0-1,0 1 1,1-1-1,-1 0 1,2-1-1,-1 1 1,1 0-1,0-1 1,1 0-1,0 0 1,0 0-1,0-1 1,1 0-1,8 8 1,-13-13 1,0 0-1,0 0 1,0 0 0,0-1 0,0 1 0,0 0-1,0 0 1,1-1 0,-1 1 0,0-1 0,1 1-1,-1-1 1,0 0 0,1 1 0,-1-1 0,0 0-1,1 0 1,-1 0 0,1 0 0,-1 0-1,0 0 1,1 0 0,1-1 0,-2 0 0,1 0-1,0 0 1,0 0 0,0 0-1,-1 0 1,1 0 0,0-1 0,-1 1-1,1-1 1,-1 1 0,0-1-1,1 0 1,1-3 0,-1 0 6,1 0 0,-1 0 0,1-1 0,-1 1-1,-1-1 1,1 1 0,-1-1 0,0 0 0,0 1 0,-1-9 0,0 9 12,-1-1 0,1 0 0,-2 1 0,1-1 0,-1 1 0,1-1 0,-2 1 0,-3-8 0,4 10 0,0 0 1,0 0-1,0 0 1,-1 1 0,1-1-1,-1 1 1,1-1-1,-1 1 1,0 0-1,0 0 1,0 0-1,0 1 1,-1-1-1,-5-2 1,4 3 5,1-1 1,0 1-1,0-1 0,-1 0 1,1-1-1,-6-4 1,11 8-30,-1-1 2,1 1-1,0 0 1,0-1 0,0 1-1,-1 0 1,1-1 0,0 1-1,0-1 1,0 0-1,0 1 1,0-1 0,0 0-1,0 1 1,0-1-1,0 0 1,0 0 0,0 0-1,1 0 1,0 0 0,99-7-115,0 0 74,-99 7 45,12 0-5,0 0 0,0 1 1,16 3-1,-27-3 9,1 0 0,0 0 1,-1 0-1,1 1 0,-1-1 0,1 1 1,-1 0-1,0 0 0,1 0 0,-1 0 1,0 0-1,0 1 0,-1-1 0,1 1 0,-1 0 1,4 5-1,-3-3 15,-1 0 1,-1 0-1,1 0 1,-1 0 0,1 0-1,-1 1 1,-1-1-1,1 0 1,-1 10-1,2-6 92,-1-7-77,-1-1-1,1 1 0,-1-1 0,1 0 0,-1 1 0,0-1 1,0 1-1,1-1 0,-1 1 0,-1 2 0,0 2-27,-1 1 1,0-1-1,0 0 0,0 0 0,-1 0 1,0 0-1,-6 8 0,-8 17 50,9 0-88,10-32 36,0-1-1,0 1 1,0-1-1,0 0 1,-1 1-1,1-1 1,0 0-1,-1 0 1,1 0-1,-1 0 0,0 0 1,0-1-1,1-2 1,8-11 12,39-49 81,31-45 140,-61 84-172,-18 25-62,0 0 0,1-1 0,-1 1 0,0 0 0,0 0 0,1 0 0,-1 0 0,1 0 0,-1 0 0,1 0 0,-1 1 0,1-1 0,0 0 0,-1 1 0,4-1 0,-4 1-4,0 0 0,-1 1 0,1-1 1,-1 0-1,1 0 0,-1 1 1,1-1-1,-1 1 0,1-1 1,-1 0-1,1 1 0,-1-1 0,0 1 1,1-1-1,-1 1 0,1-1 1,-1 1-1,0 0 0,0-1 1,1 1-1,-1-1 0,0 1 0,0 0 1,0-1-1,0 1 0,0-1 1,0 1-1,0 0 0,0-1 1,0 2-1,0 25 8,0-20-7,0 6-2,0 9-9,0 1 0,2-1 0,5 29-1,-6-46 10,0-1 0,0 1 0,0 0-1,1-1 1,0 1 0,0-1-1,0 0 1,0 1 0,1-1-1,-1 0 1,1 0 0,0-1-1,1 1 1,-1-1 0,1 1-1,-1-1 1,1 0 0,0 0-1,0-1 1,0 1 0,7 2 0,-7-4 9,1 0 1,-1-1 0,0 1 0,1-1 0,-1 0 0,1 0 0,-1-1 0,0 1 0,1-1 0,-1 0-1,0 0 1,0-1 0,1 1 0,-1-1 0,0 0 0,6-3 0,4-4 22,0 0 1,0-1-1,12-11 1,9-15 42,4-3-399,-12 20-3221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3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8136,'0'0'4504,"20"0"-4228,24-1-127,244-11 1070,-127-14-401,-94 13-161,115-7 1,-115 15-2369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3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176 169 5824,'0'0'8393,"-12"7"-8028,4-1-315,-2-1 98,1 1-1,0 0 1,0 1-1,1 0 1,0 0-1,0 1 1,0 0-1,-6 10 1,10-12-70,-11 19 484,-22 49 1,34-66-460,0 1 1,0 0-1,1-1 0,0 1 1,1 0-1,0 0 0,0 0 1,1 0-1,0 0 0,2 13 0,-2-20-80,1 0-1,-1-1 0,1 1 1,-1-1-1,1 1 1,0-1-1,-1 1 0,1-1 1,0 1-1,0-1 0,0 0 1,0 1-1,0-1 0,1 0 1,-1 0-1,0 0 0,1 0 1,-1 0-1,0 0 0,1 0 1,-1-1-1,1 1 0,-1 0 1,1-1-1,0 1 0,-1-1 1,1 0-1,-1 1 0,1-1 1,0 0-1,-1 0 0,1 0 1,0 0-1,-1 0 1,1-1-1,0 1 0,1-1 1,6-1 42,-1 1 0,1-2 1,-1 1-1,0-1 0,0-1 1,7-4-1,6-5 91,-1-2 1,0-1-1,-1 0 1,-1-1-1,-1-1 0,21-29 1,-32 37 32,-6 9-167,0 1 0,0-1 0,0 0 0,0 1 1,1-1-1,-1 1 0,0-1 0,1 1 0,-1-1 0,0 0 1,1 1-1,-1-1 0,0 1 0,1 0 0,-1-1 1,1 1-1,-1-1 0,1 1 0,-1 0 0,1-1 0,-1 1 1,1 0-1,1-1 0,-1 24 309,0-12-310,0-1 1,1 1-1,0-1 1,1 0-1,0 0 1,1 0 0,7 14-1,-9-20-18,0 0-1,1 1 1,0-1-1,0 0 1,0 0 0,0-1-1,0 1 1,1-1-1,0 1 1,0-1-1,0 0 1,0-1 0,0 1-1,0-1 1,1 0-1,-1 0 1,1 0-1,6 2 1,-6-4 1,1 0 0,-1 0 0,0 0 0,1 0-1,-1-1 1,0 0 0,1 0 0,-1-1 0,0 1 0,0-1 0,0 0 0,0 0 0,5-4 0,-3 2 21,1-1 0,-1 0 1,0 0-1,0 0 0,0-1 1,-1 0-1,8-9 0,-8 5 29,1 0-1,-1-1 1,0 0-1,-1 0 0,-1-1 1,0 1-1,0-1 1,-1 0-1,0 0 0,-1 0 1,-1 0-1,0 0 1,-1-1-1,0 1 0,0 0 1,-4-16-1,3 22-16,-1 0 0,0 0 0,0 1 0,0-1 0,-1 1 1,0-1-1,0 1 0,-6-8 0,9 13-34,1 0 0,-1 1 0,0-1 0,0 0 0,1 0 0,-1 0 0,0 0 0,0 0 0,1 0 0,-1 0 0,0 0 0,1-1 0,-1 1 0,0 0 1,0 0-1,1 0 0,-1 0 0,0 0 0,0 0 0,1 0 0,-1-1 0,0 1 0,0 0 0,0 0 0,1 0 0,-1 0 0,0-1 0,0 1 0,0 0 0,0 0 0,1-1 1,-1 1-1,0 0 0,0 0 0,0-1 0,0 1 0,0 0 0,0 0 0,0-1 0,0 1 0,0 0 0,0 0 0,0-1 0,0 1 0,0 0 0,0-1 0,0 1 1,0 0-1,0 0 0,0-1 0,0 1 0,0 0 0,0 0 0,0-1 0,-1 1 0,1 0 0,0 0 0,0-1 0,0 1 0,0 0 0,-1 0 0,1 0 0,0-1 0,0 1 1,0 0-1,-1 0 0,32 6-53,-19-4 53,28 4-17,1-2 1,0-2-1,0-1 0,71-9 0,29-10-56,-116 13 38,0-2 1,0 0-1,38-16 1,-48 16 11,-9 5 10,0-1 1,1 0 0,-1 0 0,0 0-1,-1-1 1,8-5 0,-25 11 3,-10 6 26,-27 18 22,-49 36-1,75-45-22,0 1-1,1 1 1,-36 41 0,52-53-14,0 1 1,1-1 0,0 1-1,1 1 1,0-1 0,0 1-1,1 0 1,0-1 0,0 1-1,-1 12 1,3-18-5,1 0 0,0-1-1,0 1 1,-1 0 0,2-1 0,-1 1 0,0 0 0,0-1 0,1 1-1,-1-1 1,1 1 0,0-1 0,0 1 0,0-1 0,0 1 0,0-1-1,1 0 1,-1 0 0,1 1 0,-1-1 0,1 0 0,0 0 0,0-1-1,0 1 1,0 0 0,0-1 0,0 1 0,1-1 0,-1 1 0,0-1-1,1 0 1,-1 0 0,1 0 0,-1 0 0,1-1 0,-1 1 0,1-1-1,0 0 1,-1 1 0,5-1 0,0-1-1,1 1 0,0-1-1,-1 0 1,0 0 0,1-1 0,-1 0 0,0-1 0,0 1-1,0-1 1,0-1 0,0 1 0,-1-1 0,1 0 0,5-5-1,3-3 12,-1 0-1,0-1 1,-1-1-1,17-21 0,-14 11 122,0-1 0,-2-1 0,18-42 0,-32 67-127,0 1 0,0 0-1,0-1 1,0 1 0,0 0-1,0-1 1,0 1 0,0 0 0,1-1-1,-1 1 1,0 0 0,0 0-1,0-1 1,0 1 0,1 0-1,-1 0 1,0-1 0,0 1-1,1 0 1,-1 0 0,0 0 0,0 0-1,1-1 1,-1 1 0,0 0-1,1 0 1,-1 0 0,0 0-1,1 0 1,-1 0 0,1 0-1,4 9 66,4 27-51,-6-23-7,3 4-25,0 0-1,1 0 1,1-1 0,17 26-1,-20-34 8,0-2-1,1 1 1,0 0-1,0-1 1,0 0-1,0-1 0,1 1 1,0-1-1,0-1 1,1 1-1,-1-1 0,10 4 1,-13-7 5,-1 0 0,0 0 0,1-1 0,-1 1 0,1-1 0,-1 0 0,1 0 0,-1 0 0,1 0 0,-1 0 0,1-1 0,-1 1 0,0-1 0,1 0 0,-1 0 0,0-1 0,1 1-1,-1-1 1,0 1 0,0-1 0,0 0 0,-1 0 0,1 0 0,0-1 0,-1 1 0,1-1 0,-1 1 0,3-5 0,6-8 33,-1-1-1,0 0 0,-2-1 1,9-21-1,-2 6 27,-7 14-5,-1 0-1,8-28 1,-13 37 29,-3 18-53,-2 13-20,3 15-7,-1-4 1,1 1 0,2-1 0,11 61 0,-12-91 0,0-1 0,0 1 0,-1-1 0,1 1 0,1-1 0,-1 1 0,0-1 0,1 0 0,-1 0 1,1 1-1,-1-1 0,4 3 0,-4-5-2,0 1 1,0-1 0,0 1-1,1 0 1,-1-1 0,0 0 0,0 1-1,0-1 1,0 0 0,1 1-1,-1-1 1,0 0 0,0 0 0,1 0-1,-1 0 1,0 0 0,0-1-1,0 1 1,1 0 0,-1 0 0,0-1-1,0 1 1,0-1 0,0 1-1,0-1 1,0 1 0,0-1-1,0 0 1,2-1 0,8-6 17,-1-1 0,0 0 0,0-1 0,-1 0 0,0 0 0,10-17 0,36-72 111,-43 73-54,2 0 1,1 1 0,28-37-1,-42 61-74,1-1 0,-1 1 0,0 0 0,1-1 1,-1 1-1,1 0 0,0 0 0,-1 0 0,1 0 0,0 0 0,-1 1 0,1-1 0,0 0 0,0 1 0,0-1 0,0 1 0,0 0 0,-1-1 0,1 1 0,0 0 0,0 0 1,0 1-1,0-1 0,0 0 0,2 1 0,4 2-11,0 0 1,-1 0-1,0 0 0,13 9 1,0 0-16,3 0 0,-6-2 15,-1-2-1,1 0 1,27 9 0,-39-16 9,0 0 0,-1-1 0,1 1 0,0-1 0,0 0 0,0 0 1,0 0-1,0-1 0,0 0 0,-1 0 0,1 0 0,0 0 0,-1-1 0,1 0 1,-1 0-1,1 0 0,-1 0 0,0-1 0,0 0 0,6-4 0,-4 1 10,0 0-1,-1 0 0,1-1 0,-1 1 0,0-1 0,-1 0 0,0-1 0,0 1 0,0-1 0,-1 0 0,3-9 1,-6 13-1,1 1 1,0 0 0,-1-1 0,0 1 0,0 0 0,0 0 0,0-1 0,0 1 0,-1 0 0,0-5 0,1 8-8,-1-1 1,1 1-1,0-1 1,0 1-1,0-1 1,-1 1-1,1-1 1,0 1-1,-1-1 1,1 1-1,0-1 1,-1 1-1,1 0 1,0-1-1,-1 1 1,1 0-1,-1-1 1,1 1-1,-1 0 1,1-1-1,-1 1 1,1 0-1,-1 0 1,0 0-1,0 0 1,0 0-1,0 0 1,0 0-1,0 1 1,0-1-1,0 0 1,-1 1-1,1-1 1,1 1 0,-1-1-1,0 1 1,0-1-1,0 1 1,0 0-1,0 0 1,0-1-1,0 3 1,-5 2-2,0 1 1,0 0-1,1 1 0,0-1 1,1 1-1,-1 0 1,1 0-1,0 1 0,1-1 1,0 1-1,0 0 1,1 0-1,0 0 0,0 0 1,1 0-1,0 0 1,0 0-1,1 1 0,1 10 1,0-4-7,1-1-1,0 1 1,2-1 0,-1 0-1,2 0 1,0-1 0,0 1-1,1-1 1,1 0 0,0-1-1,1 0 1,17 21 0,-20-27 5,1 3-1,1-1 1,0 0-1,1 0 1,0-1-1,11 9 0,-17-15 2,1 1 0,-1-1 0,1 1 0,0-1-1,0 0 1,-1 0 0,1 0 0,0-1-1,0 1 1,0-1 0,0 1 0,0-1-1,0 0 1,0 0 0,0-1 0,0 1-1,0 0 1,-1-1 0,1 0 0,0 0-1,0 0 1,0 0 0,-1 0 0,5-2 0,6-5 20,-1-1 0,0 0 0,0-1 0,-1 0 0,0 0 0,16-22 0,51-78 117,-72 100-129,22-37 116,23-56 0,-20 40 75,-26 54-145,0 0 1,1 1 0,8-9 0,-11 13-30,-3 4-24,1 0 1,-1 0-1,0-1 0,0 1 1,0 0-1,0 0 0,1 0 1,-1-1-1,0 1 0,0 0 1,0 0-1,1 0 1,-1 0-1,0 0 0,0 0 1,1 0-1,-1-1 0,0 1 1,0 0-1,1 0 0,-1 0 1,0 0-1,0 0 0,1 0 1,-1 0-1,0 0 1,0 0-1,1 0 0,-1 0 1,0 1-1,0-1 0,0 0 1,1 0-1,-1 0 0,0 0 1,0 0-1,1 0 1,-1 0-1,0 1 0,0-1 1,0 0-1,1 0 0,-1 0 1,0 1-1,0-1 0,0 0 1,0 0-1,1 1 0,4 11 32,-4-11-30,2 10 8,0 0 1,0 0-1,-1 1 0,-1-1 1,1 22-1,-7 60 14,2-57-23,1-3-24,-6 57 12,6-79 13,0 0-1,-1 0 0,-1 0 1,1-1-1,-11 21 0,12-29-1,1 1 0,-1-1 0,1 1 0,-1-1 0,0 0-1,0 1 1,0-1 0,0 0 0,-1 0 0,1 0 0,0-1-1,-1 1 1,0-1 0,1 1 0,-1-1 0,0 0-1,1 0 1,-1 0 0,0 0 0,0 0 0,0-1 0,-5 1-1,2-1 10,0-1 0,0 1 0,1-1-1,-1-1 1,1 1 0,-1-1 0,1 0-1,-1 0 1,1 0 0,-9-6 0,11 4 33,13 5-32,14 6-23,11 4-8,108 30 58,-122-36-16,0-2 0,0 0 0,0-2 0,0 0 0,23-3 1,35-8 30,-51 2-3567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3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0 333 5120,'0'0'8988,"10"-5"-8672,14-5 46,-1-1 1,0-2 0,30-21-1,-6-6 564,64-71 0,-109 109-889,0 0 1,0 0-1,-1 0 0,1-1 0,0 1 0,-1 0 1,0-1-1,1 1 0,-1-1 0,0 1 0,0-1 1,-1 1-1,1-1 0,0 0 0,-1 0 1,0 1-1,1-1 0,-1 0 0,0 0 0,-1 1 1,1-1-1,0 0 0,-1 0 0,0 1 0,1-1 1,-2-3-1,0 4 7,0-1 1,0 0-1,0 1 1,0-1-1,0 1 1,-1 0-1,1 0 1,-1 0-1,0 0 1,1 0-1,-1 0 1,0 1-1,0-1 1,0 1 0,0 0-1,0 0 1,0 0-1,0 0 1,-1 0-1,1 1 1,-6-1-1,3 1 21,0 1-1,0-1 1,0 1-1,0 0 1,0 1 0,0-1-1,1 1 1,-1 0-1,1 1 1,-1-1 0,1 1-1,-8 6 1,-15 13-2570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3712,'0'0'5224,"-1"16"-4910,1 219 708,-11 233 738,-1-106-543,-10 56 1118,22-416-2256,-1 1 1,1 0-1,0 0 1,0 0-1,0 0 1,0 0 0,2 4-1,-2-7-68,0 0-1,0 0 1,0 1 0,0-1 0,0 0-1,0 0 1,0 0 0,0 1-1,0-1 1,1 0 0,-1 0-1,0 0 1,0 0 0,0 1-1,0-1 1,1 0 0,-1 0-1,0 0 1,0 0 0,0 0-1,0 0 1,1 1 0,-1-1-1,0 0 1,0 0 0,1 0-1,-1 0 1,0 0 0,0 0-1,0 0 1,1 0 0,-1 0-1,1 0 1,11-10 53,-3-2-2197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5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6824,'0'0'1712,"-1"14"-1310,-11 169 606,-13 164 438,6-65-343,4-56-110,-13 356 3532,28-582-4516,0 0 1,0 0-1,0 0 0,0 0 1,0 0-1,0 0 0,1 1 1,-1-1-1,0 0 0,0 0 1,0 0-1,0 0 0,0 0 1,1 0-1,-1 0 1,0 0-1,0 0 0,0 0 1,0 0-1,1 0 0,-1 0 1,0 0-1,0 0 0,0 0 1,0 0-1,1 0 1,-1 0-1,0 0 0,0 0 1,0 0-1,0 0 0,1 0 1,-1 0-1,0 0 0,0 0 1,0 0-1,0 0 1,0 0-1,1-1 0,-1 1 1,0 0-1,0 0 0,0 0 1,0 0-1,0 0 0,0 0 1,0-1-1,0 1 0,1 0 1,-1 0-1,0 0 1,0 0-1,0-1 0,0 1 1,0 0-1,0 0 0,10-10-1087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5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 7936,'0'0'2457,"0"12"-1842,-37 455 3538,28-382-2341,3 156 0,12-206 365,-5-45-1389,11-45-461,-3-1 0,-3 0 1,-1-94-1,-4 125-243,-1-346 710,1 362-763,-1 0 1,1 0 0,1 1 0,0-1 0,0 1 0,0-1 0,1 1 0,1 0 0,-1 0-1,1 0 1,7-10 0,-9 17-23,-1-1-1,1 0 0,0 1 0,0-1 0,0 1 1,-1 0-1,2-1 0,-1 1 0,0 0 1,0 0-1,0 0 0,0 1 0,1-1 1,-1 0-1,0 1 0,1-1 0,2 1 1,44 0 87,-30 1-58,-9-1-13,0 0 0,0 1 1,0 0-1,0 1 0,0 0 0,0 1 1,0 0-1,0 0 0,-1 1 0,16 8 0,-21-9-11,0 0 0,0 0-1,0 0 1,0 1 0,-1-1-1,1 1 1,-1 0 0,0 0-1,0 0 1,0 1 0,-1-1-1,1 1 1,-1-1 0,0 1-1,0 0 1,-1-1 0,0 1-1,0 0 1,0 0 0,0 0-1,-1 0 1,1 1 0,-2 4-1,1 0 11,-2 0-1,0 0 1,0 0 0,0 0-1,-1-1 1,-1 1 0,0-1-1,0 1 1,-9 13-1,-6 5 81,-32 38-1,42-55-67,-82 90 461,90-100-486,1 0-1,-1-1 0,0 1 1,1 0-1,-1-1 0,1 1 1,-1 0-1,1 0 1,0 0-1,-1-1 0,1 1 1,0 0-1,-1 0 0,1 0 1,0 0-1,0 0 1,0 0-1,0-1 0,0 1 1,0 0-1,0 0 0,0 0 1,0 0-1,0 0 0,1 0 1,-1 0-1,0-1 1,1 1-1,-1 0 0,0 0 1,1 0-1,-1-1 0,1 1 1,-1 0-1,1 0 1,0-1-1,-1 1 0,1-1 1,1 2-1,3 2 11,1-1 1,-1 0-1,1 0 0,0-1 0,6 3 1,6 2 22,165 95 123,-152-83-137,-20-14-9,-1 1-1,1 1 0,-1 0 0,-1 0 0,1 1 0,-1 0 0,-1 0 0,15 19 1,-22-26-18,-1 0 1,1 1-1,-1-1 1,0 0 0,1 0-1,-1 0 1,0 0 0,0 0-1,0 0 1,0 0 0,0 1-1,0-1 1,0 0-1,0 0 1,0 0 0,0 0-1,-1 0 1,1 0 0,0 0-1,-1 0 1,1 0 0,-1 0-1,0 0 1,1 0-1,-1 0 1,0 0 0,1 0-1,-1 0 1,0 0 0,0-1-1,0 1 1,-1 1 0,-4 2 8,0 1 1,-1-1-1,-10 6 1,11-7-11,-16 8 29,0-1 0,-1-1 0,0-1 0,0-1 0,-1-1 0,-45 6 0,53-10-60,1-1 0,0-1 0,0 0 0,-1-1 0,1-1-1,0 0 1,0-1 0,0-1 0,0 0 0,1-1 0,0-1-1,-14-7 1,11 5-3480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0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6632,'0'0'14923,"11"-8"-14656,-2 0-191,-4 3-39,-1 1 0,1 0 0,0 1 1,-1-1-1,2 1 0,-1 0 0,0 0 0,1 1 0,-1 0 0,1 0 0,11-3 0,6 2 144,-1 0 0,1 2 0,0 0 0,0 2 0,0 0-1,25 6 1,131 36 781,-160-38-835,22 9 429,-27 13-443,-5-11-3426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6928,'0'0'3106,"10"5"-2508,39 21-388,-2 2 0,0 1 0,-2 3 0,-1 2 0,-2 2 0,-1 1 0,-2 3 0,-2 1 0,-1 1 0,-3 2 0,-1 2 0,47 91 0,-54-83 125,-3 2 0,-2 1 0,-3 0 0,-2 1 0,-2 1 0,-3 0 0,-3 1 0,-2-1 0,-5 91-1,-3-114-46,-1-1-1,-2 0 0,-1 0 0,-2-1 1,-1 0-1,-20 47 0,26-73-156,1-3-6,1 0 0,0 1 0,0-1 0,0 1 1,0-1-1,0 11 0,2-16-120,0 0 0,0 0-1,0 0 1,0-1 0,0 1 0,0 0 0,0 0 0,0 0 0,0 0 0,0 0 0,0 0 0,0-1 0,0 1 0,0 0-1,0 0 1,0 0 0,0 0 0,1 0 0,-1 0 0,0 0 0,0 0 0,0 0 0,0-1 0,0 1 0,0 0-1,0 0 1,0 0 0,1 0 0,-1 0 0,0 0 0,0 0 0,0 0 0,0 0 0,0 0 0,0 0 0,1 0 0,-1 0-1,0 0 1,0 0 0,0 0 0,0 0 0,0 0 0,0 0 0,1 0 0,-1 0 0,0 0 0,0 0 0,0 0 0,0 0-1,0 1 1,0-1 0,0 0 0,1 0 0,-1 0 0,0 0 0,0 0 0,0 0 0,0 0 0,0 0 0,0 0-1,0 1 1,0-1 0,0 0 0,0 0 0,0 0 0,0 0 0,0 0 0,0 0 0,0 1 0,11-12-2421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0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5920,'0'0'4356,"-12"7"-3784,-5 2-281,0 1 0,1 1 1,0 0-1,1 1 0,-18 18 1,29-26-211,-11 13 644,-24 34 0,35-46-571,1 1-1,0-1 1,0 1 0,1-1 0,0 1 0,0 0 0,0 0 0,0 0 0,1 0 0,0 0 0,1 0 0,-1 7 0,2-11-79,-1 1 1,1 0 0,0 0 0,0-1 0,0 1 0,0-1 0,0 1 0,0-1 0,1 1 0,0-1-1,-1 0 1,1 1 0,0-1 0,0 0 0,0 0 0,0-1 0,0 1 0,1 0 0,-1-1 0,0 1-1,1-1 1,-1 0 0,1 0 0,0 0 0,-1 0 0,1 0 0,0 0 0,3 0 0,2 1 71,0-1 1,0 0-1,0 0 1,0-1-1,0 0 1,1 0 0,-1-1-1,14-2 1,-12 0 23,1-1 0,-1 0 0,0 0 1,0-1-1,0 0 0,-1-1 0,0 0 1,0 0-1,12-13 0,-17 16-90,-1 0 1,0 0-1,0-1 0,-1 1 0,1-1 0,-1 0 1,1 0-1,-1 0 0,0 0 0,-1 0 0,1-1 1,-1 1-1,0 0 0,0-1 0,0 1 1,-1-1-1,1 1 0,-1-1 0,0 1 0,0-1 1,-1 1-1,1-1 0,-1 1 0,0-1 0,-3-6 1,3 8-32,0 1 1,0-1-1,-1 1 1,1-1-1,-1 1 1,1 0-1,-1-1 1,0 1-1,0 0 1,0 0 0,0 0-1,0 1 1,-1-1-1,1 0 1,0 1-1,-1 0 1,1-1-1,-1 1 1,0 0-1,1 0 1,-6-1 0,0 1-19,1 0 1,-1 1 0,1-1 0,-1 1-1,1 1 1,-14 2 0,17-4-300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1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106 595 4120,'0'0'9873,"-3"15"-9522,-28 178 673,-29 289 1601,52-415-1639,4-99-102,21-353 19,-13 244-728,-3 108-144,-1-6 30,2 1 0,2-1 0,1 1 1,11-40-1,-14 72-54,0 0-1,0 0 1,1 1-1,0-1 1,0 0-1,1 1 1,0 0-1,0 0 1,0 0-1,0 0 1,1 0-1,-1 1 1,1 0-1,6-4 1,-7 6-4,-1 0 0,1 0 0,-1 1 0,1-1 1,-1 1-1,1 0 0,0 0 0,0 0 0,0 0 1,0 1-1,-1 0 0,1 0 0,0 0 1,0 0-1,0 0 0,0 1 0,0-1 0,0 1 1,-1 0-1,1 1 0,0-1 0,-1 0 0,7 5 1,-1-1-4,-1 1 1,0 0 0,0 0-1,-1 1 1,0 0 0,0 1-1,0-1 1,-1 1-1,0 1 1,-1-1 0,0 1-1,0 0 1,-1 0 0,0 0-1,3 14 1,-2-6 21,-1 0-1,-1 0 1,-1 1 0,-1-1 0,0 1-1,-1-1 1,-5 35 0,5-49-6,0 0 0,-1 0 1,1 0-1,-1 0 0,0 0 1,0 0-1,0 0 1,-1 0-1,1 0 0,-1 0 1,1 0-1,-1-1 0,0 1 1,0-1-1,0 1 0,0-1 1,0 0-1,-1 0 0,1 0 1,-1 0-1,0 0 1,1-1-1,-1 1 0,0-1 1,-4 2-1,1-2 23,-1 1 1,1-2-1,0 1 1,0-1-1,0 0 1,0 0-1,0-1 1,-1 1-1,1-1 0,0-1 1,-11-3-1,4 3 71,2-1 124,20-2-172,9 1-123,36-5 1,-42 8 51,0 0 0,0-1 0,0-1 0,0 0 0,-1 0 0,1-1 1,19-10-1,6-12 8,-1-1 0,-1-2-1,-2-1 1,33-37 0,-61 62 28,-1-1-1,1 1 1,-2-1-1,1 0 1,0 0-1,-1 0 1,0-1-1,-1 1 1,0-1-1,0 1 1,0-1-1,0 0 1,-1 0-1,0 0 1,-1-12-1,0 19 17,12-4 114,-9 4-169,0 0-1,0 0 1,0 1 0,-1-1-1,1 1 1,0 0-1,0 0 1,0 0-1,-1 0 1,1 1-1,-1-1 1,1 1 0,-1-1-1,1 1 1,-1 0-1,0 0 1,0 0-1,0 0 1,0 0-1,0 1 1,-1-1 0,1 1-1,-1-1 1,1 1-1,1 4 1,2 6-12,-1 1 0,0-1 0,-1 0 0,2 16 0,-3-17 19,25 169 89,-26-176-73,0 0 0,0 0 0,1 0 0,0 0 0,0 0 0,0-1 0,4 6 0,-6-9-8,1 0 1,-1 0-1,1 0 0,0-1 1,0 1-1,-1 0 1,1 0-1,0-1 1,0 1-1,0 0 1,0-1-1,0 1 1,0-1-1,0 1 1,0-1-1,0 0 1,0 1-1,0-1 1,0 0-1,0 0 1,0 0-1,0 0 1,0 0-1,0 0 1,1 0-1,-1 0 1,0 0-1,0 0 1,0-1-1,0 1 1,0 0-1,0-1 1,0 1-1,0-1 1,0 1-1,0-1 1,0 1-1,0-1 1,0 0-1,18-14 26,-1-1-1,-1 0 1,22-28 0,17-15 40,-15 19-23,-14 13 115,46-36 1,-72 63-156,-1 0 0,0 0 0,0-1-1,0 1 1,1 0 0,-1 0 0,0 0 0,0 0-1,0 0 1,1-1 0,-1 1 0,0 0 0,0 0-1,1 0 1,-1 0 0,0 0 0,0 0 0,1 0-1,-1 0 1,0 0 0,0 0 0,1 0 0,-1 0-1,0 0 1,0 0 0,1 0 0,-1 0 0,0 0-1,0 0 1,1 1 0,-1-1 0,0 0 0,3 9 72,-8 22-73,4-19 18,-2 10-14,1-1 1,2 0-1,0 1 0,5 32 1,-4-48-16,0 1 0,1 0 1,0-1-1,0 1 0,1-1 0,0 0 0,0 0 1,0 0-1,1 0 0,-1 0 0,2-1 0,-1 1 1,0-1-1,1 0 0,0-1 0,0 1 1,1-1-1,7 5 0,-11-8 8,-1 0 0,0-1 1,0 1-1,1 0 0,-1-1 0,0 1 0,1-1 1,-1 1-1,1-1 0,-1 0 0,0 0 0,1 0 1,-1 1-1,1-1 0,-1-1 0,1 1 1,-1 0-1,1 0 0,-1 0 0,0-1 0,1 1 1,-1-1-1,3 0 0,-2-1 5,0 0-1,0 0 1,0 0-1,0 0 1,0 0 0,0 0-1,0 0 1,-1 0-1,1-1 1,-1 1 0,2-5-1,1-4 23,0-1 0,0 0 0,-1 0 0,1-18 0,-2 16 19,-1 0-1,0-1 1,-3-21-1,2 30-25,-1 1 1,0 0-1,0 0 0,-1-1 1,1 1-1,-1 0 0,-1 0 1,1 1-1,0-1 0,-1 0 1,0 1-1,-6-7 0,5 6-3,-1 0-1,0 0 0,-1 0 1,1 1-1,-1 0 0,0 0 1,0 0-1,0 1 0,0 0 1,-1 0-1,0 1 0,1 0 1,-1 0-1,0 0 1,0 1-1,-9-1 0,15 2-20,0 0-1,0 0 1,0 0-1,0 1 1,0-1 0,0 0-1,0 0 1,0 1-1,0-1 1,0 1-1,0-1 1,1 1-1,-1-1 1,0 1 0,0-1-1,0 1 1,1 0-1,-2 0 1,-8 7-56,23-2-22,-3-6 50,0 0 0,-1 0 0,1-1 0,0-1 0,-1 0 0,14-3 0,57-25-83,-29 10 22,25-18 25,-76 38 65,1-1 0,0 1 0,0 0 0,0-1 0,0 1 0,0 0 0,0-1 0,0 1 0,0 0 0,-1 0 0,1 0 0,0 0 0,0 0 0,0 0 0,0 0 0,0 0 0,0 1 0,0-1 0,0 0 0,0 0 0,0 1 0,0-1 0,-1 1 0,1-1 0,0 1 0,0-1 0,0 1 0,-1-1 0,1 1 0,0 0 0,-1-1 0,1 1 0,-1 0 0,1 0 0,0-1 0,-1 1 0,0 0 0,1 0 0,-1 0 0,1 0 0,-1 0 0,0-1 0,0 1 0,1 1 0,-1 5-10,1 0 0,-1 0 0,0-1 0,0 1 0,-2 8 0,1-5 18,-15 249-47,10-44 130,6 27 298,0-241-370,1-1-16,-1 0 0,1 0-1,-1 0 1,1 0 0,0 0 0,-1 0-1,1 0 1,-1 0 0,1 0-1,0 0 1,-1 0 0,1 0 0,-1 0-1,1 0 1,-1 0 0,1 0-1,0-1 1,-1 1 0,1 0 0,-1-1-1,1 1 1,-1 0 0,1-1-1,-1 1 1,1 0 0,-1-1 0,0 1-1,1-1 1,-1 1 0,0-1-1,1 1 1,-1-1 0,0 1 0,1-1-1,-1 1 1,0-1 0,0 1-1,0-1 1,1 0 0,7-29 32,-7 24-25,6-27 35,-2 1 0,1-60 0,-3 32 0,2-22 20,9-97 73,-8 136-97,2-1 0,13-43 1,-15 72-46,-1 1 0,2 0 0,0 1 0,1 0 0,0 0 0,11-12 0,-17 22 0,0 1 0,1-1 1,-1 1-1,1 0 0,-1 0 1,1 0-1,0 0 0,0 0 0,0 1 1,0-1-1,0 1 0,0 0 1,0 0-1,1 0 0,4-1 1,-2 2-4,0 0 1,0 0-1,1 0 1,-1 1-1,0-1 1,0 1 0,0 1-1,5 1 1,9 4-23,-2 2 0,1-1 1,-1 2-1,17 12 0,-32-20 20,1 1 0,0 0-1,-1 0 1,0 0-1,0 0 1,0 0 0,0 0-1,0 1 1,-1 0 0,1-1-1,2 7 1,-4-7 7,0-1 0,-1 0 1,1 1-1,0-1 0,-1 0 0,0 1 1,1-1-1,-1 0 0,0 1 0,-1-1 1,1 1-1,0-1 0,-1 0 0,1 1 0,-1-1 1,1 0-1,-1 0 0,0 1 0,0-1 1,0 0-1,0 0 0,-3 3 0,-3 4 11,0 0 0,0-1 0,0 0-1,-1 0 1,-1-1 0,-14 11 0,19-16 9,0 0 1,0 0-1,0 0 1,0 0-1,0 0 1,-1-1-1,1 0 1,-1 0-1,1 0 0,-1 0 1,1-1-1,-1 0 1,1 0-1,-1 0 1,1 0-1,-1-1 1,1 1-1,-9-4 1,-10 0 102,16 8-99,11 9-58,-2-11 29,0 1 0,0-1 1,1 0-1,-1 0 0,0 1 1,1-1-1,-1-1 0,1 1 1,0 0-1,-1-1 0,1 1 0,0-1 1,0 0-1,0 0 0,0 0 1,0 0-1,0-1 0,0 1 0,1-1 1,-1 1-1,0-1 0,0 0 1,4-1-1,2 0-4,-1-1 0,0 1 0,0-1 0,0-1 0,0 0 0,-1 0 0,15-7 0,185-121-67,-191 120 95,1 0 0,1 1-1,-1 0 1,2 2 0,-1 0 0,21-5 0,-30 11-25,0 1 1,0 0 0,0 1 0,0 0 0,0 0 0,0 1 0,0 0 0,0 1 0,0 0 0,0 0 0,-1 1-1,1 0 1,10 6 0,-8-4 131,-22-16 21,11 10-144,-2-1 7,1 0 0,-1 0 0,0 0 0,-1 0 1,1 1-1,0-1 0,-1 0 0,1 1 0,0 0 0,-1-1 0,0 1 0,1 0 0,-1 0 1,0 1-1,1-1 0,-1 0 0,0 1 0,0 0 0,0 0 0,0 0 0,1 0 1,-1 0-1,0 0 0,0 1 0,0-1 0,1 1 0,-1 0 0,0 0 0,1 0 1,-1 0-1,1 0 0,-1 1 0,1-1 0,-1 1 0,1-1 0,0 1 0,-3 3 1,0 1-13,0-1 1,1 0-1,0 1 0,0 0 1,0 0-1,1 0 1,0 0-1,0 1 1,0-1-1,1 1 1,0 0-1,-1 7 1,-1 9-22,0 0 1,1 32 0,2-36 12,1 44-73,0-60 78,0 1 0,1 0 1,0 0-1,0-1 0,0 1 0,0-1 0,0 1 0,1-1 0,-1 1 0,1-1 0,0 0 0,0 0 0,4 5 1,-6-8 6,1 0 0,-1 1 0,0-1 1,1 1-1,0-1 0,-1 0 0,1 0 1,-1 1-1,1-1 0,-1 0 1,1 0-1,0 1 0,-1-1 0,1 0 1,-1 0-1,1 0 0,0 0 0,-1 0 1,1 0-1,0 0 0,-1 0 1,1 0-1,-1 0 0,1-1 0,0 1 1,-1 0-1,1 0 0,-1 0 0,1-1 1,-1 1-1,1 0 0,-1-1 1,1 1-1,-1-1 0,1 1 0,-1 0 1,1-1-1,-1 1 0,1-1 0,-1 0 1,17-24 12,41-110 124,-28 63 2,-29 69-129,12-21 45,-13 24-54,0 0 0,0-1 0,0 1 0,1 0 0,-1 0 0,0-1 0,0 1 0,0 0 0,1 0 0,-1 0 0,0 0 0,1-1 0,-1 1 0,0 0 0,0 0 1,1 0-1,-1 0 0,0 0 0,1 0 0,-1 0 0,0 0 0,1 0 0,-1 0 0,0 0 0,1 0 0,-1 0 0,1 0 0,-1 0-2,1 1 1,-1-1-1,1 1 0,0 0 0,-1-1 0,1 1 0,-1-1 0,1 1 1,-1 0-1,0 0 0,1-1 0,-1 1 0,0 0 0,1 0 1,-1-1-1,0 2 0,5 12-7,0 0 0,0 0-1,2 0 1,0-1 0,11 16 0,-14-23 1,1 1 1,0-1-1,1-1 1,-1 1-1,1-1 1,0 0-1,1 0 1,-1 0-1,1-1 1,0 0-1,12 5 1,-12-6 4,1-1 0,0 0 0,-1 0 1,1-1-1,0 0 0,0 0 1,0-1-1,0 0 0,0 0 1,11-2-1,-7-1 0,0 0-1,1-1 1,-2 0 0,1-1 0,20-11-1,-1-1 44,0-1-1,-1-1 1,-2-2-1,0-1 0,-1-1 1,36-40-1,-58 58-21,-4 5-11,0-1-1,0 0 1,0 0 0,0 0 0,0 0-1,0 0 1,-1 0 0,1 0-1,0 0 1,-1 0 0,1 0 0,-1 0-1,1 0 1,-1-1 0,1 1-1,-1 0 1,0 0 0,1 0-1,-1-3 1,-1 4-5,1 0 0,0-1 0,-1 1 0,1 0 0,-1 0 0,1 0 0,-1-1 0,1 1 0,0 0 0,-1 0 0,1 0 0,-1 0 1,1 0-1,-1 0 0,1 0 0,-1 0 0,1 0 0,-1 0 0,1 0 0,-1 0 0,1 1 0,-1-1 0,1 0 0,0 0 0,-1 0 0,1 1 0,-1-1 0,0 1 0,-16 7 30,15-7-23,-16 9 3,0 1-1,1 0 1,0 2 0,1 0-1,1 0 1,0 2 0,-13 16-1,20-22-14,1 0 0,0 1 0,1 0 0,0 0 0,0 1 0,1 0-1,0 0 1,1 0 0,1 0 0,0 1 0,0 0 0,1-1 0,-1 21 0,3-27-3,0-1 1,1 1-1,-1-1 1,1 0 0,0 1-1,0-1 1,0 0 0,1 0-1,0 1 1,0-1-1,0 0 1,0-1 0,4 6-1,-5-8 2,0 1 0,1-1 0,-1 0 0,0 0 0,1 1 0,-1-1 0,1 0 0,0 0 0,-1-1 0,1 1 1,0 0-1,-1-1 0,1 1 0,0-1 0,0 1 0,0-1 0,0 0 0,-1 1 0,1-1 0,0 0 0,0-1 0,0 1 0,0 0 0,0 0 0,-1-1 0,1 1 0,0-1 0,0 0 0,0 1 0,-1-1 0,1 0 0,-1 0 0,4-2 0,4-3 2,0-1-1,0-1 1,-1 1 0,0-1 0,0-1-1,-1 1 1,0-1 0,0-1-1,10-19 1,2-10 98,19-52 0,-23 50 16,-13 29-28,-7 25-62,-22 211-98,16-118 28,4-53 5,-1 0 0,-3 0 1,-3-1-1,-24 64 0,36-112 50,1-1 0,-1 1 0,0-1 0,0 0-1,0 1 1,0-1 0,-1 0 0,1-1 0,-1 1 0,0 0-1,-5 4 1,6-6-3,1-1-1,0 1 1,-1 0-1,1-1 1,-1 1 0,0-1-1,1 0 1,-1 1-1,1-1 1,-1 0-1,1 0 1,-1 0-1,0 0 1,1 0-1,-1 0 1,1 0 0,-1-1-1,0 1 1,1-1-1,-1 1 1,1-1-1,-1 1 1,1-1-1,0 0 1,-1 0-1,1 0 1,0 0 0,-1 0-1,1 0 1,-1-2-1,-3-1 18,1-1 0,0 0 0,0 0-1,1 0 1,0 0 0,-1-1 0,2 0 0,-1 1-1,1-1 1,0 0 0,0 0 0,0 0 0,1-1-1,0 1 1,0 0 0,1 0 0,0-1 0,1-10 0,0 7-12,0 0 1,1 0 0,0 1 0,1-1 0,0 1 0,0-1-1,1 1 1,0 0 0,1 0 0,0 1 0,8-11 0,21-22-2,2 2 0,1 1 1,53-40-1,-67 58-29,-1-1 0,34-43 0,-37 40 1,1 1 0,39-34 0,68-50-114,-119 101 127,26-17-28,-40 27 38,0 0 1,1 0-1,-1 1 0,1-1 0,0 1 1,-6 8-1,-29 38 33,31-38-29,-5 6 3,2 0 0,0 1 0,-12 29 0,18-37-6,2 1-1,-1 0 1,2 0 0,-1 1 0,2-1 0,0 1-1,0 15 1,2-29-3,0 1 0,-1 0 0,1-1 0,0 1 0,0 0-1,0-1 1,0 1 0,0 0 0,0-1 0,0 1 0,0 0 0,1-1-1,-1 1 1,0-1 0,0 1 0,1 0 0,-1-1 0,0 1 0,0-1 0,1 1-1,-1 0 1,1-1 0,-1 1 0,1-1 0,-1 1 0,1-1 0,-1 0-1,1 1 1,-1-1 0,1 1 0,-1-1 0,1 0 0,0 0 0,-1 1 0,1-1-1,-1 0 1,1 0 0,0 0 0,-1 1 0,1-1 0,0 0 0,-1 0-1,1 0 1,1-1 0,0 1 3,0-1 0,1 0 0,-1 0 1,0 0-1,0 0 0,0 0 0,0 0 0,0-1 0,0 1 0,0-1 0,0 1 0,2-3 0,10-15 29,-1 0-1,-1-1 1,18-37-1,-17 30 6,10-20 18,24-41 206,-42 77-214,-1 5 13,-1 14-37,8 38-22,7 28 3,-16-68-5,1 1 0,-1-1 1,1 0-1,1 0 0,-1 0 0,1 0 1,0 0-1,7 7 0,-10-12 0,1 0 1,-1 0-1,1-1 0,0 1 0,-1 0 0,1 0 1,0-1-1,0 1 0,0-1 0,0 1 0,-1-1 1,1 0-1,0 0 0,0 0 0,0 0 0,0 0 1,0 0-1,0-1 0,-1 1 0,1 0 0,0-1 0,0 0 1,0 1-1,-1-1 0,1 0 0,0 0 0,-1 0 1,3-2-1,5-3 5,0 0 0,-1 0 0,13-13-1,10-12 34,-2 0-1,-1-2 0,-2-1 1,-1-1-1,-2-1 0,-1-1 1,-2-2-1,20-52 0,-21 33 57,-2-1 0,-3 0 0,8-80 0,-22 133-87,-2 6-10,-4 14-3,-1 49-31,1 66 1,1-24-7,8 45-58,1-72 63,-3-58 33,0-1 1,1 0-1,2 0 0,0 0 1,0 0-1,2 0 0,10 22 1,-15-39 9,0-1 0,0 1 1,1 0-1,-1-1 0,1 1 0,0-1 0,-1 0 1,1 1-1,0-1 0,0 0 0,-1 0 1,1 0-1,0 0 0,0 0 0,0-1 1,0 1-1,1-1 0,-1 1 0,0-1 0,0 0 1,0 0-1,0 0 0,0 0 0,0 0 1,1 0-1,-1 0 0,0-1 0,3 0 1,4-1 5,0-1 1,-1 1-1,1-1 1,-1-1 0,13-6-1,80-55 24,-87 55-17,-1-1 0,0-1 1,-1 1-1,-1-2 0,12-14 0,-19 21 9,-1-1 0,1 1 1,-1-1-1,0 0 0,2-9 0,-4 15-20,-1-1 0,0 1 0,1-1 0,-1 1 0,0-1 0,0 1 0,0-1 0,0 1 0,0-1 0,0 1 0,-1-1 1,1 1-1,0-1 0,-1-1 0,0 2-1,1 1 0,-1-1 0,0 1 1,1-1-1,-1 0 0,0 1 0,1-1 1,-1 1-1,0 0 0,1-1 1,-1 1-1,0-1 0,0 1 0,0 0 1,1 0-1,-1-1 0,0 1 0,0 0 1,0 0-1,0 0 0,0 0 1,1 0-1,-1 0 0,0 0 0,0 0 1,0 1-1,-1-1 0,-5 2-3,1-1 1,0 1-1,0 0 0,-1 0 0,1 0 1,0 1-1,1 0 0,-1 1 0,0-1 1,1 1-1,-7 6 0,10-8-2,0 0-1,1 0 0,-1 0 1,0 0-1,1 0 1,-1 0-1,1 1 0,0-1 1,0 0-1,0 1 1,0-1-1,0 1 0,1-1 1,-1 1-1,1 0 1,0-1-1,-1 1 0,1-1 1,0 1-1,0 0 1,1-1-1,-1 1 0,1 0 1,-1-1-1,1 1 1,0-1-1,0 1 1,0-1-1,0 0 0,0 1 1,3 3-1,1 1 1,1-1 0,0 0 0,0 0 0,0 0 0,0-1-1,1 0 1,0 0 0,0 0 0,1-1 0,-1 0 0,1-1 0,0 0 0,0 0 0,13 3-1,5 0 8,0-1-1,0-1 0,38 1 1,-51-5 12,0-1 0,0 0 0,0 0 0,0-1 0,-1-1 0,1-1 1,-1 1-1,1-2 0,-1 0 0,-1 0 0,1-1 0,20-14 0,-31 19-71,1 0 0,-1-1 0,1 1 0,-1 0 0,0-1-1,0 1 1,1-1 0,-1 1 0,0-1 0,0 1 0,-1-1 0,2-2 0,0-6-4186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2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10848,'0'0'8162,"16"2"-7813,4 1-232,84 7 465,164-15 1141,3 1 57,-231 3-999,-11 0-3813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2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1025 5520,'0'0'6238,"10"5"-5820,33 12-2,-40-16-387,-1-1 0,0 0 0,0 0 0,0 0 0,0 0 0,1 0 0,-1-1 1,0 1-1,0-1 0,0 1 0,0-1 0,0 0 0,0 0 0,0 0 0,0 0 0,0 0 1,0 0-1,0 0 0,-1-1 0,1 1 0,0-1 0,-1 1 0,0-1 0,3-3 0,2-1 86,13-12 231,-1 0 1,-1-1-1,-1-1 0,-1-1 0,-1 0 1,0-1-1,-2 0 0,14-34 0,-25 52-218,0-1 0,0 0-1,0 1 1,-1-1 0,0 0 0,0 0-1,0 0 1,0 1 0,-2-8 0,0 1 233,-1 0 1,-7-19 0,0 15 172,9 14-452,1 0 0,-1 0 0,0 0 0,0 0-1,1-1 1,-1 1 0,0 0 0,1 0 0,-1 0-1,1-1 1,-1-1 0,1 2-55,1 0-1,-1 0 1,0 0-1,1 0 1,-1 0 0,1 1-1,-1-1 1,1 0-1,-1 0 1,1 0 0,-1 1-1,1-1 1,0 0-1,-1 1 1,1-1 0,0 0-1,0 1 1,-1-1-1,1 1 1,0 0 0,0-1-1,1 0 1,13-5 60,0 1-1,0 0 1,0 1 0,1 1 0,27-3 0,-39 6-73,1-1 0,0 1 0,0 0 0,-1 1 0,1-1 0,0 1 0,-1 0 0,1 0 0,-1 0 0,1 1 0,-1-1 0,1 1 0,-1 0 0,0 1 0,0-1 0,0 1 0,0 0 0,0-1 0,4 6 0,-4-3 2,0-1 0,-1 1 0,1 0 0,-1 0-1,0 0 1,-1 0 0,1 1 0,-1-1 0,0 1 0,0-1 0,-1 1 0,1 0 0,-1 0 0,0 10 0,-1 5 64,-7 37 0,5-43-19,0 0-1,1 0 1,0 0-1,3 26 0,-2-39-47,0 0 0,1 0 0,-1 0 0,1 0 0,-1 0 0,1 0 0,0 0 0,0 0 0,-1 0 0,1-1 0,1 1-1,-1 0 1,0-1 0,0 1 0,1-1 0,-1 1 0,0-1 0,1 1 0,0-1 0,-1 0 0,1 0 0,0 0 0,-1 0 0,1 0 0,0 0 0,0-1-1,0 1 1,0 0 0,0-1 0,0 0 0,0 1 0,2-1 0,3 0 6,0 0-1,0-1 1,0 0 0,0-1-1,0 1 1,0-1 0,11-5-1,29-14 110,76-48-1,-2 1 25,53-32 239,-166 96-356,-7 4-26,0 0 0,-1 0-1,1 0 1,0-1 0,0 1 0,0-1 0,-1 1-1,1 0 1,0-1 0,-1 1 0,1-1 0,0 0 0,-1 1-1,1-1 1,0 1 0,-1-1 0,1 0 0,-1 0-1,1 1 1,-1-1 0,1-1 0,-13 5 71,-31 24-21,0 2 0,2 2 0,2 1 0,1 2 0,1 2 0,-41 52 0,73-81-31,0 0 0,0 0 0,1 0 0,0 1-1,0-1 1,-3 12 0,6-18-20,1 1 1,0-1-1,-1 1 0,1-1 1,0 1-1,0-1 0,0 1 0,0-1 1,0 1-1,0-1 0,0 1 1,1-1-1,-1 1 0,0-1 0,1 1 1,-1-1-1,2 2 0,-1-2-2,0 0 0,0 0 0,0 0-1,0 0 1,1 0 0,-1 0 0,0 0-1,1-1 1,-1 1 0,0 0 0,1-1 0,-1 1-1,1-1 1,-1 0 0,1 1 0,-1-1-1,1 0 1,-1 0 0,1 0 0,2 0 0,4-1 12,0 0 1,0 0-1,0 0 1,0-1-1,-1 0 1,1-1-1,-1 0 1,0 0-1,1 0 1,-1-1-1,-1 0 1,14-10-1,2-5 40,-1-1 0,23-25 0,-37 36-40,35-45 94,-32 40-40,0 1 0,0 0 1,1 1-1,21-19 0,-31 32-66,0 0 1,-1-1-1,1 1 1,-1 0-1,1 0 0,0 0 1,-1 0-1,0-1 1,1 1-1,-1 0 0,1 0 1,-1 0-1,0 0 1,0 0-1,0 0 0,1 0 1,-1 2-1,7 36-9,-3-19 10,-2-10-7,0-1 1,1 0-1,0 0 1,0 0 0,1 0-1,5 9 1,-7-16-1,-1 0 0,1 0 0,0 0 0,-1 0 0,1 0 0,0 0 0,0-1 1,0 1-1,0-1 0,1 1 0,-1-1 0,0 0 0,1 0 0,-1 0 0,0 0 0,1 0 0,-1 0 0,1-1 0,0 1 1,-1-1-1,1 0 0,-1 0 0,1 0 0,0 0 0,-1 0 0,1 0 0,4-2 0,16-5 0,-1-1 0,0-1 0,0 0 0,-1-2 0,0-1 0,29-21 0,29-17 0,-58 39 4,39-21 77,-2-2 1,77-60-1,-169 122 8,-12 8-60,2 3 1,-68 77 0,110-114-30,0 0 0,1 0 1,-1 0-1,0 1 1,1-1-1,0 1 0,0-1 1,0 1-1,0-1 1,0 1-1,0-1 0,0 1 1,1 0-1,0 0 1,-1-1-1,1 1 0,0 0 1,1 4-1,-1-6-1,0 0 1,1 0-1,-1 0 0,1 0 0,0 1 1,-1-1-1,1 0 0,0 0 0,-1 0 0,1 0 1,0-1-1,0 1 0,0 0 0,0 0 0,0 0 1,2 0-1,-1 0-3,1 1 0,-1-1 0,1-1-1,0 1 1,0 0 0,-1-1 0,1 1 0,0-1 0,4 0 0,2 0 3,0-1 0,0-1 0,0 1 0,0-1 0,-1-1 0,1 1 0,-1-2 0,0 1 0,1-1 0,-2 0 0,15-10 0,3-5 32,-1 0 0,22-25 0,-33 30-20,8-8 2,-1 0 1,-2-2-1,0 0 0,-1-1 1,-2-1-1,-1 0 0,-1-1 1,-1-1-1,9-30 0,5-35 28,21-139 0,-37 175-23,-8 47-15,0 4-2,-1 0 0,0 1 0,0-1 1,0 0-1,-1 0 0,0 1 0,0-1 0,0 0 1,-1 0-1,-2-7 0,3 13-1,0 0 0,0-1 0,-1 1 0,1 0 0,0 0 0,-1-1 0,1 1 0,0 0 0,-1 0 0,1 0 0,0-1 0,-1 1 0,1 0 0,0 0 1,-1 0-1,1 0 0,-1 0 0,1 0 0,0 0 0,-1 0 0,1 0 0,-1 0 0,1 0 0,0 0 0,-1 0 0,1 0 0,-1 0 0,1 0 0,0 0 0,-1 0 0,1 1 0,0-1 0,-1 0 0,1 0 0,0 0 0,-1 1 0,1-1 0,0 0 0,-1 0 0,1 1 0,0-1 0,0 0 0,-1 1 0,1 0 0,-15 15-4,15-16 3,-17 24-9,1 1 0,1 0 1,1 1-1,2 0 0,0 1 0,-13 50 0,15-37-2,1 1-1,2-1 0,3 2 1,-1 49-1,6-68 33,0 0 1,2-1-1,0 1 0,8 26 1,-7-35-7,1 0 1,0-1 0,1 0-1,0 0 1,1 0 0,0-1-1,16 20 1,-22-30-8,1-1 0,-1 1 0,1-1 0,0 0 0,-1 1 0,1-1 0,0 0 0,0 0 0,-1 0 0,1 0 0,0 0 0,0-1 0,0 1 0,0 0 0,0-1 0,0 0 0,1 1-1,-1-1 1,0 0 0,0 0 0,0 0 0,0-1 0,0 1 0,0 0 0,0-1 0,0 1 0,0-1 0,0 0 0,3-1 0,5-3 39,-1 0 0,1-1 0,-1 0-1,12-11 1,-7 6 11,12-10 32,-13 10-21,1 0-1,1 1 1,18-9-1,-33 19-65,0 0-1,1 0 1,-1 0-1,0 0 1,0 0-1,1 0 1,-1 0-1,0 0 1,0 0-1,1 0 1,-1 0-1,0 1 0,0-1 1,1 0-1,-1 0 1,0 0-1,0 0 1,0 1-1,1-1 1,-1 0-1,0 0 1,0 0-1,0 1 0,0-1 1,0 0-1,1 0 1,-1 1-1,0-1 1,0 0-1,0 0 1,0 1-1,0-1 1,0 0-1,0 0 0,0 1 1,0-1-1,0 0 1,0 1-1,0-1 1,0 0-1,0 0 1,0 1-1,0-1 1,0 1-1,-1 23 45,2-4-24,0-7 0,1 1 1,1 0-1,0-1 0,1 0 1,6 16-1,-8-26-15,0 1-1,-1-1 0,1 0 0,0 0 1,0 0-1,1 0 0,-1 0 0,1-1 1,-1 1-1,1-1 0,0 1 0,0-1 1,0 0-1,0 0 0,1 0 0,-1-1 0,0 1 1,1-1-1,-1 0 0,1 0 0,-1 0 1,1 0-1,0-1 0,5 1 0,3-1 12,1 0-1,0-1 1,-1 0-1,0-1 1,1 0-1,19-8 1,-9 1 31,-1 0 1,32-21-1,-25 14 22,-1-2-1,-1-1 1,-1-1 0,0-1-1,31-34 1,-56 54-67,-1 0 0,1 1 1,0-1-1,-1 1 0,1-1 0,-1 0 0,1 0 0,-1 1 0,1-1 1,-1 0-1,1 0 0,-1 1 0,0-1 0,1 0 0,-1 0 1,0 0-1,0 0 0,0 0 0,1 1 0,-1-1 0,0-2 0,-1 3 2,1-1-1,-1 1 1,1-1-1,-1 1 1,1 0-1,-1-1 0,1 1 1,-1 0-1,1 0 1,-1-1-1,1 1 0,-1 0 1,0 0-1,1 0 1,-1 0-1,1 0 0,-1-1 1,0 1-1,1 0 1,-1 0-1,1 1 1,-2-1-1,-3 0 6,1 1 1,-1 0-1,1 0 0,0 0 1,-1 0-1,1 1 0,-6 3 1,-9 7 3,2 1 0,-33 31-1,44-38-11,1-1 0,-1 1 0,2 1-1,-1-1 1,1 0 0,0 1-1,0 0 1,0 0 0,1 0 0,0 1-1,-3 14 1,6-21-3,-1 1-1,1-1 0,0 0 1,0 0-1,0 0 1,0 0-1,0 0 1,0 1-1,0-1 1,0 0-1,0 0 1,0 0-1,1 0 0,-1 0 1,0 0-1,1 0 1,-1 0-1,1 0 1,0 0-1,-1 0 1,2 1-1,-2-1 0,1-1 0,0 0 0,0 1-1,0-1 1,0 0 0,-1 1 0,1-1 0,0 0-1,0 0 1,0 0 0,0 0 0,0 0 0,0 0-1,0 0 1,0 0 0,-1 0 0,1 0 0,0-1-1,0 1 1,1-1 0,4-1-3,1-1-1,-1 0 0,0-1 1,11-7-1,-3 0 36,-1-1-1,13-16 0,11-9 84,-36 36-113,0 0 0,0 0 0,0-1 0,0 1-1,1 0 1,-1 1 0,0-1 0,0 0 0,1 0-1,-1 0 1,0 1 0,1-1 0,-1 1-1,1-1 1,-1 1 0,3-1 0,-3 2-5,0 0 1,0 0-1,0 0 1,0 0-1,1 0 1,-1 0-1,0 0 1,-1 0-1,1 0 1,0 0 0,0 1-1,0-1 1,-1 0-1,2 3 1,-2-3 0,43 72-61,-42-70 63,1 0 0,-1 0 0,1 0 0,0 0 1,0 0-1,1 0 0,-1-1 0,1 1 0,-1-1 0,1 1 0,0-1 0,0 0 0,-1 0 0,2 0 0,-1-1 0,0 1 1,0-1-1,0 1 0,1-1 0,-1 0 0,1 0 0,-1-1 0,1 1 0,-1-1 0,1 0 0,-1 0 0,1 0 1,-1 0-1,1 0 0,-1-1 0,1 0 0,-1 0 0,1 0 0,5-2 0,12-8 1,-1-1 0,0 0 0,0-2-1,-1 0 1,29-29 0,-21 14 2,0-1-1,36-54 1,-39 45 22,-1-2-1,-1-1 1,24-69 0,30-138 181,-54 171-101,-20 71-86,-1 1 0,1-1-1,0-14 1,-2 21-18,0 0 1,0 0-1,0-1 0,0 1 1,0 0-1,0 0 0,0 0 1,0 0-1,0-1 0,0 1 0,0 0 1,0 0-1,0 0 0,0-1 1,0 1-1,0 0 0,0 0 1,0 0-1,0 0 0,0-1 1,0 1-1,0 0 0,0 0 0,0 0 1,0 0-1,-1 0 0,1-1 1,0 1-1,0 0 0,0 0 1,0 0-1,0 0 0,0 0 0,-1 0 1,1 0-1,0-1 0,0 1 1,0 0-1,0 0 0,-1 0 1,1 0-1,0 0 0,0 0 0,0 0 1,0 0-1,-1 0 0,1 0 1,0 0-1,0 0 0,-1 0 1,-12 18-12,-1 10-18,1 1 1,2 0-1,-10 36 0,-16 95-59,27-106 39,3 0 1,-1 73-1,8-89-6,2-1 1,2 0 0,1-1 0,13 50 0,-16-82 47,-1 1 0,0 0 0,1-1 0,0 1 0,0-1 0,1 0 0,-1 1 0,1-1 0,0 0 0,5 5 0,-6-8 6,-1 1-1,1-1 1,0 0-1,0 0 0,0 0 1,-1 0-1,1 0 1,0-1-1,0 1 1,0-1-1,0 1 1,0-1-1,1 0 1,-1 1-1,0-1 1,0 0-1,0-1 0,0 1 1,0 0-1,0 0 1,0-1-1,0 1 1,0-1-1,0 0 1,0 0-1,0 0 1,2-1-1,4-3-1,1 0 1,-1-1-1,0 0 1,0 0-1,0-1 0,10-12 1,37-52-1,-26 28 24,-3-1 1,-2-1-1,-1-2 1,23-69-1,-19 29 85,27-147-1,-51 220-91,0 0 19,0 1 0,-1-1 0,-1 0-1,0 0 1,-1 0 0,0 0 0,-4-20-1,4 33-30,0 1 0,0 0 0,0-1 0,0 1 0,0-1 0,0 1 0,0-1-1,0 1 1,-1-1 0,1 1 0,0-1 0,0 1 0,0 0 0,-1-1 0,1 1-1,0 0 1,-1-1 0,1 1 0,0 0 0,-1-1 0,1 1 0,-1 0 0,1-1 0,0 1-1,-1 0 1,1 0 0,-1 0 0,1-1 0,-1 1 0,1 0 0,0 0 0,-1 0-1,0 0 1,0 0-2,-1 1 1,1-1-1,0 1 0,0-1 0,0 1 0,0 0 0,0 0 1,0-1-1,0 1 0,0 0 0,0 0 0,-1 2 0,-26 38-65,25-36 55,-12 21-34,1 0 1,2 1-1,0 0 0,-7 30 0,-22 116-102,34-125 91,1 0 0,1 62-1,5-88 64,2 0 0,0 0 0,2 0 0,0 0 0,2-1 0,13 35 0,-19-54 2,1 1-1,1-1 0,-1 1 0,0-1 1,0 1-1,1-1 0,0 0 0,-1 0 1,1 0-1,0 0 0,0 0 0,0 0 1,0 0-1,0-1 0,0 1 0,3 0 1,-3-1-2,1 0 1,-1-1-1,0 1 1,1-1-1,-1 0 0,1 1 1,-1-1-1,1 0 1,-1-1-1,0 1 1,1 0-1,-1-1 1,1 1-1,-1-1 0,0 0 1,0 0-1,5-2 1,20-11 85,42-29 1,-52 31-31,-13 10-56,-1-1 11,1 0 0,0 1 0,0 0 0,0 0 0,0 0 0,6-2 0,-9 4-16,0 0 1,-1 0-1,1 0 0,0 0 1,0 0-1,0 0 1,-1 0-1,1 0 0,0 0 1,0 1-1,0-1 0,-1 0 1,1 0-1,0 1 1,0-1-1,-1 1 0,1-1 1,0 0-1,-1 1 0,1-1 1,-1 1-1,1 0 1,0-1-1,-1 1 0,1-1 1,-1 1-1,1 0 0,-1-1 1,0 1-1,1 0 1,-1 0-1,0-1 0,1 1 1,-1 0-1,0 0 1,0 0-1,0-1 0,0 1 1,0 0-1,0 0 0,0 1 1,3 31 34,-1 0 0,-2 37 1,-1 18 8,1-85-39,0 0 0,1 0 0,-1 0 0,0 0 0,1 0 0,0 0 0,0-1 0,0 1 0,3 5-1,-4-7-4,1-1 0,-1 1-1,1 0 1,-1-1 0,1 1-1,0-1 1,-1 1 0,1-1-1,0 0 1,0 1 0,-1-1-1,1 1 1,0-1 0,0 0-1,0 0 1,-1 0 0,1 1-1,0-1 1,0 0 0,0 0-1,0 0 1,-1 0 0,1 0-1,0 0 1,0-1 0,0 1-1,-1 0 1,1 0-1,0-1 1,0 1 0,0 0-1,-1-1 1,1 1 0,0-1-1,-1 1 1,2-1 0,12-9 38,1-1 0,-2-1 0,1 0 0,-2 0 0,14-18 0,1 0 42,-8 9 2,-12 13-22,-1 0-1,1 1 1,1 0 0,-1 0 0,16-10-1,-23 17-59,0 0 0,1 0 0,-1 0 0,0 0 0,1-1 0,-1 1 0,0 0 0,0 0 0,1 0 0,-1 0 0,0 0 0,1 0 0,-1 0 0,0 0 0,1 0-1,-1 0 1,0 0 0,0 0 0,1 0 0,-1 0 0,0 0 0,1 0 0,-1 0 0,0 0 0,1 0 0,-1 1 0,0-1 0,0 0 0,1 0 0,-1 0 0,0 0 0,0 1 0,1-1-1,-1 0 1,0 0 0,0 0 0,0 1 0,1-1 0,-1 0 0,0 1 0,0-1 0,0 0 0,0 0 0,0 1 0,0-1 0,0 0 0,1 1 0,-1-1 0,0 1 0,-1 18 44,-5 6-24,-1 0-1,-1 0 1,-18 38-1,-42 69 22,57-113-31,-24 42 14,-4-2 0,-1-1 1,-65 69-1,94-115-6,0 0 0,0-1 0,-1-1 0,-1 0-1,0 0 1,0-2 0,-1 1 0,-24 10 0,37-19-19,0 1-1,0-1 1,1 0 0,-1 1-1,0-1 1,0 0 0,0 0-1,0 0 1,0 0 0,0 0-1,1 0 1,-1 0 0,0 0-1,0 0 1,0 0 0,0 0-1,0 0 1,0-1 0,1 1-1,-1 0 1,0-1 0,0 1-1,0 0 1,1-1-1,-1 1 1,0-1 0,1 0-1,-1 1 1,0-1 0,1 1-1,-1-1 1,1 0 0,-1 0-1,1 1 1,-1-1 0,1 0-1,-1 0 1,1 1 0,0-1-1,-1 0 1,1 0 0,0 0-1,0 0 1,0-1 0,-1-3 2,0 0 1,1 0-1,0 0 1,0 0 0,0 0-1,2-9 1,2-3 3,1 0 0,1 1 0,1-1 0,0 1 0,1 0 0,0 1 0,2 0 0,-1 0 0,2 1 0,0 1 0,17-17 0,15-10-25,96-69 0,-120 95 16,100-65-51,-34 24-208,-46 24-504,-27 17-3814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6:2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62 210 14168,'0'0'2679,"-60"-81"-2023,58 53 8,8 2-312,8-3 0,12 1-160,9 10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3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9432,'0'0'3689,"13"2"-3394,-5-1-244,2 1 17,0 0-1,-1-1 0,1 0 1,0 0-1,0-1 1,-1 0-1,1-1 1,0 0-1,-1-1 0,11-2 1,-10-2 38,1 0-1,-1 0 1,-1-1 0,1 0 0,9-10-1,16-12 265,-29 25-297,-1 0 0,0-1-1,0 1 1,-1-1 0,1 0 0,-1 0 0,0-1-1,-1 1 1,1-1 0,-1 0 0,0 0 0,0 0 0,2-9-1,-4 11-10,0-1 0,0-1 0,0 1-1,-1 0 1,1 0 0,-1 0 0,0 0-1,-1 0 1,0 0 0,1 0-1,-1 0 1,-1 0 0,1 0 0,-1 0-1,0 0 1,0 1 0,-5-8-1,6 11-36,0-1 0,0 1-1,0 0 1,0 0 0,-1 0-1,1 0 1,0 0 0,-1 0-1,1 1 1,-1-1 0,1 0-1,-1 1 1,1-1 0,-1 1-1,1-1 1,-1 1 0,0 0-1,1 0 1,-1-1 0,0 1-1,1 0 1,-1 1 0,0-1-1,1 0 1,-1 0 0,1 1-1,-1-1 1,0 1 0,1-1-1,-1 1 1,1 0 0,0 0-1,-3 1 1,-1 0 26,0 1 1,0 0-1,0 1 1,0-1-1,0 1 0,1 0 1,0 0-1,-6 7 1,5-3-19,1 0 1,-1 0-1,1 1 0,0-1 1,1 1-1,0 0 1,1 0-1,0 0 1,0 1-1,1-1 0,0 11 1,0-7-5,1 0 1,1 1-1,0-1 0,1 0 1,1 0-1,0 0 0,6 16 1,-7-25-15,0 0 0,0 0 1,0 0-1,0-1 0,1 1 1,-1-1-1,1 0 0,0 0 1,0 0-1,0 0 0,0 0 0,1-1 1,-1 1-1,1-1 0,0 0 1,0 0-1,-1 0 0,1 0 1,0-1-1,1 0 0,-1 0 0,0 0 1,0 0-1,6 0 0,3-3 25,0 1 0,1-2-1,-1 0 1,0 0-1,-1-2 1,1 1-1,-1-1 1,0-1-1,0-1 1,13-8 0,10-10 172,56-54 1,-88 76-203,6-4 19,11-13 154,36-24 1,-38 31-57,-9 6-44,0 0-1,0 1 1,17-9 0,-24 14-70,0 0 0,0 0 1,0 1-1,0-1 0,0 0 0,1 1 0,-1 0 1,0-1-1,0 1 0,0 0 0,0 0 0,1 0 1,-1 0-1,0 1 0,0-1 0,0 0 0,0 1 1,0 0-1,0-1 0,0 1 0,0 0 0,0 0 1,0 0-1,3 3 0,9 9 15,-1 2-1,-1-1 1,0 2-1,0-1 1,-2 2 0,0-1-1,8 20 1,-10-19 23,1 0 1,0 0 0,2-1-1,-1-1 1,2 0-1,0 0 1,18 16-1,-17-18 41,-12-12-78,0 0 0,0 1 1,0-1-1,0 0 0,0 0 0,0 0 1,0 0-1,0 0 0,0 0 1,1 0-1,-1 0 0,0 0 0,1-1 1,-1 1-1,1 0 0,-1-1 0,1 1 1,-1-1-1,1 0 0,-1 1 0,1-1 1,-1 0-1,1 0 0,1 0 0,-1-1 5,0 1 0,0 0 0,0-1 0,0 0 0,0 1 0,0-1 0,0 0 0,0 0 0,0 0 0,-1 0 0,1 0 1,-1-1-1,3-1 0,-2 0-31,0 0 1,0 0 0,0-1 0,0 1 0,-1 0 0,1-1 0,0-3 0,20-49-491,-14 38-2426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3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1 11552,'0'0'1648,"-14"11"-1528,-92 77 246,55-39 406,2 2 0,-52 69-1,70-82-147,14-16-136,11-14-157,0 0 0,0 0 0,-1-1 0,0 0-1,-10 8 1,17-15-366,0 0 0,0 0 0,0 0 0,0 0 0,0 1 0,-1-1 1,1 0-1,0 0 0,0 0 0,0 0 0,0 0 0,0 0 0,0 0 0,0 0 0,0 0 0,-1 0 0,1 0 0,0 0 0,0 0 0,0 0 0,0 0 0,0 0 0,0 0 1,0 0-1,0 0 0,0 0 0,-1 0 0,1 0 0,0-1 0,0 1 0,0 0 0,0 0 0,0 0 0,0 0 0,0 0 0,0 0 0,0 0 0,0 0 0,0 0 0,-1 0 1,1 0-1,0 0 0,0-1 0,0 1 0,0 0 0,0 0 0,0 0 0,0 0 0,0 0 0,0 0 0,0 0 0,0 0 0,0-1 0,0 1 0,0 0 0,0 0 0,0 0 1,0 0-1,0 0 0,0 0 0,0 0 0,0-1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4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215 385 5720,'0'0'6706,"-10"7"-6243,-2 0-384,-79 59 1144,81-59-1040,1 2 1,0-1-1,1 1 1,0 0-1,0 1 1,1 0-1,0 0 1,-5 12-1,8-12 17,0 0 0,0 0 0,1 1 0,1-1 0,0 1 0,-2 21-1,4-29-130,0 1-1,0-1 0,0 1 0,0-1 0,1 1 0,0-1 0,-1 0 0,1 1 1,0-1-1,1 0 0,-1 0 0,1 0 0,-1 1 0,1-1 0,0-1 0,0 1 1,0 0-1,0 0 0,1-1 0,-1 1 0,1-1 0,0 0 0,0 0 1,-1 0-1,7 3 0,-5-4-26,1 0 0,-1 0 1,0 0-1,0 0 0,0-1 0,0 0 1,1 0-1,-1 0 0,0 0 1,7-2-1,40-10 271,-51 12-311,15-4 74,-1-2 0,0 0-1,0 0 1,0-1 0,-1-1 0,0 0 0,0-1 0,-1 0 0,0-1 0,0-1 0,-2 0 0,1 0-1,12-19 1,-12 17 12,0 0-1,21-18 0,11-13 123,-25 31-131,-16 12-58,0 0 0,-1 0-1,1-1 1,0 1 0,0 0 0,-1-1-1,1 1 1,2-4 0,-4 4 35,-1 3-37,0 0 0,0 0 0,0-1 0,1 1 0,-1 0 0,0 0 0,1 0 0,-1 0 0,1 0 0,0 0 0,-1 3 0,0 2 10,-13 42 47,7-24-40,0 1-1,1-1 1,2 1 0,-2 29 0,7-47-32,0-1 1,0 1-1,0 0 1,1-1 0,0 1-1,1-1 1,-1 0-1,1 0 1,1 0 0,0 0-1,0 0 1,0-1-1,0 1 1,1-1 0,0 0-1,1-1 1,6 6-1,-11-10 0,1 0-1,-1 0 0,1 0 1,0 0-1,-1-1 0,1 1 1,0-1-1,-1 1 0,1-1 1,0 0-1,-1 0 1,1 0-1,0 0 0,0 0 1,-1 0-1,1 0 0,0 0 1,0-1-1,-1 1 0,1-1 1,0 1-1,-1-1 0,4-1 1,2-2 16,0-1 0,0 0 0,11-9 0,-11 8 7,9-8 40,0-1-1,-2-1 1,1-1-1,-2 0 1,19-31-1,-10 9 154,30-73 0,-38 74-102,-1 0 1,-3-1-1,9-53 1,-15 65-36,-2 1 1,0-1 0,-2 0 0,-1 0-1,-1 1 1,-6-29 0,8 55-84,-6-17 84,6 17-82,0 0-1,0 0 0,0 1 1,0-1-1,0 0 1,0 0-1,0 1 0,0-1 1,0 0-1,0 0 1,0 0-1,0 1 0,0-1 1,0 0-1,0 0 0,0 1 1,-1-1-1,1 0 1,0 0-1,0 0 0,0 1 1,0-1-1,-1 0 1,1 0-1,0 0 0,0 0 1,0 0-1,-1 1 0,1-1 1,0 0-1,0 0 1,0 0-1,-1 0 0,1 0 1,0 0-1,0 0 1,-1 0-1,1 0 0,0 0 1,0 0-1,-1 0 0,1 0 1,0 0-1,0 0 1,0 0-1,-1 0 0,1 0 1,0 0-1,0 0 1,-1 0-1,1 0 0,0-1 1,0 1-1,0 0 0,-1 0 1,1 0-1,0 0 1,0 0-1,0-1 0,0 1 1,-1 0-1,1 0 1,0 0-1,0-1 0,0 1 1,0 0-1,0 0 0,0 0 1,-1-1-1,-8 25-14,1 0 0,0 0 0,2 0 0,1 1-1,0 0 1,-1 47 0,6-26-84,2-1-1,15 89 1,-14-116 70,1 1-1,0-1 0,2 0 0,0 0 0,1 0 1,1-1-1,1 0 0,0-1 0,1 1 1,17 19-1,-21-28 6,1 0 1,1-1-1,-1 1 1,1-2-1,1 1 1,16 10-1,-18-14 18,-1-1 0,1 0 0,0 0 0,0 0 0,-1-1-1,1 0 1,0 0 0,0-1 0,0 0 0,0 0 0,0 0 0,0-1 0,0 0-1,0-1 1,-1 1 0,11-5 0,7-3 59,-1-1-1,1-1 1,22-14-1,-28 15 6,-6 3 19,0 0 0,-1 0 1,1-2-1,9-8 0,-15 11-43,-1 0-1,1-1 1,-2 1 0,1-1-1,-1 0 1,0-1 0,0 1-1,2-10 1,-4 13-14,-1 0 1,1 0 0,-1-1 0,-1 1-1,1-1 1,-1 1 0,1-1-1,-1 1 1,-1-1 0,1 1 0,0 0-1,-1-1 1,0 1 0,0-1-1,-1 1 1,-1-5 0,3 9-19,-1-1-1,1 0 1,-1 1 0,1-1 0,0 1-1,-1-1 1,0 1 0,1-1-1,-1 1 1,1-1 0,-1 1 0,1-1-1,-1 1 1,0 0 0,1-1 0,-1 1-1,0 0 1,1 0 0,-1 0-1,0-1 1,0 1 0,1 0 0,-1 0-1,0 0 1,1 0 0,-1 0 0,0 0-1,0 0 1,1 0 0,-1 1-1,0-1 1,1 0 0,-1 0 0,0 1-1,1-1 1,-1 0 0,0 1 0,1-1-1,-1 0 1,0 1 0,-2 1-8,0 0 0,0 0-1,1 0 1,-1 1 0,1-1 0,-4 5 0,2 0-7,0-1 1,0 1-1,1 0 1,0 0-1,1 1 1,-1-1-1,2 0 1,-1 1-1,1-1 1,0 1-1,0 0 1,1-1-1,0 1 1,0 0-1,1-1 0,0 1 1,1-1-1,2 11 1,1-5-24,-4-9 25,0 0 0,0 1-1,1-1 1,0 0 0,0 0-1,0 0 1,0-1 0,0 1-1,1 0 1,0-1 0,-1 0-1,1 1 1,1-1 0,-1 0 0,0-1-1,1 1 1,-1 0 0,7 2-1,-2-1-4,1 0-1,0-1 1,-1 0-1,1-1 1,1 0-1,-1 0 1,0-1-1,0 0 1,19-1-1,-14-1 14,0-1 0,1-1-1,-1 0 1,0-1 0,24-10 0,-8 0 27,0-2 0,-2-1 1,0-1-1,48-42 0,71-70 213,-123 115-100,-24 15-137,0 0 0,0 0 1,1 0-1,-1 0 0,0 0 0,0 0 0,0 0 1,0 0-1,0 0 0,0 0 0,1 0 1,-1 0-1,0 0 0,0 0 0,0 0 0,0 0 1,1 0-1,-1 0 0,0 0 0,0 0 1,0 0-1,0 0 0,0 0 0,1 0 0,-1 0 1,0 0-1,0 0 0,0 0 0,0 0 0,0 1 1,0-1-1,0 0 0,1 0 0,-1 0 1,0 0-1,0 0 0,0 0 0,0 0 0,0 1 1,0-1-1,0 0 0,0 0 0,0 0 0,-5 14 44,-11 12 9,4-7-24,0 0 0,2 1 0,-12 30 0,20-44-29,0 1 1,0-1-1,1 1 1,0 0 0,0 0-1,0-1 1,1 1-1,0 0 1,1 0 0,0 0-1,0-1 1,0 1-1,1 0 1,-1-1 0,6 12-1,-6-15-6,0-1-1,1 1 0,-1-1 1,0 1-1,1-1 1,-1 0-1,1 0 0,0 0 1,0 0-1,0 0 1,0 0-1,0 0 1,0 0-1,0-1 0,3 2 1,-3-2 6,1-1 1,-1 1 0,0-1-1,0 0 1,1 0 0,-1 0-1,0 0 1,0 0 0,1 0-1,-1-1 1,0 1 0,0-1 0,0 0-1,1 1 1,-1-1 0,0 0-1,0 0 1,3-3 0,8-4 13,-1-1 1,0 0 0,0-1 0,-1 0-1,-1-1 1,0 0 0,0-1 0,-1 0-1,0 0 1,9-19 0,1-6 58,-2-1 1,20-61-1,-22 43 46,-1-1 0,-4 0-1,-1-1 1,-4 1 0,-1-73-1,-4 123-94,0-1 1,0 1-1,0-1 0,-1 0 0,-1 1 1,1 0-1,-1-1 0,-4-10 0,4 21-20,1-1 0,-1 0 0,1 0 0,0 0 0,0 1 0,0-1 0,0 0 0,0 1 0,0 3 0,-7 30-24,2 0 0,1 0 0,2 0 0,2 1 0,1-1-1,2 1 1,1-1 0,2 0 0,11 44 0,-14-73 16,30 113-44,-26-102 47,0-1 0,2 0 0,0 0 0,17 26 0,-22-40 17,-1 0 0,1 0 1,-1 0-1,1 0 0,0-1 0,0 1 0,0-1 0,0 0 0,1 0 0,-1 0 0,1 0 1,-1-1-1,1 1 0,0-1 0,-1 0 0,1 0 0,7 1 0,0-1-801,1-1 0,-1-1-1,0 1 1,16-4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4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2 9144,'0'0'4240,"-10"-1"-3935,-2 0-214,0 1 0,1 1 0,-1 0 0,0 0 0,1 1 0,-1 1-1,1 0 1,0 0 0,-14 7 0,-12 8 486,0 2-1,-54 39 1,67-46 72,24-13-631,0 0 0,-1 0 0,1 0-1,0 1 1,-1-1 0,1 0-1,-1 0 1,1 0 0,0 0 0,-1 0-1,1 0 1,0 0 0,-1 0-1,1 0 1,-1 0 0,1 0 0,0 0-1,-1 0 1,1 0 0,-1 0-1,1 0 1,0 0 0,-1-1 0,1 1-1,0 0 1,-1 0 0,1 0-1,0-1 1,-1 1 0,1 0 0,0 0-1,0-1 1,-1 1 0,1 0-1,0-1 1,0 1 0,-1 0 0,1-1-1,0 1 1,0 0 0,0-1-1,0 1 1,0-1 0,-1 1-1,1 0 1,0-1 0,0 1 0,0 0-1,0-1 1,0 1 0,0-1-1,0 1 1,0 0 0,0-1 0,1 1-1,-1-1 1,0 1 0,0 0-1,0-1 1,0 1 0,1 0 0,-1-1-1,0 1 1,1-1 0,3-10-58,1 0-1,0 0 1,1 1 0,0 0 0,11-14-1,-10 13-1529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4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6128,'0'0'12093,"10"-4"-11787,52-19 460,-59 22-647,-1 0 1,1 1-1,0 0 1,-1-1 0,1 1-1,0 0 1,-1 0-1,1 1 1,0-1-1,-1 1 1,1-1-1,0 1 1,-1 0-1,4 1 1,-2 1-102,-1-1 0,1 1 0,0-1 0,-1 0 0,1 0 1,0 0-1,0-1 0,1 0 0,-1 1 0,0-2 0,0 1 0,1 0 0,-1-1 0,7 0 0,5 2 16,134 13 275,59 10 434,-199-24-683,-9-1-211,0 0 0,0 0 0,-1 0-1,1 0 1,0 0 0,0 0 0,0 0 0,-1 0 0,1 1-1,0-1 1,-1 0 0,1 1 0,0-1 0,-1 0 0,1 1-1,0-1 1,0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10448,'0'0'4032,"12"-7"-3623,-11 6-394,9-6 88,1 1-1,0 0 1,1 0-1,-1 1 1,1 0 0,0 1-1,15-2 1,-9 3 121,1 1 0,-1 1 0,1 1 0,30 3 0,-38-1-42,-1-1 0,0 2 1,1-1-1,-1 1 0,0 1 0,0 0 1,-1 0-1,1 1 0,16 12 0,-22-14-88,-1 0 0,1 1-1,-1 0 1,0 0 0,0 0 0,0 0-1,-1 0 1,1 1 0,-1-1-1,0 1 1,1 6 0,3 9 268,4 30 0,-4-17-36,7 49 428,-10-52-279,11 39 0,-7-22 12,-6-36-282,1 0 1,0-1 0,4 16-1,-5-26-186,-1 1 0,0 0-1,0 0 1,1-1-1,-1 1 1,0 0 0,1-1-1,-1 1 1,1 0-1,-1-1 1,1 1 0,-1-1-1,1 1 1,-1-1 0,1 1-1,-1-1 1,1 1-1,0-1 1,-1 0 0,1 1-1,0-1 1,0 0 0,-1 1-1,1-1 1,0 0-1,0 0 1,-1 0 0,1 0-1,0 0 1,0 0-1,-1 0 1,1 0 0,0 0-1,0 0 1,0 0 0,-1 0-1,1 0 1,0-1-1,0 1 1,25-16-1844,-22 13 265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5:4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9240,'0'0'10438,"5"-10"-9973,0-7-250,-3 10-5,0 1-1,1-1 1,0 0-1,0 1 1,1 0-1,5-8 1,-8 1-737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4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54 5224,'0'0'14421,"-3"10"-14273,-3 15-49,2 1-1,0-1 1,1 1 0,2 0 0,1 0 0,1 0 0,7 46-1,3-21 96,16 101 438,-25-143-428,1-8-73,2-20-22,1-30-35,0-147 215,-8 159-147,-1-1 0,-2 1 0,-12-44-1,10 65-12,6 13-83,0 1 0,0 0 0,0-1 0,0 0 1,0 1-1,1-1 0,-1 1 0,0-5 0,1 7-45,0 0 0,0 0-1,0 0 1,0 0 0,0 1 0,0-1-1,0 0 1,0 0 0,0 0 0,0 0-1,-1 0 1,1 0 0,0 0 0,0 0-1,0 0 1,0 0 0,0 0-1,0 0 1,0 0 0,0 0 0,0 0-1,0 0 1,-1 0 0,1 0 0,0 0-1,0 0 1,0-1 0,0 1-1,0 0 1,0 0 0,0 0 0,0 0-1,0 0 1,0 0 0,0 0 0,0 0-1,0 0 1,0 0 0,-1 0 0,1 0-1,0 0 1,0 0 0,0 0-1,0-1 1,0 1 0,0 0 0,0 0-1,0 0 1,0 0 0,0 0 0,0 0-1,0 0 1,0 0 0,0 0-1,0 0 1,0-1 0,0 1 0,0 0-1,0 0 2,0 0-1,0 1 1,0-1-1,0 0 1,0 0-1,0 0 0,0 0 1,0 0-1,0 1 1,0-1-1,0 0 0,0 0 1,0 0-1,0 0 1,0 1-1,0-1 1,0 0-1,0 0 0,0 0 1,1 0-1,-1 0 1,0 0-1,0 1 1,0-1-1,0 0 0,0 0 1,0 0-1,0 0 1,0 0-1,1 0 1,-1 0-1,0 0 0,0 1 1,0-1-1,0 0 1,0 0-1,1 0 0,-1 0 1,0 0-1,0 0 1,0 0-1,0 0 1,0 0-1,1 0 0,-1 0 1,0 0-1,0 0 1,0 0-1,0 0 1,0 0-1,1 0 0,-1 0 1,0 0-1,0-1 9,0 0-1,0 1 0,0-1 0,0 1 1,0-1-1,0 1 0,1-1 1,-1 0-1,0 1 0,0-1 0,1 1 1,-1-1-1,0 1 0,0-1 1,1 1-1,-1-1 0,1 1 0,-1 0 1,0-1-1,1 1 0,-1-1 1,1 1-1,-1 0 0,1-1 0,0 1 1,15-5-9,-1 1 1,1 1-1,0 0 1,0 1-1,1 1 1,-1 0-1,0 1 1,0 1-1,0 1 1,0 0-1,29 8 1,-19-3-3,0 2 1,-1 1-1,0 1 1,-1 1-1,0 2 1,30 21-1,-49-32 1,-1 1 0,1 0 1,-1 0-1,0 1 0,0-1 0,0 1 0,-1 0 0,1 0 0,-1 0 0,-1 1 0,1-1 0,-1 1 0,0-1 0,0 1 0,0 0 0,-1 0 1,0 0-1,0 0 0,0 0 0,-1 0 0,0 0 0,0 0 0,-1 0 0,1 0 0,-1 0 0,-1 0 0,1-1 0,-1 1 0,0 0 1,0-1-1,-1 1 0,0-1 0,0 0 0,-5 8 0,-1-3 11,0-1-1,0-1 1,-1 1 0,0-1-1,0-1 1,-1 0 0,0 0 0,0-1-1,-13 5 1,-21 6 65,-49 13 0,67-22-42,12-4-12,-10 3 57,0 2 0,-46 20 0,53-20-38,13-8-51,1 1 1,0 0-1,0 0 1,0 0-1,0 0 1,-6 6 0,10-6-222,4-3 203,8-1-1399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4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66 7432,'0'0'4766,"-9"-8"-4202,-31-24-9,35 29-430,0 0 1,0 0-1,0 0 0,0 1 0,0 0 1,-1 0-1,1 0 0,-1 0 1,0 1-1,1 0 0,-10-1 1,2 2 70,0 1 1,0 0-1,-15 3 1,26-4-171,-13 3 156,1 1 0,-1 0 1,1 0-1,-1 2 0,2 0 1,-1 0-1,1 2 0,0-1 1,0 2-1,1 0 0,0 0 1,-14 15-1,18-16-59,-1 1 0,1 1-1,1 0 1,0 0 0,1 0 0,-1 1 0,2 0 0,0 0 0,0 1-1,1-1 1,0 1 0,1 0 0,1 0 0,0 0 0,-1 17 0,3-16-17,0 0 1,0 0 0,2-1 0,-1 1-1,2 0 1,4 14 0,-6-22-68,1 0 0,1 0 1,-1 0-1,1 0 0,0-1 0,0 1 1,0-1-1,0 0 0,1 1 0,0-2 1,0 1-1,0 0 0,0-1 1,1 0-1,-1 0 0,11 5 0,0-2 30,0 0-1,1-2 1,-1 0-1,1 0 1,0-1-1,18 0 1,-3-1 64,1-2 1,38-5-1,80-21 334,-90 11-3371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5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277 398 3208,'0'0'9822,"-12"-8"-9524,-39-23-8,47 29-239,1 0 0,-1 1 0,0 0 0,1-1 0,-1 1-1,0 1 1,0-1 0,0 0 0,0 1 0,0 0 0,0 0 0,0 0-1,0 1 1,0-1 0,0 1 0,0 0 0,1 0 0,-1 0 0,0 0 0,0 1-1,-4 2 1,-1 0 92,-2 0-23,5-2-27,0 0-1,0 0 0,1 0 1,-1 1-1,0 0 1,1 0-1,0 1 1,0-1-1,0 1 0,0 0 1,0 1-1,1-1 1,-7 9-1,8-9-38,0 0 0,1-1 0,0 1-1,-1 0 1,1 0 0,1 0 0,-1 1 0,0-1-1,1 0 1,0 1 0,0-1 0,1 1 0,-1 6-1,1 11 178,4 35 0,-3-49-171,1 0 1,0 0-1,0-1 0,1 1 0,0-1 0,0 0 0,9 14 0,-6-12 6,-2-2-4,0-1 1,1 1-1,1-1 1,8 10 0,-11-14-47,-1 0 1,1 0 0,0-1 0,0 1 0,0-1 0,0 1 0,0-1 0,0 0 0,0 0 0,1 0 0,-1-1 0,0 1 0,0-1 0,7 0 0,-1 0 6,1-1-1,-1 0 1,0-1-1,1 0 0,-1 0 1,0-1-1,0 0 0,-1-1 1,1 0-1,-1 0 1,1-1-1,-2 0 0,11-7 1,-2 1-19,-10 7-2,0 0 1,1 0 0,-2-1-1,1 0 1,0 0 0,5-7-1,7-12 15,-7 9 14,0 0 1,24-23-1,-29 32-26,-1 0 0,0-1 1,0 0-1,-1 0 0,0 0 0,4-9 0,-5 11-4,-2 2 27,3-12 60,-4 14 43,-12 31 9,7-13-134,0 1 0,1 0 0,1 1 0,0 21 0,-1-6-3,5-24-5,-1 0 0,1 0 0,1 0-1,0 1 1,0-1 0,1-1-1,0 1 1,1 0 0,6 12 0,-8-17 2,-1-4 0,-1 0 0,0 0 0,1 0 0,-1 0 1,0-1-1,1 1 0,-1 0 0,1-1 0,-1 1 0,1 0 1,0-1-1,-1 1 0,1 0 0,0-1 0,-1 1 0,1-1 1,0 1-1,0-1 0,-1 0 0,1 1 0,0-1 0,0 0 1,0 1-1,0-1 0,-1 0 0,1 0 0,1 0 0,0 0 1,0 0 0,0-1-1,0 1 1,-1-1 0,1 1-1,0-1 1,0 0 0,0 0-1,-1 0 1,1 0-1,2-2 1,3-3 1,-1 1 0,0-1 0,0-1 0,7-9 0,-3-1 15,-1 0-1,9-21 0,11-22 29,23-35 99,-52 95-139,0-1 0,0 1 0,1 0 0,-1-1 0,0 1 0,0 0 0,0-1 0,0 1 0,0 0 0,1-1 0,-1 1 0,0-1 0,0 1 0,0 0 0,0-1 0,0 1 0,0-1 0,0 1 0,-1 0 0,1-1 0,0 1 0,0 0 0,0-1 0,0 1 0,0-1 0,-1 1 0,1 0-4,0 0 0,0 0 0,-1 0 0,1 0 0,0 0 0,0 0 0,-1 0 0,1 0 0,0 0 0,0 1 0,0-1 0,0 0 0,-1 0 0,1 0 0,0 0 0,0 0 0,0 1 0,0-1 0,0 0 0,-1 0 0,1 0 0,0 0 0,0 1 0,0-1 1,0 0-1,0 0 0,0 0 0,0 1 0,0-1 0,0 0 0,0 0 0,0 1 0,0-1 0,0 0 0,0 0 0,0 0 0,0 1 0,0-1 0,0 0 0,0 0 0,0 1 0,0-1 0,0 0 0,0 0 0,-8 32 88,2-16-101,3-5 7,1 0 0,0 0 0,0 0 0,0 18 0,2-25 6,0 0 0,1 0 0,-1 0 0,1 0 0,0 0 1,0 0-1,0-1 0,1 1 0,-1 0 0,1 0 0,0-1 0,0 1 0,0-1 0,0 0 0,6 6 0,7 9-13,-12-14 8,0 0 1,-1-1 0,2 1 0,-1-1 0,0 0-1,0 0 1,1 0 0,0-1 0,-1 1 0,8 3-1,-9-6 6,-1 0 0,1 0 0,0 0 0,-1 0 0,1-1-1,0 1 1,-1 0 0,1-1 0,-1 1 0,1-1 0,0 1-1,-1-1 1,1 0 0,-1 0 0,0 0 0,1 0 0,-1 0 0,2-1-1,22-24 48,-15 10-13,-1 1-1,11-27 1,5-10 60,-20 42-73,-2 1-1,1-1 1,-1 0 0,3-13 0,-1 0 44,2-15 16,5 29-91,-11 8 0,0 1 0,0-1 0,0 1 0,1-1 0,-1 1-1,0 0 1,0-1 0,1 1 0,-1 0 0,0 0 0,0 0 0,1 0 0,-1 0 0,0 0 0,0 0-1,1 0 1,-1 1 0,0-1 0,0 1 0,1-1 0,-1 1 0,0-1 0,0 1 0,0-1 0,0 1 0,0 0-1,0 0 1,0-1 0,2 3 0,28 27-33,-27-24 32,-1 0 0,0-1 0,-1 1 0,0 0 1,1 0-1,-2 1 0,3 8 0,-1-1-1,2 8 4,-1-7-1,0 1 0,1-1 0,13 29 0,-8-25 29,-7-12-7,0-1 0,0-1-1,0 1 1,1 0 0,7 8 0,-10-14-13,-1 0 0,1 1 0,0-1 0,-1 0 0,1 1 0,0-1 0,-1 0 0,1 0 0,0 0 0,0 0 0,-1 0 0,1 1 0,0-1 0,-1 0 0,1-1 0,0 1 0,0 0 0,-1 0 0,1 0 0,0 0 0,-1 0 0,1-1 0,0 1 0,-1 0 0,1-1-1,0 1 1,-1 0 0,1-1 0,0 1 0,-1-1 0,1 1 0,-1-1 0,1 0 0,18-21 35,-8 1-21,-1-1-1,12-39 1,7-14 1,-25 67-6,-1 0 0,0 0 0,-1 0 0,0 0 0,0-1 0,-1 1 0,0-15 0,-1 22 1,15-7 97,13 17-277,-26-8 167,1 0-1,-1 1 0,0-1 0,0 1 0,0-1 0,0 1 1,0 0-1,0 0 0,0 0 0,0 0 0,-1 0 0,1 1 1,-1-1-1,0 0 0,0 1 0,1-1 0,-1 1 0,1 4 1,2 9 3,6 33 1,-4-18-6,-3-18 22,1 3 18,0 0 1,9 19-1,-12-31-24,1-1 1,0 1-1,0 0 0,0-1 0,1 1 1,-1-1-1,1 0 0,0 0 0,0 0 0,0 0 1,0 0-1,1-1 0,6 5 0,-8-6-7,0-1-1,1 1 0,-1 0 0,1-1 0,-1 0 1,1 1-1,-1-1 0,1 0 0,0 0 0,-1-1 1,1 1-1,2-1 0,35-10 45,-19 4 30,-16 6-65,-1-1 0,-1 0 0,1 0 1,0 0-1,0 0 0,-1-1 0,1 0 1,-1 1-1,0-1 0,0 0 1,0-1-1,0 1 0,0 0 0,2-6 1,6-8 57,13-32 1,-20 40-52,-2 6-2,-1 0 0,1 0 0,-1 0 0,0 0 0,0-1 0,0 1 0,0 0-1,-1-1 1,1 1 0,-1-1 0,0 1 0,0-1 0,0 1 0,0 0 0,-1-1 0,0 1 0,1-1-1,-1 1 1,0 0 0,-1 0 0,1-1 0,0 1 0,-1 0 0,-3-4 0,5 7-16,-1-1 0,1 1 0,-1-1 0,0 1 0,1 0 0,-1-1 0,0 1 1,0 0-1,1-1 0,-1 1 0,0 0 0,0 0 0,1 0 0,-1 0 0,0 0 0,0 0 1,0 0-1,1 0 0,-1 0 0,0 0 0,0 0 0,1 1 0,-1-1 0,0 0 0,0 0 1,1 1-1,-1-1 0,-1 1 0,-18 12 21,17-9-29,0-1 0,0 1 0,0 0 0,0 0 0,1 0 0,0 1 0,0-1 0,0 1 0,-1 5 0,-1 1-12,2-1 0,-4 23 0,6-26 23,0 1 0,1 0 0,-1 0-1,2 0 1,-1-1 0,1 1 0,0 0 0,1-1 0,0 0 0,0 1 0,0-1 0,1-1 0,0 1 0,0 0 0,1-1 0,0 0 0,0 0 0,10 9 0,-13-14 18,1 0 0,-1 0 0,1 0 0,-1 0-1,1-1 1,-1 1 0,1-1 0,0 1 0,-1-1 0,1 0 0,0 0 0,-1 0 0,1 0 0,0-1 0,-1 1 0,1-1 0,0 1 0,-1-1 0,1 0 0,-1 0 0,5-3 0,5-2 61,0-1 0,21-17 0,-24 17-67,124-81 133,-132 87-148,-1 1-1,1-1 1,0 1-1,0-1 1,0 1-1,0-1 0,0 1 1,0 0-1,0 0 1,0-1-1,-1 1 1,1 0-1,0 0 1,0 0-1,0 0 1,0 0-1,0 0 0,0 0 1,0 0-1,0 1 1,0-1-1,0 0 1,0 1-1,0-1 1,0 0-1,1 2 0,0 0 16,0-1 0,-1 1 0,1 0 0,0 0 0,-1 0 0,0 0 0,1 0 0,-1 0 0,0 0 0,1 4 0,1 2 36,0 0 1,-1 0-1,0 0 1,-1 0-1,1 14 1,-2-20-35,0 1 0,0-1-1,0 0 1,1 1 0,-1-1 0,1 1 0,-1-1 0,1 0-1,0 1 1,0-1 0,2 4 0,-3-5-14,0-1 0,1 0 1,-1 1-1,1-1 1,-1 1-1,0-1 0,1 0 1,-1 1-1,1-1 0,-1 0 1,1 0-1,-1 1 0,1-1 1,-1 0-1,1 0 0,0 0 1,-1 0-1,1 0 0,-1 0 1,1 0-1,0 0 0,0 0 1,1 0-1,-1-1 1,1 1-1,-1-1 0,1 1 1,-1-1-1,0 1 0,1-1 1,-1 0-1,0 0 1,2-1-1,9-9 50,0-1 0,-1 0-1,0-1 1,15-24 0,-20 29-37,0-1 6,12-18 23,-17 26-44,-1 1 1,1-1 0,0 0-1,-1 0 1,1 1-1,0-1 1,-1 0 0,1 1-1,0-1 1,0 1-1,0-1 1,-1 1-1,1-1 1,0 1 0,0-1-1,0 1 1,0 0-1,0 0 1,0 0 0,0-1-1,0 1 1,0 0-1,0 0 1,1 0 0,-1 1-2,0 0 0,0 0 0,0 0 0,0 1 1,-1-1-1,1 0 0,0 0 0,-1 0 1,1 0-1,-1 1 0,1-1 0,-1 0 0,0 0 1,0 1-1,1 2 0,2 21 82,-3-16-48,0 1 0,1 0 0,0-1 1,1 1-1,0-1 0,1 0 0,0 0 0,0 0 0,1 0 0,0 0 1,0 0-1,11 14 0,-13-22-32,-1 0 0,0 0 0,1 0 0,-1 0 0,1 0 0,-1 0 0,1-1 0,0 1 0,-1 0 0,1-1 0,0 1 0,-1-1 0,1 0 0,0 1 1,0-1-1,-1 0 0,1 0 0,0 0 0,0-1 0,-1 1 0,1 0 0,0-1 0,-1 1 0,1-1 0,0 1 0,-1-1 0,1 0 0,2-1 0,3-2 17,1 0 0,-1-1 0,1 0-1,8-7 1,8-12 26,-1 0-1,0-1 0,-2-2 1,-1 0-1,-2-1 0,0 0 1,20-46-1,1-18 187,34-116-1,-56 155-131,12-37 134,-29 80-169,-7 16-29,-8 16-31,3 4-14,1 0 0,1 0 0,1 2 0,1-1 0,1 1 0,2 0 0,1 0 0,1 1 0,1-1 0,3 32 1,0-47 12,1 0 0,0-1 0,0 1 0,2 0 0,-1-1 1,2 0-1,-1 0 0,2 0 0,0 0 0,11 17 1,-6-14 40,1 0 1,0 0-1,1-1 1,0-1-1,1 0 1,26 18-1,-33-26 19,0-1 0,1 0 0,0 0 0,14 4 0,-18-7-99,0 1-1,0-1 1,1-1-1,-1 1 1,0 0-1,1-1 1,-1 0-1,0 0 1,1 0-1,-1-1 1,6-1-1,-5 0-3548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5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8032,'0'0'10505,"11"-2"-10189,164-16 602,23-3 350,-96 11-9,-96 9-3863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5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0 6328,'0'0'16339,"-1"14"-16151,1 12-60,1 0-1,1 0 0,8 36 1,11 17 219,15 78 319,-30-125-499,-3-24-104,-1 0 0,-1 0 0,0 0 0,0 1 0,0-1 0,-1 0 0,-1 0 1,-1 11-1,2-17-45,-2 0 1,1 0-1,0 0 1,0-1-1,-1 1 1,1 0-1,-1-1 1,1 1-1,-1-1 1,1 1 0,-1-1-1,0 0 1,0 1-1,0-1 1,0 0-1,0-1 1,0 1-1,0 0 1,0 0-1,0-1 1,0 1 0,-5-1-1,-7 3 25,-1-2-1,-19 0 1,22-1 16,-147-2 592,39-2 126,65-2-367,54 5-756,4-1 350,8-4-1795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7:5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8744,'0'0'6385,"12"-2"-5880,254-41 2011,-207 35-1647,73 2-1,-117 6-552,1 1 0,-1 1 0,1 0 0,19 6 0,-27-6-474,0 1-1,0 0 1,0 0-1,0 1 1,-1 0 0,1 0-1,-1 1 1,0 0 0,8 7-1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8:0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5120,'0'0'11849,"3"-10"-11585,9-30-3,-11 38-151,-1 0 0,1-1 0,0 1-1,0 0 1,0 0 0,0 0 0,1-1 0,-1 1-1,0 1 1,1-1 0,1-2 0,-2 3-61,0 1 1,-1-1 0,1 1-1,0-1 1,0 1 0,0-1-1,0 1 1,0 0-1,-1-1 1,1 1 0,0 0-1,0 0 1,0 0-1,0 0 1,0-1 0,0 1-1,0 0 1,0 1-1,1-1 1,0 1 6,1 0 0,-1 0 1,1 0-1,-1 0 0,0 0 0,0 1 1,1-1-1,-1 1 0,0-1 0,0 1 0,-1 0 1,1 0-1,0 0 0,2 4 0,0 0 10,1 0-1,-1 1 0,-1-1 0,0 1 0,0 0 0,0 0 1,0 0-1,-1 1 0,-1-1 0,1 0 0,-1 1 0,0-1 1,-1 1-1,0-1 0,0 1 0,0 0 0,-1-1 1,-1 0-1,1 1 0,-1-1 0,0 0 0,-1 1 0,1-1 1,-1-1-1,-5 9 0,4-9 18,0 0 0,0 0 0,-1 0 0,0-1 0,0 0 0,0 0 0,0 0 0,-9 5 0,-1 1 332,1-1-3460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49:5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79 111 3504,'0'0'14081,"-10"-1"-13939,-33 0-7,42 2-125,-1-1 0,1 1 0,0-1 0,0 1 0,0 0 0,-1-1-1,1 1 1,0 0 0,0 0 0,0 0 0,0 0 0,0 0 0,1 0 0,-1 0 0,0 0 0,0 1-1,1-1 1,-1 0 0,1 0 0,-1 1 0,1-1 0,-1 0 0,1 1 0,-1 1 0,-2 31 274,2-23-169,2 1 0,-1 0 0,2 0 1,-1-1-1,2 1 0,0-1 0,0 1 0,8 18 0,-8-23-72,2 3 15,-1 1 0,1-1 1,0 0-1,1 0 0,1-1 1,-1 1-1,1-1 1,16 15-1,-7-10 12,-15-12-59,1-1 0,-1 1 0,0-1 0,0 1 0,1-1 0,-1 0 0,1 0 0,0 0 1,-1 1-1,1-1 0,0-1 0,-1 1 0,1 0 0,0 0 0,0-1 0,0 1 0,0-1 0,0 1 1,0-1-1,0 0 0,0 0 0,0 0 0,-1 0 0,1 0 0,0 0 0,0-1 0,0 1 1,0-1-1,3 0 0,15-8 108,0 0 0,-1-2 0,24-16 0,-33 19-65,0 0 1,-1 0-1,0-1 1,-1 0-1,0-1 1,0 0-1,7-13 1,3-1 46,-15 21-79,-1 1-1,1-1 1,-1 0-1,0 0 1,0-1-1,0 1 1,0 0-1,0-1 1,-1 1-1,0-1 1,0 1-1,0-1 1,0 1-1,0-5 1,0 2 11,2-10 182,-3 10-94,-3 6-28,3 0-91,0 0 0,0 0-1,0 0 1,1 0 0,-1 0-1,0 0 1,0 0 0,0 0-1,0 0 1,0 1 0,0-1-1,0 0 1,0 0 0,0 0-1,0 0 1,0 0 0,0 0-1,0 0 1,0 0 0,0 0-1,1 0 1,-1 0 0,0 0-1,0 0 1,0 0 0,0 0-1,0 0 1,0 0 0,0 1-1,0-1 1,0 0 0,0 0-1,0 0 1,0 0 0,0 0-1,0 0 1,0 0 0,0 0 0,0 0-1,0 0 1,0 0 0,0 0-1,0 0 1,0 1 0,0-1-1,0 0 1,0 0 0,0 0-1,0 0 1,0 0 0,0 0-1,-1 0 1,1 0 0,0 0-1,0 0 1,2 1 61,-5 1-21,2-1-42,0 0 0,0 1 0,1-1 0,-1 0 0,0 0 1,1 0-1,-1 1 0,1-1 0,-1 0 0,1 0 0,-1 1 0,1-1 0,0 0 0,0 1 0,0 1 0,-1 26 0,1-22 0,1 1 0,0-1 0,0 0 0,0 0 0,1 1 1,0-1-1,1 0 0,-1 0 0,7 9 0,32 52 97,-35-59-65,-3-5-11,1 1 1,-1-1-1,1 0 1,0-1-1,0 1 1,0-1-1,0 0 1,1 0-1,-1 0 1,1 0-1,0-1 1,0 1-1,0-2 1,0 1-1,0 0 1,0-1-1,1 0 1,-1 0 0,10 0-1,-3-1 43,0 0 0,-1-1 1,1 0-1,-1-1 0,1-1 0,-1 0 0,0 0 0,14-6 1,-14 3 70,-1 0 0,18-12 1,1-1 22,-19 12-109,1 0 0,-1 0-1,-1-1 1,1-1 0,-1 0 0,-1 0 0,12-15 0,-16 18-28,0 0 0,0-1-1,-1 1 1,1-1 0,-2 1 0,1-1-1,-1 0 1,0 0 0,0 0 0,-1-1-1,0 1 1,0 0 0,-1 0 0,0-10-1,-1 3 10,-1 0 0,0 0 0,-1 0 0,-1 0 0,0 1 0,-1-1 0,0 1 0,-1 0 0,-10-16 0,-23-8-176,32 33 40,2 4-3688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1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4512,'0'0'11274,"10"-8"-10870,3-2-257,-5 5-34,-1-1 1,0 0-1,-1 0 0,0 0 0,0 0 0,0-1 0,6-9 0,-7 10 92,0 0 0,1 0 0,0 0 0,0 1 0,1 0 0,-1 1 0,1-1 0,0 1 0,11-4 0,20-14 522,-37 21-689,0 0-1,1 0 0,-1 0 0,0 0 0,1 1 0,-1-1 1,1 0-1,-1 1 0,1-1 0,0 1 0,-1-1 0,1 1 0,0 0 1,-1 0-1,1-1 0,0 1 0,-1 0 0,1 1 0,0-1 1,-1 0-1,1 0 0,-1 1 0,1-1 0,0 1 0,-1-1 1,1 1-1,-1 0 0,3 1 0,-2 0-14,-1 0 0,0-1 0,0 1 0,1 0 0,-1 0 0,0 0 0,-1 0-1,1 0 1,0 0 0,0 0 0,-1 0 0,0 0 0,1 0 0,-1 0 0,0 0 0,0 0 0,0 0 0,0 0 0,0 0 0,0 1 0,-1-1-1,1 0 1,-2 2 0,-3 12 63,0 1-1,-2-2 0,0 1 0,0-1 1,-14 19-1,-53 67 330,68-93-388,-18 27 242,24-35-264,0 0 1,0 0 0,0 0-1,0 0 1,-1 0-1,1 1 1,0-1-1,0 0 1,0 0-1,0 0 1,0 0-1,0 0 1,0 1-1,0-1 1,0 0-1,0 0 1,0 0 0,0 0-1,0 0 1,0 0-1,0 1 1,0-1-1,0 0 1,0 0-1,0 0 1,1 0-1,-1 0 1,0 0-1,0 1 1,0-1-1,0 0 1,0 0-1,0 0 1,0 0 0,0 0-1,0 0 1,1 0-1,-1 0 1,0 1-1,0-1 1,0 0-1,0 0 1,0 0-1,10 0 82,13-4-63,-18 3 23,20-4 51,1 1-1,0 1 0,0 1 1,0 1-1,38 4 0,-56-3-41,0 2 0,1-1 0,-1 1 0,0 0 0,14 6 0,-20-7-55,0 1 0,0-1 0,1 1 0,-1-1 1,0 1-1,0 0 0,-1 0 0,1 0 0,0 0 0,-1 0 0,1 0 0,-1 1 0,1-1 1,-1 0-1,0 1 0,0-1 0,0 1 0,-1-1 0,1 1 0,0-1 0,-1 1 0,0 4 1,1 10-3082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1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4816,'0'0'8314,"5"13"-8112,1 0-143,-2-3-15,0-1 0,0 1 0,-1-1 0,-1 1 0,0 0-1,2 15 1,10 255 1227,-16-222-638,-13 82 1,2-81 336,5-40-2483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1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700 1 10848,'0'0'2850,"-14"8"-2628,-124 74 628,4 5 0,-165 142 0,280-212-416,1 0 0,1 1 0,1 1 0,-21 30-1,36-48-381,0 0-1,0 0 0,1 0 0,-1 0 0,0 0 0,1 0 0,-1 0 0,1 1 0,0-1 0,-1 0 0,1 0 1,0 0-1,-1 1 0,1-1 0,0 0 0,0 0 0,0 1 0,0-1 0,0 0 0,1 0 0,-1 2 0,1-2-20,-1 0 0,1 0 0,0-1 1,0 1-1,-1 0 0,1-1 0,0 1 0,0 0 0,0-1 0,0 1 0,0-1 0,-1 0 0,1 1 0,0-1 0,0 0 0,0 1 0,0-1 0,0 0 0,2 0 0,6 1 30,-1-1 0,0-1 1,1 1-1,-1-2 0,9-1 0,-4-1-7,-1 0-1,0 0 1,-1-1-1,1-1 1,-1 0-1,12-9 0,-3 1-1438,30-27-1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3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5624,'0'0'13207,"10"-9"-13025,35-29-13,-40 35-115,0-1-1,0 1 1,0 0-1,0 0 1,1 1-1,-1-1 1,1 1-1,0 0 1,-1 1-1,10-2 1,-2 0 65,98-13 778,0 0 67,-103 15-859,-1 1-1,1-1 1,14 2-1,-4 0 60,-18-1-146,3 2 163,-1-1-656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3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8032,'0'0'4624,"10"-12"-4150,3-4-279,35-37 970,-43 48-836,8-5 940,3-2-195,-15 10-985,0 1 0,1-1 0,-1 1 0,1 0 1,-1-1-1,1 1 0,-1 0 0,1 0 0,0 0 0,0 0 0,0 0 1,2 0-1,70-14 1409,147-10 1,-201 21-1388,4 0 9,-8 10-2818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5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1 758 5720,'0'0'3653,"11"4"-3242,0 1-286,-5-3-57,0 0 0,-1 1-1,1-2 1,0 1 0,0-1 0,0 0-1,0 0 1,0-1 0,0 1 0,10-2-1,13-2 502,-1-1-1,41-11 0,-57 11-377,0 0 0,-1-1 1,0 0-1,0-1 0,0 0 0,-1 0 0,0-1 0,13-12 1,-5 3 80,-8 8 17,0-1 0,-1-1 0,17-19 0,-24 24-205,1 1 0,0-1 0,-1 0 0,0 0 0,0 0 0,-1 0 0,1 0 0,-1 0 0,0-1 0,-1 1 0,1 0 0,-1-1 0,0-6-1,-1 3 4,0 1-1,-1 0 0,0-1 0,0 1 0,-1 0 0,0 0 0,-1 0 0,-5-9 0,-41-59 400,30 49-269,9 11 11,-24-22 1,22 25 14,-20-28-1,23 27-109,3 5 4,0-1 0,1 1-1,1-1 1,0 0 0,0 0 0,-4-12 0,9 20-105,0-1 1,0 1-1,0 0 1,0 0-1,1 0 0,-1 0 1,0 0-1,1 0 1,0 0-1,-1 0 0,1 0 1,0 0-1,0 0 1,0 1-1,0-1 0,1 0 1,-1 0-1,3-2 0,0-1 31,1 1 0,-1-1 0,1 1 0,11-7-1,4-1 12,0 2 0,1 0 0,0 2 0,0 0 0,1 1 0,23-4 0,13 2 139,66-4 0,-116 12-193,1 1-1,-1 0 1,0 1-1,1 0 1,-1 0-1,0 0 1,0 1-1,0 1 0,0-1 1,0 1-1,0 0 1,-1 1-1,1 0 1,-1 0-1,0 1 1,0 0-1,-1 0 1,1 0-1,-1 1 0,0 0 1,6 8-1,-9-9-1,0-1-1,-1 1 1,1 0-1,-1 0 0,0 0 1,0 0-1,-1 0 1,1 0-1,0 6 0,-1 4 18,0-1 0,-2 17 0,0-16-10,0 1-1,-2-1 1,0 0-1,0-1 1,-1 1 0,-9 17-1,-43 81 92,8-22-56,21-17 50,16-42-13,10-30-87,0 0 0,0 0 0,1 0 0,-1 0 0,1 0 1,0 0-1,-1 0 0,1 0 0,0 0 0,0 0 0,0 0 1,0 0-1,0 0 0,1 0 0,-1 0 0,1 0 0,-1 0 1,1-1-1,0 1 0,0 0 0,0 0 0,0 0 0,0-1 1,2 4-1,-1-3-2,0-1 1,1 1-1,-1-1 0,1 1 1,-1-1-1,1 0 1,-1 0-1,1 0 0,-1 0 1,1-1-1,0 1 1,0-1-1,-1 1 0,1-1 1,0 0-1,0 0 1,4-1-1,10 0 17,23-2 60,-1-1 1,0-2 0,54-15 0,-86 19-22,0 0 1,0 1-1,0 0 1,0 1-1,9-1 1,-17 8-784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6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15 5824,'0'0'8693,"-10"-3"-8377,-34-8 0,40 10-245,-1 1 1,0 0 0,0 0-1,0 1 1,1 0 0,-1 0-1,0 0 1,1 0 0,-1 0-1,0 1 1,1 0-1,-5 3 1,-5 1 198,9-4-142,0 1 1,0-1-1,1 1 0,-1 0 0,1 0 0,-1 1 0,-6 7 1,-8 6 397,12-12-268,-15 17 525,21-21-759,1 0-1,-1 0 1,1-1-1,-1 1 1,1 0-1,0 1 1,-1-1-1,1 0 1,0 0-1,0 0 0,-1 0 1,1 0-1,0 0 1,0 0-1,0 0 1,1 0-1,-1 0 1,0 0-1,0 0 1,0 0-1,1 0 1,-1 0-1,1 0 1,-1 0-1,1 0 1,-1 0-1,2 1 1,0 1 8,0 0 0,0-1 0,0 1 0,1-1 0,-1 0 0,1 1 0,0-1 0,-1 0 0,1-1 0,0 1 0,0 0 0,0-1 0,1 0 0,2 1 1,1 0 10,0 0 1,0-1-1,1 0 1,-1-1-1,0 0 1,10 0 0,0-2 67,1-1 0,-1-1 1,0 0-1,28-11 0,-36 10 17,-1 1-1,1-1 0,8-7 1,-11 7-2826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07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4312,'0'0'10896,"12"-5"-10448,102-42 1430,-112 47-1829,-1-1-1,0 1 1,0-1-1,0 1 1,0-1-1,1 1 1,-1-1 0,0 1-1,0 0 1,1 0-1,-1 0 1,0 0-1,1 0 1,-1 0-1,0 0 1,0 0 0,1 0-1,-1 0 1,0 1-1,0-1 1,1 1-1,-1-1 1,0 1 0,2 1-1,-2-1-10,0 0 0,0 1 0,0-1 0,0 1 0,0-1 0,0 1 0,0 0 0,0-1 0,-1 1 0,1 0 0,-1 0 0,1-1 0,-1 1 0,0 0 0,0 2 0,1 4 42,-2 1-1,1-1 0,-1 0 0,0 0 1,-1 0-1,-3 13 0,-4 1 96,-2 0-1,-14 22 1,-11 24 213,35-66-378,1-1 0,-1 0-1,1 0 1,0 0-1,-1 1 1,1-1 0,0 0-1,0 1 1,0-1-1,0 0 1,0 0 0,0 1-1,0-1 1,0 0-1,0 1 1,1-1 0,-1 0-1,1 0 1,-1 0-1,1 1 1,-1-1 0,1 0-1,0 0 1,-1 0-1,1 0 1,0 0 0,0 0-1,0 0 1,0 0-1,0 0 1,0-1 0,0 1-1,0 0 1,0 0-1,0-1 1,0 1 0,0-1-1,3 1 1,5 3 10,1-1 1,0 0-1,-1-1 0,12 2 1,-4-1 32,1 1-1,-14-4-27,0 1 1,0 0-1,0 0 1,-1 0-1,1 1 1,7 3-1,-10-4-27,0 0 0,0 0 1,0 0-1,1 0 0,-1 0 0,-1 0 1,1 1-1,0-1 0,0 0 1,0 1-1,-1-1 0,1 1 0,-1-1 1,1 1-1,-1-1 0,1 1 0,-1-1 1,0 1-1,0-1 0,0 1 0,0 3 1,-2 14-2753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12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4912,'0'0'10266,"10"-1"-10002,84-10 470,131-2 780,-23 2-307,-60 2-418,-131 8-681,1 1 0,0 0 0,-1 1 0,13 2 0,-22-2-71,-1-1 0,1 1 0,-1 0-1,0 0 1,1-1 0,-1 1 0,0 0 0,0 0-1,0 0 1,1 0 0,-1 1 0,1 1 0,-1-2-204,0 0 0,0 0 0,-1 0 0,1 0 1,0 0-1,0 0 0,0 0 0,0 0 0,0 0 1,1-1-1,-1 1 0,0 0 0,0-1 0,0 1 0,1-1 1,1 1-1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13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4616,'0'0'4008,"8"-10"-3687,24-29 68,-31 38-315,0 1-1,0-1 1,-1 0-1,1 0 1,0 0-1,-1 1 1,1-1-1,-1 0 0,1 0 1,-1 0-1,1 0 1,-1 0-1,0 0 1,1 0-1,-1-1 1,1-1 442,3 4 1036,-3 8-172,2 3-953,1 0 1,9 21-1,-7-20-190,-1-1 0,5 22 1,1 23 820,4 96 0,-12 59 815,-3-161-1501,-4 21-1883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1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4312,'0'0'10946,"10"-9"-10684,-6 5-210,67-65 826,-68 66-743,0 0 1,0 1-1,0-1 0,1 1 1,-1 0-1,1 0 0,0 0 1,0 0-1,6-2 0,-9 5-115,0-1 0,0 0 0,0 1 0,0-1 0,0 0 0,0 1 0,0-1-1,-1 1 1,1 0 0,0-1 0,0 1 0,-1 0 0,1-1 0,0 1 0,-1 0-1,1 0 1,0 0 0,-1-1 0,1 1 0,-1 0 0,0 0 0,1 2 0,8 24 245,-8-24-201,6 51 316,-5-30-269,0-6-2,0-1 0,1 1 0,1-1 0,0 0 0,8 17 0,-9-26-27,1 0 0,0 0 0,0 0-1,1-1 1,0 1 0,0-1 0,1 0-1,0-1 1,10 10 0,-5-6 22,-9-8-81,0 0 0,-1 0 0,1-1 0,0 1 0,0-1 0,1 1-1,-1-1 1,0 0 0,4 2 0,3 1 24,-8-4-38,0 1 1,0 0-1,0-1 0,0 0 0,0 1 1,0-1-1,0 0 0,0 1 0,0-1 0,0 0 1,0 0-1,0 0 0,0 0 0,0 0 1,0 0-1,2-1 0,17 0 110,-19 1-104,0 0-1,1 0 1,-1 0-1,1 0 1,-1 0-1,1-1 1,-1 1 0,1 0-1,-1-1 1,0 1-1,1-1 1,-1 1 0,0-1-1,1 0 1,-1 1-1,0-1 1,0 0-1,0 0 1,1 0 0,-1 0-1,0 0 1,0 0-1,0 0 1,-1 0-1,1-1 1,0 1 0,0 0-1,-1 0 1,1-1-1,-1 1 1,1 0-1,-1-1 1,1-1 0,4-13 31,-1 0 0,-1 0 0,0-1 0,-1 1 0,-1-1 0,0 1 0,-3-19 0,2 9 106,4-47 0,-2 45-86,-2 23-52,0 1 1,0-1-1,0 0 1,1 1 0,0-1-1,0 1 1,0-1 0,0 1-1,1 0 1,-1-1-1,1 1 1,0 0 0,4-6-1,4-1 50,-8 6-58,1 1-1,1 1 1,-1-1-1,1 0 1,-1 1-1,1 0 1,0 0-1,8-5 1,-8 6-16,0 1 0,-1-1 1,1 1-1,0 0 1,1 0-1,-1 0 1,0 1-1,0-1 0,0 1 1,0 0-1,0 0 1,8 2-1,0 0 5,0 2 0,22 8 0,-22-7 118,0-1 1,21 5 0,-16-2 74,-16-6-175,1 0 0,-1 0 0,1 0 0,-1-1 0,1 1 1,-1 0-1,1-1 0,-1 0 0,1 1 0,2-1 0,-7 14-3217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20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73 7016,'0'0'8166,"4"-10"-7918,12-30-5,-12 30 6,-11-2 1526,1 12-1668,0 0 0,0 1 0,-1 0 0,1 0 0,0 1 0,0-1 1,0 1-1,0 1 0,0-1 0,1 1 0,-1 0 0,1 0 0,-1 1 0,1-1 0,0 1 1,1 0-1,-9 9 0,8-7-35,-8 10 219,13-15-286,0 0-1,0-1 1,0 1-1,0-1 1,0 1 0,0-1-1,0 1 1,0-1-1,0 1 1,0-1-1,0 1 1,0 0 0,1-1-1,-1 1 1,0-1-1,0 1 1,1-1-1,-1 1 1,0-1 0,0 0-1,1 1 1,-1-1-1,1 1 1,-1-1-1,0 0 1,1 1 0,-1-1-1,1 0 1,-1 1-1,1-1 1,-1 0-1,1 0 1,-1 1 0,1-1-1,0 0 1,13 11 89,-13-9-84,0-1-1,1 1 1,-1-1 0,1 0-1,-1 0 1,1 1 0,-1-1 0,1 0-1,0-1 1,-1 1 0,3 1-1,38 7 112,-26-7-89,0 2-1,0 0 0,0 1 1,-1 0-1,21 11 1,-35-16-24,1 1-1,-1 0 1,0 0 0,0 0 0,1-1 0,-1 1 0,0 0 0,0 1 0,0-1 0,0 0 0,0 0-1,-1 0 1,1 1 0,0-1 0,0 0 0,-1 1 0,1-1 0,-1 0 0,1 1 0,-1-1-1,0 1 1,1-1 0,-1 2 0,0 0 8,-1 0 0,1-1 0,-1 0 0,0 1 0,1-1 0,-1 1 0,0-1 0,0 0 0,-1 0 0,1 1 0,0-1 0,-3 3 0,-3 2 20,1 0-1,-1 0 0,0-1 1,-1 0-1,0 0 1,-9 5-1,4-4-4,9-4 4,-1 0 0,0 0 0,0-1-1,0 0 1,0 0 0,0 0 0,0 0 0,0-1 0,-1 0 0,1 0-1,-7 0 1,3-1 27,1 0-1,1 0-1,0 0 0,0-1 1,-12-2-1,18 3-59,-1-1 0,0 0 0,0 1 1,0-1-1,1 0 0,-1 0 0,0 0 0,1 0 0,-1 0 1,1-1-1,0 1 0,-1 0 0,1-1 0,0 1 0,0-1 1,0 1-1,0-1 0,0 0 0,0 1 0,0-1 0,-1-3 1,-1-3 80,1 3-3127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22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5520,'0'0'8714,"10"-5"-8444,32-14-16,-39 17-197,0 1-1,0 0 0,0 0 1,1 0-1,-1 1 1,0-1-1,0 1 0,1-1 1,-1 1-1,0 0 0,1 1 1,-1-1-1,0 0 1,1 1-1,-1 0 0,0 0 1,0 0-1,0 0 1,4 2-1,-5-2-23,-1 0 0,1 0 0,-1 0 0,0 0 1,1 1-1,-1-1 0,0 0 0,0 0 0,0 1 0,0-1 0,0 1 0,0-1 1,-1 1-1,1-1 0,0 1 0,-1 0 0,1-1 0,-1 1 0,1 0 1,-1-1-1,0 1 0,0 0 0,0 0 0,0-1 0,0 1 0,0 0 0,-1 0 1,1-1-1,0 1 0,-1 0 0,-1 2 0,-6 16 257,-1 0 1,-17 28-1,25-47-258,0 0 1,0 0-1,1 0 0,-1 0 1,1 0-1,-1 1 0,1-1 1,-1 0-1,1 0 0,0 1 1,-1-1-1,1 0 0,0 0 1,0 1-1,0-1 0,0 0 1,0 1-1,0-1 1,0 0-1,1 0 0,-1 1 1,0-1-1,1 0 0,-1 0 1,2 3-1,-1-3 9,1 1 1,0 0-1,0 0 0,-1-1 1,1 1-1,0-1 0,1 1 0,-1-1 1,0 0-1,0 0 0,1 0 1,2 1-1,6 1 139,1 0 0,-1-1 0,0 0 0,22 0 0,-32-2-169,-1 0-1,1 0 1,0 0-1,0 0 1,0 0-1,-1 0 0,1 0 1,0 0-1,0 0 1,-1 0-1,1 0 0,0 0 1,0 1-1,-1-1 1,1 0-1,0 1 1,0-1-1,-1 1 0,1-1 1,-1 0-1,1 1 1,0-1-1,-1 1 1,1 0-1,-1-1 0,1 1 1,-1-1-1,1 1 1,-1 0-1,0 0 1,1 0-1,0 10-2645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20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5224,'0'0'11417,"7"-11"-10905,17-23-158,50-80 1120,-13 19-38,-60 92-1365,0 1 1,0 0-1,0-1 1,1 1-1,-1 0 1,1 0-1,0 0 1,-1 0-1,1 0 1,0 1 0,0-1-1,0 1 1,1-1-1,-1 1 1,0-1-1,4 0 1,-5 2-43,1 0 1,-1 1 0,0-1 0,1 1 0,-1-1-1,0 1 1,0-1 0,0 1 0,1 0 0,-1 0-1,0 0 1,0-1 0,0 1 0,0 0 0,-1 0-1,1 0 1,0 1 0,1 1 0,13 23 131,-15-25-152,18 43 150,-14-32-120,0 0 0,1-1 0,1 0 0,-1 0 1,2 0-1,-1-1 0,11 12 0,-12-18-65,-1 0 1,1-1 0,0 0-1,0 0 1,1-1 0,-1 1-1,1-1 1,-1 0-1,1-1 1,9 2 0,2 2-2548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23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5624,'0'0'5720,"6"12"-5428,4 8-112,0 0 0,-2 1 0,0 0 0,4 23 0,-5 9 374,0 84 0,-5-79-256,-3 149 1280,-2-75-1,7-78-499,-8-32-137,4-22-926,0 0 0,0-1 0,0 1 0,0 0 0,0 0 0,0-1 0,0 1 0,-1 0 0,1-1 0,0 1 0,0 0 0,0 0 0,0-1 0,-1 1 0,1 0 0,0 0 0,0-1 0,0 1 0,-1 0 0,1 0 0,0 0 0,0-1 0,-1 1 0,1 0 0,0 0 1,0 0-1,-1 0 0,1 0 0,0 0 0,-1 0 0,1 0 0,0-1 0,-1 1 0,1 0 0,0 0 0,-1 0 0,1 1 0,0-1 0,0 0 0,-1 0 0,1 0 0,0 0 0,-1 0 0,1 0 0,0 0 0,0 0 0,-1 1 0,1-1 0,0 0 0,-1 0 0,1 0 0,0 0 0,0 1 0,0-1 0,-1 0 0,1 0 0,0 1 0,0-1 0,0 0 0,0 0 0,-1 1 0,1-1 0,0 0 0,0 1 0,0-1 0,0 0 0,0 1 0,0-1 0,0 1 0,-3-6 13,1-1 0,0 1 0,0-1-1,1 1 1,-1-1 0,1 1 0,1-1-1,-1 0 1,1 0 0,0 1-1,0-1 1,0 0 0,1 1 0,1-7-1,1-2 7,0 1 0,1-1-1,1 1 1,9-20-1,-8 21-8,-3 5-17,0 1 0,0 0 0,0 0 0,1 0 0,-1 0 0,1 1 0,1-1 1,-1 1-1,1 0 0,0 1 0,7-7 0,1 4-33,-1-1-1,1 2 1,24-9 0,-33 13 11,0 1 0,1 0 0,-1 0 0,0 0 0,1 1 0,-1-1 0,1 1 0,-1 0 0,0 1 0,1-1 0,-1 1 0,1-1 0,-1 1 0,0 1 0,0-1 0,8 4 0,-10-4 10,0 0 0,0 1 0,0-1 0,0 1 0,0-1 0,0 1 0,0 0 0,-1 0 0,1 0 0,-1 0 0,1 0 0,-1 0 1,0 0-1,1 1 0,-1-1 0,0 0 0,-1 1 0,1-1 0,0 1 0,-1-1 0,1 0 0,-1 1 0,0 0 0,0-1 0,0 1 0,0-1 0,0 1 0,-1-1 0,1 1 0,-1-1 0,0 4 0,-1-1 17,0 0-1,0 0 1,0 0-1,-1 0 1,0 0-1,0-1 1,0 1-1,0-1 1,-1 1-1,1-1 1,-1 0-1,0-1 1,-6 5-1,-5 2 101,-1-1 1,0-1-1,-32 13 0,37-16 74,19-4-102,3 0-59,45 8 248,55 16 1,-40-1 330,-70-24-582,0 1 0,0-1-1,-1 0 1,1 1-1,0-1 1,0 0-1,0 1 1,0-1 0,0 1-1,0 0 1,-1-1-1,1 1 1,0 0 0,-1-1-1,1 1 1,0 0-1,-1 0 1,1 0 0,-1-1-1,1 1 1,-1 0-1,1 0 1,-1 0 0,0 0-1,1 0 1,-1 0-1,0 0 1,0 0-1,0 0 1,0 0 0,0 0-1,0 1 1,-1 2-468,0 0 1,0 0 0,0 0-1,0 0 1,-1-1-1,-2 5 1,4-8 443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24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7632,'0'0'8328,"7"-11"-7888,23-32-18,-26 38-326,1 1-1,-1 0 1,0 0-1,1 0 1,0 1 0,0-1-1,0 1 1,1 0-1,-1 1 1,1-1-1,-1 1 1,1 0-1,0 1 1,0-1 0,0 1-1,6 0 1,9-4 154,-15 4-173,0 0 1,0 1 0,-1-1-1,1 1 1,0 0 0,0 1-1,7 0 1,-12-1-57,0 0-1,1 1 1,-1-1 0,1 0-1,-1 1 1,1-1 0,-1 0-1,0 1 1,1 0-1,-1-1 1,0 1 0,1 0-1,-1 0 1,0 0 0,0 0-1,0 0 1,0 0 0,0 0-1,0 0 1,0 0 0,0 0-1,0 0 1,-1 1 0,1-1-1,0 0 1,-1 1 0,1-1-1,-1 0 1,1 1 0,-1-1-1,0 1 1,0-1-1,0 1 1,0 1 0,-1 8 26,-1 1 0,0-1 1,-1 0-1,0 0 0,0 0 0,-2 0 1,1-1-1,-1 0 0,-1 1 1,0-2-1,0 1 0,-12 13 0,18-23-46,-5 4 82,1 1 0,0 0 0,1-1 0,-1 1 1,-3 7-1,7-11-61,-1 0 0,1 0 0,-1 1 0,1-1 1,0 0-1,0 0 0,-1 0 0,1 1 0,0-1 1,0 0-1,0 0 0,0 1 0,0-1 0,1 0 1,-1 0-1,0 0 0,1 1 0,-1-1 0,0 0 0,1 0 1,-1 0-1,1 0 0,0 0 0,-1 0 0,1 0 1,0 0-1,0 0 0,-1 0 0,1 0 0,0 0 0,2 0 1,6 6 77,1 0 0,0-1-1,0-1 1,0 0 0,1 0 0,0-1 0,14 4 0,-5-2 18,-3 3-30,-10-3-3007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31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4120,'0'0'5688,"11"10"-5552,30 30-6,-37-36-92,-1-1-1,1 0 1,0 0-1,0 0 0,1 0 1,-1-1-1,9 5 1,6 2 82,64 38 311,-55-33-226,44 30 1,-60-36-160,1-1 1,0 0 0,0-1 0,0 0 0,1-2-1,25 7 1,-8-2 82,-25-8-96,0 0 1,0 0-1,-1-1 1,1 0 0,0 0-1,0 0 1,0-1-1,0 0 1,0 0-1,-1 0 1,1-1 0,-1 0-1,1 0 1,-1 0-1,1-1 1,-1 0-1,0 0 1,0 0 0,-1-1-1,6-4 1,5-4 54,-1-1 0,-1-1 0,0 0 0,-1-1 0,10-17 0,69-98 519,-88 127-598,-1 0 0,1 0 0,0 0 0,0 1 1,0-1-1,0 1 0,0 0 0,0 0 1,0 0-1,1 0 0,-1 0 0,1 1 0,0-1 1,-1 1-1,1 0 0,0 1 0,7-2 1,-6 2-1,0 0 0,0 0 0,0 0 1,0 0-1,0 1 0,0 0 1,0 0-1,0 0 0,-1 1 0,1-1 1,0 1-1,-1 0 0,6 4 1,-5-2-7,-1-1 1,0 1 0,0 0 0,0 0 0,0 0-1,-1 0 1,0 1 0,0-1 0,3 7 0,20 50 64,-5-10-37,-21-50-27,0 0 0,0-1 0,1 1 0,-1-1 0,0 1 0,0 0 0,1-1 1,-1 1-1,0-1 0,1 1 0,-1-1 0,0 1 0,1-1 0,-1 1 0,1-1 0,-1 0 0,1 1 0,-1-1 1,1 0-1,-1 1 0,1-1 0,-1 0 0,1 1 0,-1-1 0,1 0 0,0 0 0,-1 0 0,1 0 0,1 1 0,11-15 215,-3 2-232,5-6 90,18-32 0,-19 29-11,18-22 1,-26 37-56,1 0-1,0 1 1,1 0 0,-1 1 0,1-1 0,0 2 0,0-1 0,12-3 0,-13 4-7,-4 2-1,1 0-1,-1 0 0,0 0 0,1 0 1,-1 0-1,1 1 0,-1 0 1,1 0-1,-1 0 0,1 0 0,0 0 1,-1 0-1,0 1 0,1 0 1,-1 0-1,1 0 0,-1 0 0,0 0 1,0 1-1,1 0 0,-1-1 1,0 1-1,0 0 0,4 5 1,3 3 22,-1 0 0,0 1 0,-1 0 0,14 25 0,4 4 11,-1-12-26,9 12-3,-18-17-4,27 27 0,1 3 5,-39-47 2,-1 0 1,2 0 0,-1 0-1,1-1 1,-1 0 0,1 0-1,1 0 1,-1-1 0,13 6-1,-16-8-2,0-1-1,0 0 0,0 0 0,0-1 0,0 1 0,0-1 0,1 1 0,-1-1 0,0 0 0,0 0 0,0-1 0,1 1 0,-1-1 0,0 1 0,0-1 0,0 0 0,0 0 0,0 0 0,0-1 1,0 1-1,0-1 0,-1 0 0,1 1 0,0-1 0,-1 0 0,4-4 0,11-11 37,-1-1 1,-1 0-1,-1-1 1,14-23-1,39-87 227,-63 121-232,-1 0 0,1-1 0,-2 1 0,1-1 0,-2 1 0,1-1 0,0-16 0,-30 58-1841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35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235 479 4416,'0'0'7076,"-12"-7"-6847,-41-18-8,49 24-193,0 0 0,0 0 0,0 1 0,-1-1 0,1 1 0,0 0 0,-1 0 0,1 0 0,0 1 0,0 0 0,-1-1-1,1 2 1,0-1 0,-8 4 0,-5 0 68,11-3-31,-1-1 1,1 1-1,0 1 1,0-1-1,-1 1 1,2 0-1,-1 1 1,0 0-1,-7 6 1,11-9-50,1-1 1,0 1 0,0 0-1,1 0 1,-1 0-1,0 0 1,0 0 0,0 0-1,1 0 1,-1 0 0,0 1-1,1-1 1,-1 0 0,1 0-1,-1 0 1,1 1 0,0-1-1,0 0 1,-1 1 0,1-1-1,0 0 1,0 2-1,1 0-2,0 0-1,0 0 0,0-1 0,0 1 0,1 0 1,-1-1-1,1 1 0,-1-1 0,4 4 0,10 11 19,1-1 0,0-1 0,33 25 0,0-1-17,-38-30-8,2-1 0,-1 0 0,1 0 0,21 8 0,17 10 61,-45-22-62,-1 0 1,0 0 0,0 0 0,0 1 0,3 5 0,6 5 25,-13-15-29,-1 1 0,1-1 0,-1 0 0,0 1 0,1-1 0,-1 1 0,1-1 0,-1 1 0,0-1 0,1 1 0,-1-1 0,0 1 0,0 0 0,1-1 0,-1 1 0,0-1 0,0 1 0,0 0 0,0-1 0,0 1 0,0-1 0,0 1 0,0 0 0,0-1 0,0 1 0,0 0 0,0-1 0,0 1 0,-1-1 0,1 1 0,0-1 0,0 1 0,-1 0 0,1-1 0,0 1 0,-1-1 0,1 1 0,0-1 0,-1 1 0,1-1 0,-1 0 0,0 1 0,0 0 9,-1 0 0,1 0 0,-1 0 0,0 0 0,1 0 0,-1-1 0,0 1 0,0-1 0,1 1 0,-1-1 0,0 1 0,0-1 0,-3 0 0,-84-9 217,78 7-186,1 0 0,-1 0 1,1-2-1,0 1 0,0-1 0,-13-7 0,-24-6 360,46 17-291,4-1-96,1 0 1,-1 0-1,1-1 1,-1 1-1,0-1 1,5-2-1,0 0-13,52-20-13,-35 14 3,0 0 0,30-18 1,-26 9 6,-10 7 0,1 0 0,25-10 0,-25 12 12,-17 8-8,0 1 1,0-1-1,1 1 1,-1-1 0,0 1-1,1 0 1,-1 0-1,1 1 1,-1-1 0,6 0-1,-6 1 10,0 0 0,0 1 0,-1-1 0,1 0 0,0 1 0,-1 0-1,1-1 1,0 1 0,-1 0 0,1 0 0,-1 1 0,1-1 0,-1 0 0,0 1 0,0-1-1,1 1 1,2 4 0,-2-3 1,-1 0 0,1 1-1,-1-1 1,0 1-1,0 0 1,-1 0 0,1-1-1,-1 1 1,0 0 0,2 8-1,-2-2 11,0-1 0,-1 1-1,0-1 1,-1 1-1,0-1 1,0 0-1,-1 1 1,0-1-1,0 0 1,-5 9 0,7-17-17,0 0 0,0-1 0,0 1 1,0-1-1,-1 1 0,1-1 0,0 1 1,0-1-1,-1 1 0,1-1 0,0 1 1,-1-1-1,1 0 0,-1 1 0,1-1 1,0 1-1,-1-1 0,1 0 1,-1 0-1,1 1 0,-1-1 0,0 0 4,1-1 0,0 1 0,0-1 0,0 1 0,0-1-1,0 0 1,0 1 0,0-1 0,0 1 0,0-1 0,0 1 0,0-1 0,1 1-1,-1-1 1,0 0 0,0 1 0,0-1 0,1 1 0,-1-1 0,0 1-1,0 0 1,1-2 0,7-13 38,44-79 225,-44 82-231,0 0 0,1 0 1,1 2-1,0-1 0,18-14 1,-26 23-43,-1 1 0,1-1 0,0 1 0,0 0 1,0 0-1,0 0 0,1 0 0,-1 0 0,0 1 0,0-1 1,0 1-1,1-1 0,-1 1 0,0 0 0,1 0 0,-1 0 0,0 0 1,1 0-1,-1 0 0,0 1 0,0-1 0,1 1 0,-1-1 1,0 1-1,0 0 0,4 2 0,-3-1-5,0 0 0,0 1 1,0-1-1,0 1 0,0 0 0,0 0 0,-1 0 1,0 0-1,1 0 0,-1 1 0,0-1 0,0 1 1,-1-1-1,1 1 0,1 4 0,0 7-5,-1 0 0,0 0 0,0 0-1,-2 20 1,0-16-2,1 0 0,3 19-1,-3-25 28,-1-10 102,3-9-18,12-20-15,52-90 191,-53 94-131,2 0 0,35-38-1,-50 59-138,0 0-1,0 0 0,0 0 1,0 0-1,0 0 0,0 0 1,0 0-1,0 0 0,1 1 1,-1-1-1,0 0 0,0 1 1,1-1-1,-1 1 0,1-1 1,-1 1-1,0 0 0,1 0 1,-1-1-1,1 1 0,-1 0 1,1 0-1,1 1 0,-1-1-6,-1 1-1,1 0 1,-1 0 0,1 0-1,-1 0 1,0 0-1,1 1 1,-1-1-1,0 0 1,0 1-1,0-1 1,0 0 0,0 1-1,0-1 1,0 1-1,0 2 1,4 7-26,-1 0 0,-1 0 1,0 1-1,1 14 0,1 12-34,-1-7 4,11 41-1,-15-70 56,1 0 0,-1 0 0,1 0 0,0 0 1,0 0-1,0 0 0,0 0 0,0 0 0,0-1 0,1 1 0,-1 0 0,0-1 0,1 1 0,-1-1 0,1 0 1,0 1-1,-1-1 0,1 0 0,0 0 0,0 0 0,0 0 0,0 0 0,0-1 0,3 2 0,3-1 9,-1-1-1,0 0 0,0 0 1,1 0-1,12-3 0,-14 2 5,1 0-1,0-1 1,-1 0-1,1 0 0,-1 0 1,0-1-1,0 0 1,0 0-1,0-1 0,9-7 1,0-3 55,-1 1 0,17-22 1,8-9 124,-38 43-179,0-1 0,0 1 0,0-1-1,0 1 1,0-1 0,0 0 0,0 0 0,0 1-1,-1-1 1,2-4 0,-2 5-8,0 1-1,0-1 1,0 0 0,0 1-1,0-1 1,0 0 0,0 1-1,0-1 1,0 0 0,0 0-1,0 1 1,0-1 0,0 0 0,-1 1-1,1-1 1,0 0 0,0 1-1,-1-1 1,1 1 0,-1-1-1,1 0 1,0 1 0,-1-1 0,1 1-1,-1-1 1,1 1 0,-1 0-1,0-1 1,1 1 0,-1-1-1,1 1 1,-1 0 0,-1-1-1,-1 1 4,-1 0-1,0 1 0,1-1 1,-1 1-1,0 0 0,1 0 1,-1 0-1,1 0 0,-1 1 0,1 0 1,-5 2-1,6-3-4,-7 5 0,1 0-1,-1 0 1,1 0-1,0 1 1,1 1-1,0-1 1,-10 13-1,5-4-11,1 1 1,1 0-1,-9 19 0,16-30-1,1 0 0,0 1 0,0-1-1,1 0 1,0 1 0,-1 12 0,1-18 6,1 1 1,0 0-1,0-1 1,0 1-1,0-1 1,0 1-1,1-1 0,-1 1 1,0-1-1,1 1 1,-1-1-1,1 1 1,-1-1-1,1 0 1,0 1-1,0-1 1,-1 0-1,1 1 1,0-1-1,0 0 1,0 0-1,0 0 1,1 0-1,-1 0 1,0 0-1,0 0 0,1 0 1,-1 0-1,0-1 1,1 1-1,-1-1 1,1 1-1,-1-1 1,1 1-1,1-1 1,-1 0 1,1 0 1,-1 0-1,0 0 1,0-1-1,0 1 1,1-1-1,-1 0 0,0 1 1,0-1-1,0 0 1,0 0-1,0-1 1,2 0-1,24-21 0,-24 19 3,10-9 19,0 0 0,-1-2 0,15-22 0,-25 34-6,0 0 0,-1 0 0,1 1 1,0-1-1,0 1 0,0 0 0,0-1 0,1 2 0,5-4 0,-8 5-12,0 0-1,-1 0 0,1 0 0,-1 0 1,1 0-1,-1 0 0,1 0 0,-1 0 1,1 1-1,-1-1 0,1 0 0,-1 0 1,1 0-1,-1 1 0,1-1 0,-1 0 1,1 1-1,-1-1 0,0 0 0,1 1 1,-1-1-1,0 0 0,1 1 0,-1-1 1,1 1-1,9 16 0,-5-10 0,52 68-90,-56-73 88,1-1 0,-1 0 0,1 0 0,-1 0 0,1 0 1,-1 0-1,1-1 0,-1 1 0,1 0 0,0-1 0,0 1 0,-1-1 0,1 1 1,0-1-1,0 0 0,-1 0 0,1 0 0,0 0 0,0 0 0,0 0 1,-1-1-1,1 1 0,0 0 0,-1-1 0,1 0 0,0 1 0,-1-1 0,3-1 1,6-3 0,0 0 1,0 0-1,9-8 1,-19 13-1,12-8 7,-1-1 0,-1-1 1,1 0-1,-2 0 0,10-13 0,40-63 33,-25 35-12,-9 13 11,-3-1 0,-1-1 1,-1-1-1,-3-1 0,-1 0 0,-2-1 1,-2-1-1,-2 0 0,-2-1 0,2-52 1,-6 66-5,-3 23-21,0 0 0,0 0 0,0 0 0,-1 0 0,-1 0 0,1 0-1,-1 0 1,0 0 0,-4-10 0,5 17-14,0 1 1,0 0-1,0-1 0,0 1 0,0 0 0,0-1 0,-1 1 0,1 0 0,0 0 0,0-1 0,0 1 0,-1 0 1,1 0-1,0-1 0,0 1 0,-1 0 0,1 0 0,0 0 0,-1-1 0,1 1 0,0 0 0,0 0 0,-1 0 1,1 0-1,0 0 0,-1 0 0,1 0 0,0 0 0,-1 0 0,1 0 0,-1 0 0,-10 7-19,-7 17-17,17-23 36,-20 33-45,3 1 0,-23 55 0,-19 82-184,23-64 36,22-61-16,-16 77-1,29-111 175,1 0 0,0-1 0,1 1 0,0 0 0,1 0 0,0-1 0,1 1 0,1-1 0,0 1 0,8 19 0,-9-28 33,0 0 0,0-1 0,1 1 0,-1-1 1,1 0-1,-1 0 0,1 0 0,0 0 0,1 0 0,-1 0 0,5 2 0,10 10-2,-15-13 7,0-1 0,0 1 0,0 0 0,0-1 0,0 0 0,0 1-1,0-1 1,0-1 0,0 1 0,1 0 0,-1-1 0,0 1 0,0-1-1,1 0 1,-1 0 0,0-1 0,1 1 0,-1 0 0,0-1 0,0 0-1,7-2 1,6-3 27,-1-1-1,30-16 0,-40 20-25,12-7 16,-1-1-1,0-1 1,-1 0-1,0-2 1,-1 1-1,18-24 1,65-101 111,-81 110-94,-1 0 1,-2-1-1,-1 0 0,-1-1 0,-1 0 1,-2-1-1,-1 0 0,-1 0 0,-2-1 1,-1 1-1,-1-1 0,-2 0 0,-1 1 1,-11-63-1,12 93-33,0 0 1,0 0 0,0 0-1,-1-1 1,1 1 0,0 0-1,0 0 1,-1 0 0,1-1-1,-1 1 1,1 0 0,-1 0-1,0 0 1,1 0 0,-1 0-1,0 0 1,0 0 0,1 0-1,-1 1 1,0-1 0,-2-1-1,2 2-3,-1 0 0,1 1-1,-1-1 1,1 1 0,0-1 0,-1 1-1,1-1 1,-1 1 0,1 0-1,0-1 1,0 1 0,-1 0-1,1 0 1,0 0 0,0 0 0,0 0-1,0 0 1,-1 2 0,-16 16-28,1 1 0,1 1 0,0 0-1,2 1 1,1 1 0,0 0 0,2 1 0,1 0 0,-14 47 0,7-21-60,11-35 48,1 0 0,0 1 0,1 0 0,0 0 0,2 0 0,-2 28 0,4-11-55,2-1 0,2 1 0,10 46 0,-8-63 87,0-1 0,1 0 0,1 0 0,10 14 0,-7-13 17,-2 1 1,16 35-1,-18-25-764,-1 1 1,4 38-1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0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20 4008,'0'0'11354,"-11"-4"-11171,-35-11-4,44 15-161,1 0 0,-1 0 0,0 0 0,0 0 0,0 0 0,0 0 0,0 0 0,0 1 0,1-1 0,-1 1 0,0-1 0,0 1 0,1 0 0,-1 0 0,0 0 1,1 0-1,-1 0 0,0 0 0,1 0 0,0 0 0,-1 0 0,1 1 0,0-1 0,0 1 0,-1-1 0,1 1 0,-1 2 0,-4 4 99,3-3-58,-1 1 0,1 0-1,0 0 1,0 0 0,1 1 0,0-1-1,0 1 1,1-1 0,-1 1 0,1 0-1,0 10 1,-1 4 51,1-10-67,0-1 1,1 1-1,1-1 1,0 1-1,0-1 1,1 1-1,0-1 0,7 19 1,-3-13 6,1-1 1,0 0-1,1 0 0,18 26 0,-23-38-36,0 1-1,0-1 1,0 0 0,0-1-1,0 1 1,1 0-1,-1-1 1,1 0-1,0 0 1,-1 0-1,1 0 1,0 0-1,0-1 1,0 0-1,1 0 1,-1 0-1,0 0 1,0-1-1,0 1 1,1-1-1,-1 0 1,0-1-1,1 1 1,-1-1-1,0 1 1,0-1-1,0-1 1,0 1 0,0-1-1,0 1 1,0-1-1,0 0 1,-1 0-1,1-1 1,-1 1-1,1-1 1,-1 0-1,0 0 1,0 0-1,0 0 1,0 0-1,2-4 1,6-9 54,-1-1 0,0 0 1,12-30-1,-18 38-21,-1 0 0,-1 1 0,0-1 0,0 0 0,0 0-1,-1 0 1,0-1 0,-1 1 0,0 0 0,-2-10 0,2 19-32,0-1 0,0 0-1,0 1 1,0-1 0,0 0-1,0 0 1,-1 1 0,1-1 0,0 0-1,0 1 1,-1-1 0,1 0-1,0 1 1,-1-1 0,1 1 0,-1-1-1,1 1 1,-1-1 0,1 1-1,-1-1 1,1 1 0,-1-1 0,1 1-1,-1 0 1,0-1 0,1 1-1,-2-1 1,-4 30 137,4-14-121,0 0-1,1 0 0,1 0 1,0-1-1,1 1 1,1 0-1,3 16 1,-3-25-19,-1 0-1,1 0 1,1 0 0,-1 0 0,1 0-1,0 0 1,0-1 0,1 1 0,-1-1-1,1 0 1,1 0 0,-1 0-1,1-1 1,-1 1 0,1-1 0,1 0-1,-1-1 1,0 1 0,7 2 0,-6-3 6,0-1 0,-1 0 0,1-1 1,0 1-1,0-1 0,0-1 0,0 1 1,0-1-1,0 0 0,0 0 0,0 0 1,0-1-1,0 0 0,0 0 0,0-1 1,0 0-1,0 0 0,-1 0 0,1 0 1,-1-1-1,0 0 0,1 0 0,-1-1 1,-1 0-1,1 1 0,0-1 0,-1-1 1,0 1-1,0-1 0,0 0 0,5-9 1,-4 6 15,-1-1 1,0 1-1,-1-1 0,0 1 1,0-1-1,-1 0 1,0 0-1,0-1 1,-1 1-1,0-13 0,-1 0 59,1 8-25,-1 0-1,0 0 0,-1-1 1,-1 1-1,0 0 0,-1 0 0,0 0 1,-7-16-1,5 13 89,0-1 76,5 30-217,6 50-99,-3-31-2940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2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4512,'0'0'8169,"10"0"-7881,77-6 564,-72 4-688,163-16 1261,-94 12-973,-44 2-200,47 2 0,22 8 152,-46 6-169,-53-10-210,7-2 18,22-5 299,-57 38 20,6-18-2985,12-15 2541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3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6328,'0'0'4400,"7"-9"-3991,21-31 0,-15 24 1039,-7 13-978,-1-5 797,-4 8-1221,-1-1-1,0 1 1,0-1 0,1 1 0,-1-1-1,0 1 1,1-1 0,-1 1 0,1-1-1,-1 1 1,1 0 0,-1-1 0,0 1-1,1-1 1,-1 1 0,1 0 0,0 0-1,-1-1 1,1 1 0,-1 0 0,1 0-1,-1 0 1,1 0 0,0 0 0,-1-1-1,1 1 1,-1 0 0,1 0 0,1 1 0,40-7 1079,-36 5-1042,1-1 0,-1 1 0,1 1 0,-1-1 0,1 1 0,0 0 0,-1 1 0,11 1-1,-7 0 2,0 0-1,1-1 0,-1-1 0,1 1 0,-1-2 1,0 1-1,20-5 0,16 0 129,-20 1-95,-22 3-77,0-1 1,0 2 0,0-1-1,0 0 1,0 1-1,0 0 1,1 0-1,-1 0 1,8 2-1,-11-2-30,0 0 0,-1 1 0,1-1 0,0 1 0,-1-1 0,1 1 0,0-1 0,-1 1 0,1-1 0,-1 1 0,1-1 0,-1 1 0,1-1 0,-1 1-1,0 0 1,1-1 0,-1 1 0,0 0 0,1 0 0,-1-1 0,0 1 0,0 0 0,0 0 0,1-1 0,-1 1 0,0 0 0,0 0 0,0 0 0,-5 28-4,3-19-10,-4 20-2469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5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0 815 4616,'0'0'3872,"13"-8"-3655,97-51 395,27-23 923,-128 76-1323,-1 0 0,0 0 0,-1-1 0,0 0 0,10-11 0,-14 15-131,-1-1 1,1 0-1,-1-1 0,1 1 0,-1 0 1,0-1-1,-1 1 0,1-1 1,-1 0-1,0 1 0,0-1 1,0 0-1,-1-6 0,-1-18 140,-1 1 0,-2 0 0,-1 0 1,-1 0-1,-1 1 0,-2 0 0,-1 0 0,0 1 0,-26-43 0,27 53 22,0-1 0,1 0 0,0 0-1,2-1 1,-7-26 0,12 41-132,0 0 1,1 0-1,-1 0 0,1 1 0,0-1 1,0 0-1,0 0 0,0 0 1,1 0-1,-1 1 0,2-5 0,-1 4-75,1 1 0,0 0 1,-1 0-1,1 0 0,0 0 0,0 0 0,0 0 0,0 0 0,1 0 0,-1 1 0,0-1 0,5-1 0,9-4-5,0 1-1,1 1 0,-1 0 1,1 1-1,29-3 1,-26 5-28,0 1 0,0 1 0,-1 1 0,1 1 0,0 0 0,0 2 0,-1 0 0,0 1 0,0 1 0,0 1 0,-1 0 0,0 2 0,21 12 0,-34-18 1,-1 0-1,0 0 0,0 1 1,0 0-1,0 0 0,0 0 0,-1 0 1,1 1-1,-1-1 0,0 1 0,4 9 1,-4-5 3,0-1 0,0 1 1,-1-1-1,0 1 0,0 0 1,0 15-1,-2-1 22,-1 1 1,-1 0-1,-1-1 0,-1 0 1,-1 0-1,-16 42 0,-17 71 230,26-109-158,11-24-92,0-1-1,0 0 0,0 0 0,0 1 1,0-1-1,0 1 0,0-1 0,1 1 0,-1-1 1,1 1-1,0-1 0,0 1 0,0-1 0,0 1 1,0-1-1,1 1 0,-1-1 0,2 5 0,0 0 0,1 0 0,0 0 0,1-1 0,-1 1 0,1-1 0,1 0 0,-1 0 0,1-1 0,0 1 0,0-1 0,1 0 0,-1 0 0,1 0 0,0-1 0,1 0-1,-1 0 1,1-1 0,-1 0 0,1 0 0,0 0 0,0-1 0,8 1 0,3 0 98,0-1-1,0-1 1,26-3 0,-38 2-23,-4 0-21,1 0 1,-1 0 0,1 0-1,-1-1 1,1 1 0,-1-1-1,0 1 1,1-1-1,-1 0 1,0 0 0,1 0-1,-1 0 1,0 0 0,3-3-1,-5 4 82,4 0 171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6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75 5416,'0'0'7009,"-3"-10"-6569,-11-32-23,14 41-368,-1 0-1,1-1 0,-1 1 0,1 0 1,-1 0-1,0 0 0,0 0 0,0 0 1,1 0-1,-1 0 0,0 0 0,0 0 1,0 1-1,0-1 0,-1 0 0,1 0 1,0 1-1,0-1 0,0 1 0,-1-1 1,1 1-1,0 0 0,0-1 0,-3 1 1,-1-1 334,3 0-272,0 1 1,0 0 0,0-1-1,0 1 1,0 0 0,0 0-1,0 0 1,0 1 0,1-1 0,-1 0-1,0 1 1,0-1 0,0 1-1,0 0 1,1 0 0,-1 0 0,0-1-1,1 1 1,-1 1 0,-1 0-1,-31 28 480,31-27-472,-3 4 19,1 0-1,0 1 0,0 0 1,1 0-1,-1 0 0,2 1 1,-6 16-1,7-16-35,0 0-1,1 0 1,0 0-1,0 1 1,1-1-1,0 0 0,1 0 1,0 0-1,0 0 1,5 13-1,-5-18-77,0 0-1,1 0 1,0 0-1,0 0 1,0-1-1,0 1 1,1-1-1,0 0 0,-1 1 1,1-1-1,0 0 1,0-1-1,1 1 1,-1 0-1,0-1 1,1 0-1,0 0 1,-1 0-1,1 0 0,0-1 1,0 1-1,0-1 1,0 0-1,9 1 1,6 0 45,34-2 1,4 0 64,-51 0-103,-1 0 0,0-1 0,0 0 0,0 1 0,1-2 0,6-1-1,22-4 277,-33 7-294,-1 0 1,1 0 0,-1 0-1,1 0 1,-1 1 0,1-1 0,-1 0-1,1 0 1,-1 0 0,0 1-1,1-1 1,-1 0 0,1 0 0,-1 1-1,0-1 1,1 0 0,-1 1-1,1-1 1,-1 0 0,0 1-1,0-1 1,1 1 0,-1-1 0,0 1-1,0-1 1,1 1 0,-1-1-1,0 0 1,0 1 0,0-1 0,0 1-1,0-1 1,0 1 0,0-1-1,0 2 1,-1 14-2086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49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0 458 4720,'0'0'6233,"11"0"-5905,36-3 3,-40 2-65,0 0 1,0 0 0,0 0 0,-1-1-1,1 0 1,0-1 0,-1 1-1,1-1 1,11-8 0,-16 10-232,27-23 717,-25 20-651,0 0 0,0 0 0,1 1 0,0-1 0,5-2 0,-7 4-51,-1 1 1,1-1 0,-1 0-1,0 0 1,1 0 0,-1 0-1,0 0 1,0-1 0,0 1-1,1-3 1,1 0 56,-4 5-88,0-1 0,0 1 0,1 0 1,-1-1-1,0 1 0,0 0 0,1-1 1,-1 1-1,0 0 0,1-1 1,-1 1-1,0 0 0,1 0 0,-1-1 1,0 1-1,1 0 0,-1 0 0,1 0 1,-1 0-1,0 0 0,1-1 1,-1 1-1,1 0 0,-1 0 0,0 0 1,1 0-1,-1 0 0,1 0 1,-1 0-1,1 1 0,8 10 281,1 25-139,-9-32-142,44 314 618,-36-241-502,0 34 44,2 20 95,-6-95-204,2 25 216,4-1 0,18 64 0,-21-95-97,-2 0 0,3 36-1,-2-8 63,-4-33-133,-2 0-1,0-1 0,-2 1 1,-6 38-1,7-59-97,0-1 1,0 0-1,0 1 1,0-1-1,0 0 0,0 0 1,1 1-1,1 3 1,-2-4-7,1-1 1,-1 1 0,1-1-1,-1 1 1,0-1 0,0 1 0,0 0-1,0-1 1,0 1 0,0-1-1,0 1 1,-1 2 0,4 7 158,0-10-87,-1-8 1,0-27-38,1 0 0,14-57 0,-3 22 7,-2 0-3,-1 10 38,5-68 0,-11 67 14,23-95 1,-1 11 16,6-16 110,0 9-152,-16 67-55,-13 64-10,-2 0 1,0-29-1,1-6 5,-2 24-26,-2 0 0,-1 0 0,-2 0 0,-7-32 0,7 40 6,-6-13-69,7 29 30,1 1 1,0 0 0,1-1 0,0 0 0,-1-10 0,2 12 10,-1-11-134,4 13 58,3 7 3,-4-4 88,-1 1 0,1-1 0,-1 1 0,1-1 0,-1 0 0,1 0 0,-1 1 0,1-1 0,-1 0 0,1 0 0,-1 0 0,1-1 0,-1 1 0,3-1 0,8 0-37,2 4 24,0-1-1,-1 2 1,1 0 0,-1 1 0,0 0 0,17 10 0,22 8-73,-13-9-20,0-1-1,2-2 0,63 9 1,-73-16 78,-9 0 22,33 0 0,110 8 27,4 0 32,22-18-1,-50 0-111,-13 3 40,107-7 120,-41-1 2,-182 11-78,269-6 155,-238 6-129,62 7 1,-87-5-43,1-1-3,-1-1 0,37-5-1,-36 2-2,1 1 0,33 2 0,52 4-77,180-17-1,-214 7 53,-31 6 68,0 1 0,69 11 0,31 2 57,60-9-74,-14-21 54,-5 1 67,-132 14-121,60 2 21,-96 0-40,1 1 1,-1 1-1,0-1 1,-1 2-1,1 0 1,14 7 0,-25-10-10,1 0 1,-1 0-1,0 0 1,0 1-1,0-1 1,0 1 0,0 0-1,0 0 1,-1-1-1,1 1 1,0 0-1,-1 1 1,1-1 0,-1 0-1,0 0 1,0 1-1,0-1 1,0 0-1,0 3 1,0 0 44,0 0-1,0 0 1,-1 0-1,0 0 1,0 0 0,-1 0-1,1 0 1,-1 0 0,-2 5-1,-2 6-637,0 0 0,-2-1 0,0 1 0,-9 14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2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2009 4816,'0'0'5208,"12"-15"-4988,169-190 424,-1 18-128,-56 61-251,771-797 2139,-629 605-1060,-244 290-1102,1 0 0,2 2 0,38-32 0,-60 55-34,1 0-1,-1-1 1,0 0 0,0 0 0,5-8-1,-8 11-77,23 0 1100,-19 0-697,-17 2-480,-15 2 39,-47 12 1,49-9-48,-1 0 0,-37 1 0,14-7 137,74-12-212,1 0 0,1 2-1,0 0 1,0 2-1,36-7 1,-26 7-2,-30 6 27,15-4-21,0 1 0,0 1 0,0 0 0,1 2 0,-1 0 0,33 3 0,-51-1 20,0 0 0,0 1 0,-1-1 0,1 1 0,0 0 0,0 0 0,-1 0 0,1 0 0,-1 0 0,1 1 0,-1-1 0,0 1 0,1-1 1,-1 1-1,0 0 0,0 0 0,0 0 0,0 0 0,1 3 0,-1-1 0,0-1 1,-1 1-1,0 0 1,1-1-1,-2 1 1,1 0 0,0 0-1,-1 0 1,1-1-1,-1 1 1,0 0-1,-1 6 1,-1 2-3,0-1 0,-1 1 0,-1-1 0,0 1 0,0-1 1,-1 0-1,-12 20 0,-43 64-7,47-75 34,10-15-66,15-17-42,37-39-2569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0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5120,'0'0'4116,"3"-10"-3872,10-31 10,-7 31 1238,-2 16 247,0 21 213,-3-22-2349,11 89 1453,2 133-1,-16-185-781,2 20 47,-1 32 192,-1-34-42,-10 22 766,11-78-690,-2 1-2995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1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5224,'0'0'9877,"0"14"-9489,-21 369 2472,18-340-2600,-12 59-995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8032,'0'0'2845,"9"-5"-2609,2-3-150,-7 5-51,0 0 1,0 0-1,0 0 1,1 1-1,-1 0 1,1 0-1,-1 0 1,1 0-1,0 1 1,0 0-1,6-1 1,65-9 540,108-19 728,-182 29-1289,10-2 143,0 0 1,1 1 0,-1 0-1,1 1 1,0 0 0,20 2-1,-8 1-130,-15-1 232,0 0 0,-1 0-1,16 5 1,-23-5-359,1 0-1,-1 0 1,1 0-1,-1 0 1,1 1-1,-1-1 1,0 1 0,1 0-1,-1 0 1,0 0-1,0 0 1,0 0-1,-1 0 1,1 0-1,0 0 1,1 5-1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4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0 421 4816,'0'0'6610,"5"-12"-6270,40-97 996,-34 86-814,0 1-1,1 0 1,17-24-1,4-5 313,-31 48-758,0 0-1,0 0 1,0 1-1,1-1 0,-1 1 1,1-1-1,0 1 1,0 0-1,0 0 1,0 0-1,0 1 1,0-1-1,0 1 0,1 0 1,-1 0-1,7-2 1,-9 3-60,0 0 0,0 0 0,0 0 0,0 0-1,0 0 1,0 0 0,0 0 0,0 0 0,0 0 0,0 0 0,0 1 0,0-1 0,0 0 0,0 1 0,0-1 0,0 1 0,0-1 0,0 1 0,0-1 0,0 1-1,-1 0 1,1-1 0,0 1 0,0 0 0,-1 0 0,1 0 0,0 0 0,-1-1 0,1 1 0,-1 0 0,1 0 0,-1 0 0,0 0 0,1 0 0,-1 0 0,0 0-1,0 0 1,1 1 0,-1-1 0,0 0 0,0 0 0,-1 1 0,28 263 447,-27-258-466,0 0 21,0 0 0,1 0-1,0-1 1,0 1 0,2 6-1,-2-11-7,0 0-1,0 0 0,0 0 0,0 0 0,0 0 1,1 0-1,-1-1 0,0 1 0,1 0 1,0-1-1,-1 0 0,1 1 0,0-1 0,-1 0 1,1 0-1,0 1 0,0-1 0,0-1 1,4 2-1,0 0 4,0-1-1,0 0 1,0 0 0,0 0 0,1-1 0,-1 0-1,0 0 1,0-1 0,0 1 0,0-2 0,0 1-1,0-1 1,0 1 0,0-1 0,0-1 0,0 1-1,-1-1 1,7-5 0,-4 3-6,0-1 1,0 0-1,-1 0 0,0-1 0,0 0 1,-1 0-1,0 0 0,0-1 1,0 0-1,-1 0 0,5-11 0,6-19 19,22-70 0,-33 86 36,-1 0-1,0 0 0,-2 0 1,0-44-1,-2 51-14,0 10-17,0 0 0,0 0 0,-1 0 0,0 1 0,-1-8 0,2 12-25,0-1 0,0 1 1,-1-1-1,1 1 0,0 0 1,0-1-1,0 1 0,0 0 1,0-1-1,0 1 0,0-1 1,0 1-1,0 0 0,0-1 1,0 1-1,1-1 0,-1 1 1,0 0-1,0-1 0,0 1 1,0 0-1,1-1 0,-1 1 1,0 0-1,0-1 0,0 1 1,1 0-1,-1-1 0,0 1 1,1 0-1,-1 0 0,0-1 1,1 1-1,-1 0 0,0 0 1,1 0-1,-1 0 0,0-1 1,1 1-1,-1 0 0,1 0 1,-1 0-1,0 0 0,1 0 1,-1 0-1,0 0 0,1 0 1,0 0-1,5 4-22,1 0 1,0 0-1,0-1 0,0 0 0,1 0 1,-1-1-1,1 0 0,14 2 1,21 6 87,-38-8-37,-1-1 0,1 1 0,-1 0-1,1 0 1,-1 1 0,0-1-1,0 1 1,5 4 0,-7-5-37,0 0 0,0 1 0,0-1 0,-1 1 0,1 0 0,-1-1 0,0 1 0,1 0 0,-1 0 0,0 0 0,-1 0 0,1 0 0,-1 0 0,1 5 0,3 58-2694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5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6 6728,'0'0'8264,"-11"-1"-7995,1-1-186,6 2-58,1-1-1,0 0 1,-1 1 0,1 0 0,0 0-1,-1 0 1,1 0 0,-1 1 0,1-1-1,0 1 1,0 0 0,-1 0 0,1 0 0,0 0-1,0 0 1,-5 4 0,-4 2 201,8-5-121,0 0 0,1 0 0,-1 1 0,0 0-1,1-1 1,-1 1 0,1 1 0,0-1 0,0 0 0,-4 7 0,8-6-19,1-1-1,0 0 1,0 1 0,0-1-1,0 0 1,5 5 0,95 78 206,-81-72-272,-18-13-13,0 0-1,-1 1 0,0-1 1,1 1-1,-1-1 0,0 1 1,0 0-1,1 0 0,2 4 1,-5-6-2,0 1 1,0 0-1,0-1 0,0 1 1,0 0-1,0-1 0,0 1 1,-1 0-1,1-1 1,0 1-1,0 0 0,0-1 1,-1 1-1,1-1 0,0 1 1,-1 0-1,1-1 1,-1 1-1,1-1 0,-1 1 1,0 0-1,-12 12 97,9-10-71,-1 0 0,1 0 1,-1 0-1,0-1 0,0 1 1,0-1-1,0 0 0,-1-1 0,1 1 1,0-1-1,-1 0 0,1-1 1,-1 1-1,-10-2 0,-1 1 138,0-2-1,1 0 0,-29-8 0,44 10-158,1 0 0,-1-1-1,0 1 1,0 0-1,0 0 1,1 0-1,-1-1 1,0 1 0,0 0-1,0-1 1,1 1-1,-1-1 1,0 1 0,1-1-1,-1 1 1,0-1-1,1 1 1,-1-1-1,1 0 1,-1 1 0,1-1-1,-1 0 1,1 0-1,0 1 1,-1-1 0,1 0-1,0 0 1,-1 1-1,1-1 1,0 0-1,0-1 1,-4 1-2533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7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5416,'0'0'6452,"9"-8"-6264,30-22-7,-39 29-170,1 1 1,-1-1-1,1 1 1,-1 0-1,1-1 1,0 1-1,-1 0 1,1-1-1,-1 1 0,1 0 1,0 0-1,-1-1 1,1 1-1,0 0 1,-1 0-1,1 0 1,0 0-1,-1 0 0,1 0 1,0 0-1,-1 0 1,1 0-1,0 1 1,-1-1-1,1 0 1,0 0-1,-1 0 0,1 1 1,-1-1-1,1 0 1,0 1-1,-1-1 1,1 1-1,-1-1 1,1 0-1,-1 1 0,1-1 1,-1 1-1,0-1 1,1 1-1,-1 0 1,1 0-1,6 22 314,-7-18-297,0 0 0,0 0-1,-1 1 1,0-1 0,0 0-1,0 0 1,-1 0 0,0 0-1,1 0 1,-4 5 0,-29 47 347,28-49-268,4-5 5,0 1-1,0-1 1,0 0 0,0 1 0,0-1 0,1 1-1,0-1 1,0 1 0,0 0 0,0 0 0,1 0-1,-1 5 1,2-8-87,1 0 0,-1 1 0,0-1 0,1 0 0,-1 0 0,1 0-1,0-1 1,-1 1 0,1 0 0,0-1 0,0 1 0,-1-1 0,1 1 0,3-1 0,-4 1-4,12 1 87,0 0-1,1 0 1,-1-2 0,0 1 0,0-2-1,0 1 1,0-2 0,0 0-1,22-6 1,-28 7-74,-1 0 1,0 0-1,1 1 0,-1 0 1,1 0-1,-1 0 0,1 1 1,-1 0-1,0 1 0,7 2 1,16 5-2233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8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5624,'0'0'3816,"5"14"-3392,-1-2-324,1 2 49,-1 1-1,0 0 0,-1 0 0,3 24 0,-1 22 449,5 126 1045,-8-158-1333,-2-21-145,1-1-1,-1 1 1,0 0-1,-1-1 1,1 1-1,-2-1 0,-1 9 1,1-8 60,0 1-1,0-1 1,0 15 0,2-15-58,-1 0 0,0 0 1,-3 12-1,1-6 399,3-13 3,3-9-363,41-107-14,-23 68-145,2 0 0,30-44-1,-52 89-44,1-1-1,0 1 1,0-1-1,1 1 0,-1 0 1,0 0-1,1 0 0,-1 0 1,1 0-1,0 0 1,-1 1-1,1-1 0,0 1 1,0 0-1,0 0 0,0 0 1,0 0-1,6-1 1,-7 2-5,-1 0 0,1 0 1,0 0-1,0 0 1,0 0-1,0 1 1,0-1-1,0 0 1,-1 1-1,1 0 0,0-1 1,0 1-1,-1 0 1,1 0-1,0 0 1,-1 0-1,1 0 1,-1 0-1,1 0 0,-1 1 1,0-1-1,1 0 1,-1 1-1,0-1 1,0 1-1,0 0 1,0-1-1,0 1 0,0 0 1,-1-1-1,2 5 1,0 1-11,0 0-1,-1 0 1,0 0 0,0 0 0,-1 0-1,1 0 1,-2 1 0,-1 12 0,2-16 13,-1 0 1,-1 0-1,1 0 1,0 0 0,-1 0-1,0-1 1,0 1 0,0 0-1,0-1 1,-1 0-1,1 1 1,-1-1 0,0 0-1,0-1 1,0 1-1,-6 4 1,-2 1 22,3-3-5,1 0 0,-1 0 1,0-1-1,-10 4 0,21-5 5,0 0-1,1 0 1,-1 0-1,0-1 1,1 1-1,-1-1 1,8 4-1,4 3 30,-12-7-33,-1 0 0,0-1 0,1 1 0,0-1 0,-1 1 0,1-1 0,0 0 0,5 1 0,-6-1 3,-1-1-1,1 1 0,-1-1 0,1 1 0,-1 0 0,1-1 0,-1 1 0,0 0 0,1 0 0,-1 0 0,0 0 0,0 0 0,0 1 0,1-1 0,-1 0 0,0 0 0,-1 1 0,1-1 0,0 1 1,0-1-1,-1 1 0,1-1 0,0 1 0,-1-1 0,0 1 0,1-1 0,-1 1 0,0 0 0,0 2 0,1 6 11,-1 1 0,0-1-1,-3 16 1,1-10-30,0 34-2470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0:59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7232,'0'0'3697,"11"-6"-3400,38-17 13,-43 20-194,0 1 0,0-1 0,0 1 0,0 1 0,1 0 0,-1-1 0,0 2 0,1-1 0,7 1 0,-11 0-42,-1 1 0,1-1 1,-1 0-1,1 1 0,-1 0 1,1-1-1,-1 1 0,1 0 0,-1 1 1,0-1-1,1 0 0,-1 1 1,0-1-1,0 1 0,0-1 0,0 1 1,-1 0-1,1 0 0,0 0 1,-1 0-1,3 4 0,-3-3-5,0-1 1,0 1-1,0 0 0,0 0 0,-1 0 0,0 0 0,1 1 1,-1-1-1,0 0 0,0 0 0,-1 0 0,1 0 0,0 0 1,-1 0-1,0 0 0,0 0 0,-2 5 0,-3 5 207,0 0-1,-13 18 0,12-20-42,6-10-185,1 1-1,-1-1 0,0 0 1,1 0-1,-1 0 1,0 0-1,1 1 1,0-1-1,-1 0 1,1 1-1,0-1 0,-1 0 1,1 1-1,0-1 1,0 2-1,1-2-9,0 1-1,-1-1 1,1 0-1,0 0 1,0 0-1,0 0 0,0 0 1,0 0-1,0 0 1,0 0-1,0 0 1,0 0-1,0 0 1,0-1-1,2 2 1,5 2 152,0 1 0,-1 0 1,10 8-1,-15-10-381,0-1 0,0 0 1,0 1-1,-1-1 0,1 1 0,0 0 1,-1-1-1,0 1 0,0 0 0,0 0 1,0 0-1,1 5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00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1 208 5120,'0'0'4441,"10"-3"-4097,4-4-211,-4 2 84,0 1 0,0 0 0,19-4 0,73-3 1333,142-24 691,-196 29-1801,52 1 1,-28 2-70,-8-1-73,9 1 153,1-4 1,116-25-1,-160 26-346,1 2 0,0 1 1,42 0-1,7 0 10,147-2 166,-185 5-236,-15 2 0,48 8 0,-51-6-21,1 0 1,44-1-1,34-10 111,190-38-1,-269 39-95,-18 4-20,1 1 0,0-1 0,-1 1 0,12-1 0,-9 1-1,13-1 47,-22 2-63,1 0-1,-1 0 1,0 0 0,1 0-1,-1 0 1,0 0 0,1 0-1,-1 0 1,1 1 0,-1-1-1,0 0 1,0 0 0,1 0-1,-1 1 1,0-1 0,1 0 0,-1 0-1,0 1 1,0-1 0,1 0-1,-1 1 1,0-1 0,0 0-1,0 1 1,1-1 0,-1 0-1,0 1 1,0-1 0,0 0-1,0 1 1,0-1 0,0 0-1,0 1 1,0-1 0,0 1 0,0-1-1,0 0 1,0 1 0,0-1-1,0 0 1,0 1 0,0-1-1,0 1 1,0-1 0,-1 0-1,1 1 1,0-1 0,-5 11-359,0-2 1,-1 1-1,1-1 0,-2 1 1,0-2-1,-8 10 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02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1 517 6128,'0'0'7737,"9"-1"-7330,28-2-99,3 0 282,1-2-1,53-13 1,-83 15-377,0-1 1,0 0-1,0 0 0,0-2 1,14-8-1,-22 12-165,1-1-1,-1 0 1,0 0 0,0 0 0,0 0-1,-1 0 1,1-1 0,-1 1-1,0-1 1,0 0 0,0 1-1,0-1 1,0 0 0,-1 0 0,0 0-1,0 0 1,0-1 0,0-5-1,1-2 44,-1 0-1,0-1 0,-1 1 0,-1 0 0,0 0 0,0-1 1,-6-17-1,-41-117 736,47 144-808,1 1-1,-1-1 0,1 0 0,0 0 0,0 0 0,0 0 0,0 0 0,0 1 0,1-1 1,-1 0-1,1 0 0,0 0 0,-1 1 0,1-1 0,1 0 0,-1 1 0,0-1 0,1 1 1,-1-1-1,1 1 0,0 0 0,0 0 0,-1-1 0,2 1 0,-1 1 0,0-1 0,0 0 1,1 0-1,-1 1 0,0-1 0,1 1 0,3-1 0,9-5 6,1 1-1,0 0 1,0 2 0,21-4-1,-33 7-16,9-1 2,0 0-1,0 2 1,0-1-1,0 1 1,0 1-1,0 1 1,0-1-1,0 2 1,-1 0-1,1 1 1,-1 0-1,0 0 0,0 1 1,21 13-1,-31-16-2,1 0 0,-1 0 0,0 1 0,-1-1-1,1 0 1,0 1 0,-1-1 0,1 1 0,-1-1 0,0 1-1,1 0 1,-1-1 0,-1 1 0,2 5 0,5 45 55,-6-44-41,-1 6 8,0-1-1,-1 1 1,0-1-1,-4 16 0,2-19 11,1 1 1,0 0-1,1 0 0,1 0 0,0 0 0,0 0 1,3 13-1,-3-22-33,1-1 0,-1 1 0,1-1 0,-1 1 0,1-1 0,0 1 0,0-1 0,0 0 0,1 1 0,-1-1 0,0 0 1,1 0-1,-1 0 0,1 0 0,0 0 0,0 0 0,4 3 0,0-1 2,0 1 0,1-1-1,0 0 1,0-1 0,0 1 0,0-1 0,1-1 0,-1 1-1,1-1 1,13 1 0,-1 0 52,0-2 1,0 0-1,22-2 0,-7-6 71,3 0 176,-32 5-147,-3 2-78,-2 9-128,-1 2-2805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25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58 10248,'0'0'936,"-8"10"-603,-16 16-126,-3 3 99,-23 34 1,43-53-207,1-1 0,0 1 0,1 0 0,0 1 0,0-1 0,1 1 0,0 0 0,-3 20 0,6-30-72,1 1 1,0 0-1,0 0 0,0-1 1,0 1-1,0 0 1,0 0-1,1-1 0,-1 1 1,0 0-1,1-1 0,0 1 1,-1 0-1,1-1 1,0 1-1,0-1 0,-1 1 1,1-1-1,1 0 1,-1 1-1,0-1 0,0 0 1,0 0-1,1 1 0,-1-1 1,0 0-1,1 0 1,-1-1-1,1 1 0,-1 0 1,1 0-1,0-1 0,-1 1 1,3 0-1,5 1 54,0-1 0,0 0 0,0 0-1,0-1 1,12 0 0,-7-2-12,0 0-1,-1 0 1,1-1-1,-1-1 1,0 0 0,0-1-1,0 0 1,0-1 0,-1-1-1,0 0 1,0-1-1,-1 0 1,12-11 0,-10 8 9,0-1 0,-1-1 1,-1 0-1,0-1 1,-1 0-1,0-1 0,-1 0 1,-1 0-1,0-1 0,6-18 1,-13 31-59,0 0 1,-1 0-1,1-1 1,-1 1-1,1 0 1,-1 0-1,0 0 1,0 0-1,-1-1 0,1 1 1,-1 0-1,1 0 1,-1 0-1,0 0 1,0 0-1,0 0 1,-1 0-1,1 0 1,-1 1-1,0-1 0,1 0 1,-1 1-1,0-1 1,0 1-1,-1 0 1,1 0-1,0 0 1,-1 0-1,0 0 1,1 0-1,-1 0 1,0 1-1,0 0 0,0-1 1,0 1-1,0 0 1,0 1-1,0-1 1,0 0-1,0 1 1,-5-1-1,-4 1 42,0 0 0,-1 1 0,1 0 0,0 1-1,0 0 1,0 1 0,0 0 0,1 1 0,-1 0 0,1 1 0,0 0-1,0 1 1,-16 12 0,13-8 2,0 0 0,1 2 0,1-1 0,0 2 0,1-1 1,0 2-1,1-1 0,0 1 0,-8 18 0,16-29-54,0 0 1,1 0-1,0 1 1,-1-1-1,1 1 1,1-1-1,-1 1 0,0-1 1,1 1-1,0-1 1,0 1-1,0 0 1,0-1-1,0 1 1,1-1-1,0 1 1,-1-1-1,2 1 1,-1-1-1,0 1 0,0-1 1,3 4-1,-1-3-8,0 1 0,1-1-1,-1 0 1,1-1 0,0 1 0,0-1-1,0 1 1,0-1 0,1 0-1,-1-1 1,1 1 0,-1-1-1,1 0 1,7 2 0,36 5-2435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03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0 6928,'0'0'6608,"-10"1"-6160,2-1-354,-35 2 411,39-1-343,0-1 0,0 1 0,0 0 0,0 0-1,0 0 1,1 1 0,-1-1 0,0 1 0,-6 4 0,-18 13 747,23-17-773,0 1 0,0 0 0,1 0 1,0 0-1,-1 1 0,1-1 0,0 1 0,1 0 0,-1 0 1,-3 5-1,4-3 86,-1 0 1,1 1-1,0-1 1,1 1-1,0 0 1,-3 11-1,5-15-194,-1 0 0,1-1 1,0 1-1,0 0 0,0 0 0,0-1 0,0 1 0,1 0 0,-1 0 0,1-1 0,0 1 0,0-1 0,0 1 0,0-1 0,0 1 0,1-1 0,-1 1 0,1-1 0,-1 0 0,3 3 0,-2-4-16,-1 1 0,1-1 0,-1 1 0,1-1-1,0 0 1,0 0 0,-1 1 0,1-1 0,0 0 0,0-1-1,0 1 1,0 0 0,0-1 0,0 1 0,1-1 0,-1 1-1,0-1 1,0 0 0,0 0 0,0 0 0,0 0-1,1 0 1,-1-1 0,0 1 0,0-1 0,0 1 0,0-1-1,0 0 1,2-1 0,26-10 57,-19 8-20,0-1 0,-1 0 0,0 0 0,16-11-1,-7 5 89,1 0 40,-20 10-176,1 1 0,-1 0 0,0 0 0,0 0 0,1 0 0,-1-1 0,0 1 0,0 0 0,1 0 0,-1 0 0,0 0 0,1 0 1,-1 0-1,0 0 0,0 0 0,1 0 0,-1 0 0,0 0 0,1 0 0,-1 0 0,0 0 0,0 0 0,1 0 0,-1 0 0,0 0 0,1 0 1,-1 0-1,0 1 0,0-1 0,1 0 0,-1 0 0,0 0 0,0 0 0,1 1 0,-1-1 0,0 0 0,2 5-2842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04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5624,'0'0'7702,"12"-11"-7307,37-36-14,-46 44-294,1-1 0,0 1 0,0 0 0,0 0 0,0 1 0,0-1 0,1 1 0,-1 0 0,1 0 0,0 0 0,0 1 0,-1-1 0,1 1 0,0 0 0,0 1 0,0-1 0,0 1 0,7 1 0,-8-1-25,-3-1-34,0 1-1,1 0 1,-1 0 0,0 0-1,1 0 1,-1 1 0,1-1 0,-1 0-1,0 1 1,0-1 0,1 0 0,-1 1-1,0 0 1,0-1 0,1 1 0,-1 0-1,0-1 1,0 1 0,0 0-1,0 0 1,0 0 0,0 0 0,0 0-1,0 0 1,-1 0 0,1 0 0,0 1-1,-1-1 1,1 0 0,-1 0-1,1 1 1,-1-1 0,1 0 0,-1 0-1,0 1 1,0-1 0,1 0 0,-1 1-1,0-1 1,0 1 0,-1-1-1,1 0 1,0 1 0,0-1 0,-1 0-1,0 2 1,0 4 32,-1-1-1,0 0 1,0 0-1,-1 0 1,0-1-1,0 1 1,0 0-1,-8 8 0,-46 41 1031,54-51-950,6-4 39,8-3 130,-8 1-267,114-34 390,-114 35-424,-1 0 0,1 1 0,0-1 0,-1 1 0,1 0 0,0 0 0,0 0-1,-1 0 1,1 0 0,0 1 0,-1-1 0,1 1 0,4 1 0,8 7-2545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1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0 239 5720,'0'0'9385,"12"-8"-9106,28-23-37,90-64 861,-83 64-740,-30 19-147,1 0-1,0 2 1,1 0 0,29-11-1,-44 20-190,-1-1 23,1 1 0,-1 0 0,1 0 0,0 0 1,0 0-1,0 1 0,0-1 0,5 1 0,-7 1-31,0-1 0,-1 1 0,1-1 0,-1 1 0,1 0 0,-1 0 0,1 0 0,-1 0 0,1 0 0,-1 0 0,0 0-1,0 1 1,1-1 0,-1 0 0,0 1 0,0-1 0,0 0 0,-1 1 0,1 0 0,0-1 0,0 1 0,-1-1 0,1 1-1,-1 2 1,10 22 103,-2 0-1,-1 1 0,5 36 1,-10-46-31,1 0 0,0 0 0,9 26 0,-10-37-63,0-1 1,0 0 0,1 1 0,-1-1 0,1 0 0,1 0 0,-1-1-1,1 1 1,-1-1 0,1 1 0,0-1 0,1 0 0,-1-1 0,7 5-1,-9-7-13,0 0-1,1-1 0,-1 1 1,0-1-1,1 0 0,-1 1 0,1-1 1,-1 0-1,0 0 0,1 0 1,-1-1-1,1 1 0,-1-1 1,0 1-1,1-1 0,-1 0 1,0 0-1,3-1 0,37-22 82,11-18 26,-12 8-8,13-18 219,-49 48-283,6-3 170,-10 8-215,-1-1 1,0 0 0,1 1-1,-1-1 1,1 0-1,-1 1 1,0-1 0,1 1-1,-1-1 1,0 1-1,1-1 1,-1 0 0,0 1-1,0-1 1,0 1-1,1-1 1,-1 1 0,0-1-1,0 1 1,0 0-1,0-1 1,0 1 0,0-1-1,0 1 1,0-1-1,0 1 1,0-1 0,0 1-1,0-1 1,-1 1-1,0 43-2803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14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1 284 6928,'0'0'7889,"11"-13"-7512,6-7-236,62-67 750,-17 20 96,-42 44-537,0 1-1,26-20 1,-45 42-421,-1-1 1,1 0-1,0 0 0,0 0 0,0 1 1,0-1-1,0 0 0,0 1 1,0-1-1,0 1 0,1-1 0,-1 1 1,0-1-1,0 1 0,0 0 0,1 0 1,-1 0-1,0 0 0,0-1 0,0 2 1,1-1-1,-1 0 0,0 0 1,0 0-1,0 0 0,1 1 0,-1-1 1,0 1-1,0-1 0,0 1 0,0-1 1,0 1-1,0 0 0,0-1 1,0 1-1,0 0 0,0 0 0,0 0 1,-1-1-1,1 1 0,0 0 0,0 0 1,-1 0-1,1 1 0,-1-1 0,2 2 1,2 5 76,-1 2 0,0-1 1,0 0-1,2 16 1,-4-21-96,2 15 96,0 29 0,-3-36-30,1 1 0,0 0 0,0-1 1,2 1-1,6 21 0,-8-32-60,-1 1-1,1-1 1,0 0 0,1 1-1,-1-1 1,0 0-1,1 0 1,-1 0 0,1 0-1,-1 0 1,1 0 0,0-1-1,0 1 1,0-1 0,0 1-1,0-1 1,0 1-1,0-1 1,1 0 0,-1 0-1,0 0 1,1-1 0,-1 1-1,1 0 1,-1-1-1,1 0 1,-1 1 0,1-1-1,-1 0 1,1 0 0,-1 0-1,1-1 1,-1 1 0,1-1-1,-1 1 1,0-1-1,1 0 1,-1 0 0,3-1-1,12-7 60,0-1 0,-1 0 0,0-1 0,17-16 0,12-8 74,-30 25-124,-11 6 47,0 1-1,1-1 1,0 1-1,10-4 1,-14 6-67,0 1-1,1-1 1,-1 1 0,1 0 0,-1 0 0,1 0-1,-1 0 1,0 0 0,1 0 0,-1 0-1,1 0 1,-1 0 0,1 0 0,-1 1 0,0-1-1,1 1 1,-1-1 0,0 1 0,1 0-1,-1-1 1,0 1 0,0 0 0,2 1 0,6 6-2909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0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1035 4816,'0'0'9320,"6"-10"-9015,21-32-25,-24 39-223,-1 0 0,1 0 1,-1 1-1,1-1 0,0 1 0,0 0 0,0 0 1,0 0-1,0 0 0,0 1 0,1-1 1,-1 1-1,1 0 0,6-2 0,4-1 70,129-41 942,-37 13-411,-97 29-552,3-3 382,-9-13-186,-4-2-209,-1 1 0,-1-1 0,0 1 0,-2 0 0,-1 0 0,0 1 0,-1 0 0,-1 0 0,-1 0 0,-1 1 0,0 0 0,-1 1 0,-1 0 0,-1 1 0,-16-16 0,11 10 110,0-2 1,2 0-1,-19-37 1,5 9 254,26 47-427,1-1-1,0 0 1,0 0 0,1 0 0,-1 0 0,1 0 0,1-1 0,-1 1-1,1-1 1,0 1 0,0-1 0,1 1 0,0-1 0,0 1 0,1-1-1,-1 0 1,1 1 0,1-1 0,-1 1 0,1 0 0,1 0 0,-1-1-1,1 1 1,0 1 0,0-1 0,1 0 0,4-5 0,1-2-24,2 0 0,0 1 0,0 0 0,1 1 0,0 0 0,1 1 1,0 0-1,0 1 0,1 1 0,1 0 0,-1 1 0,1 0 0,0 1 1,1 1-1,0 1 0,24-5 0,-10 5-48,1 1 1,53 1-1,-67 3 29,0 1-1,-1 1 1,0 0-1,1 1 1,-1 0-1,27 13 1,-35-13 11,-1 1 0,0 0 0,0 0 0,0 1 0,0 0 0,-1 0 1,0 0-1,0 1 0,-1 0 0,0 0 0,0 1 0,0-1 0,-1 1 0,-1 0 1,1 0-1,-1 1 0,3 9 0,0 5-1,-1 0 1,-2 0-1,0 0 1,-1 0-1,-1 30 0,-5-1 51,-2 1 0,-15 57-1,-7 57 73,16-8 52,11-150-161,2 0-1,-1 0 1,1 0-1,0 0 1,1 0-1,0 0 0,1-1 1,0 1-1,0-1 1,0 1-1,1-1 1,1 0-1,-1 0 0,7 7 1,-4-6-15,0-1 0,0 0 0,1 0 0,0 0 1,1-1-1,-1 0 0,1-1 0,1 0 0,-1-1 0,1 0 1,13 5-1,-13-6 12,0-1 0,1 0 1,-1-1-1,1 0 0,-1-1 1,1 0-1,0-1 0,-1 0 1,1 0-1,0-2 0,17-2 1,-14 4 61,-13 0-63,0 1 0,0-1 1,-1 0-1,1 0 0,0 1 1,0-1-1,0 0 0,0 0 1,0 0-1,-1 0 1,1 0-1,0 0 0,0-1 1,0 1-1,0 0 0,0 0 1,-1 0-1,1-1 0,0 1 1,0-1-1,-1 1 0,1 0 1,0-1-1,0 1 1,-1-1-1,1 0 0,0 1 1,0-2-1,0 1 127,4-4 272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1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86 118 5624,'0'0'5600,"0"-10"-5240,1-42 379,0 9 3163,-1 43-3846,0-1 0,0 1 0,0-1 0,0 1 0,0-1 0,0 1 0,0-1 0,0 1 1,0-1-1,0 1 0,0-1 0,-1 1 0,1 0 0,0-1 0,0 1 0,0-1 0,-1 1 0,1-1 0,0 1 0,0 0 0,-1-1 1,1 1-1,0 0 0,-1-1 0,1 1 0,0 0 0,-1-1 0,1 1 0,-1 0 0,0-1 0,-14 5 1004,-12 18-273,23-16-684,-1 0-1,1 1 0,1-1 1,-1 1-1,1-1 1,0 1-1,0 0 1,1 1-1,0-1 1,0 0-1,1 1 1,-1 13-1,2-7 8,0 0 0,1 0-1,0 0 1,1 0 0,1-1-1,5 16 1,-6-23-79,0-1 0,1 1 0,0-1-1,0 0 1,0 0 0,5 4 0,-4-3 11,1 0-1,-1 0 1,-1 0-1,5 8 1,-8-12-32,1 0 1,0 0-1,0-1 0,0 1 1,0 0-1,1-1 0,-1 1 1,0-1-1,1 1 0,-1-1 1,1 0-1,0 0 0,-1 1 1,1-1-1,0 0 0,3 1 1,-1-1 9,0 1 0,0-1 1,1 0-1,-1 0 0,1-1 1,-1 1-1,6-1 0,5-1 56,0-1 0,-1 0 0,27-7 1,-12-4 58,-23 10-101,-1 1 0,1-1 0,-1 1 0,9-2 0,-13 4-20,0-1 0,0 1 0,-1 0 0,1-1 0,0 1 0,0-1 0,0 1 0,0-1 0,-1 1 1,1-1-1,0 0 0,0 1 0,-1-1 0,1 0 0,0-1 0,0 2-6,-1-1 0,1 0 0,-1 1 1,1-1-1,-1 1 0,1-1 0,-1 1 0,1-1 0,-1 1 0,1-1 1,0 1-1,-1-1 0,1 1 0,0 0 0,0 0 0,-1-1 0,1 1 1,0 0-1,1 0 0,-2-4 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3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0 3408,'0'0'7776,"-11"12"-7270,-81 88 924,83-89-1188,-1 1 1,1 0-1,1 1 1,0 0-1,-9 22 1,-23 75 647,28-70-564,2 0-1,-7 59 1,2 84 514,7-70-441,5-14 209,17 180-1,-6-169-240,-4-56-63,19 86 0,-15-109-170,1 0 0,1-1 0,1-1 1,19 34-1,-29-61-130,21 40 218,2 0 0,2-1-1,35 41 1,-29-49 95,38 32 0,-21-21 102,-25-20-197,14 12 365,-33-31-582,3 0 395,-3-5-3393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5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5224,'0'0'10778,"13"8"-10432,39 31-15,-47-36-270,-1 2-1,0-1 0,0 0 1,0 1-1,0 0 0,-1 0 1,0 0-1,0 0 0,0 0 0,-1 1 1,1-1-1,-1 1 0,-1 0 1,3 9-1,6 17 182,4 7 49,-2 1-1,-2-1 1,-2 2 0,-1 0-1,-2 0 1,-1 0 0,-3 0-1,-6 69 1,-3 65 697,7-173-965,1 0 0,0 0-1,0 0 1,0 0 0,0 0 0,0 0-1,1 0 1,-1 0 0,0 0 0,1 0-1,0 0 1,-1 0 0,3 3 0,-2 0 34,1 0 361,9-7-3428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7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4416,'0'0'14993,"4"15"-14792,1 2-136,-2-5-8,1 1 0,-2-1 0,1 0 0,-2 1 0,1 23 0,2 151 888,2-42-269,-4-118-509,-1-18-70,0-1 1,-1 1-1,-1 15 0,2 2 141,2-9 76,-1-8-167,4-13 368,-5 3-715,0 0 0,-1 0 0,1-1 0,-1 1 0,1 0 1,-1 0-1,1 0 0,-1 0 0,0 0 0,1-1 0,-1 1 0,0 0 1,0 0-1,0 0 0,0-1 0,0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27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8840,'0'0'7194,"10"-5"-6805,34-15-10,-39 18-292,-1 0 0,1 1 0,0 0-1,-1 0 1,1 0 0,0 0 0,0 0 0,6 1 0,7-1 136,46-10 603,-42 6-554,-1 2-1,0 0 0,1 1 1,32 1-1,-23 3 210,58-6 0,-41 1-35,27 3 385,-55 2-438,-20-2-381,1 0-1,-1 0 1,0 1 0,1-1-1,-1 0 1,0 0 0,1 1-1,-1-1 1,0 0 0,0 0-1,1 1 1,-1-1-1,0 0 1,0 1 0,1-1-1,-1 0 1,0 1 0,0-1-1,0 1 1,0-1 0,0 0-1,0 1 1,0-1 0,1 0-1,-1 1 1,0 0-1,-1 2-4,0 0 0,0 0 0,0 0 0,0 0 0,-1 0 0,1 0 0,-1 0 0,0 0 0,-2 2 0,-14 19-2922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3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254 362 6520,'0'0'5849,"1"-11"-5578,-1 9-257,14-102 1100,-12 98-703,-1-1 0,-1 0 0,1 1 0,-1-1 0,-1-9 0,0 19-345,0-1-1,0 0 1,0 0-1,0 0 1,0 0-1,0 0 1,0 0-1,-1 0 1,1-1-1,-1 1 1,-2 1 0,-4 7 55,6-7-105,-16 25 245,-2-1 0,-1-1 0,-39 38 0,53-58-201,2-1 22,-1 1 1,-1-1 0,1-1-1,-1 1 1,-9 4-1,15-8-65,-1-1 0,1 1 0,-1-1 0,1 1-1,0-1 1,-1 0 0,1 0 0,-1 1 0,1-1-1,-1 0 1,1 0 0,-1 0 0,1-1 0,-1 1-1,1 0 1,-1 0 0,1-1 0,0 1 0,-1-1-1,1 1 1,0-1 0,-1 0 0,1 0 0,0 1-1,0-1 1,-1 0 0,1 0 0,0 0-1,0 0 1,0 0 0,0-1 0,1 1 0,-1 0-1,0 0 1,-1-3 0,-2-4 19,0-1 0,1 0 0,0 1 0,0-2 0,1 1 0,0 0 0,0 0 0,1-1 0,0 1 0,1-1 0,0 1 0,1-1 0,0 1 0,0 0 0,1-1 0,0 1 0,1 0 0,0 0 0,0 0 0,1 1 0,5-10 0,-6 14-26,0 0 0,1 1 0,-1-1-1,1 1 1,0 0 0,0 0 0,0 0 0,0 0-1,0 1 1,1 0 0,-1 0 0,1 0 0,0 0 0,-1 1-1,1-1 1,0 1 0,6 0 0,-1 0-12,1 0 1,0 0 0,-1 1-1,1 1 1,-1 0-1,1 0 1,12 4-1,136 46-87,-60-18 84,-86-29 18,-1-1-1,1-1 1,-1 0 0,1-1 0,0-1 0,0 1 0,-1-2-1,1 0 1,0-1 0,-1 0 0,1 0 0,-1-2 0,24-8-1,2-6 197,0-2 0,64-43 0,-79 48-74,-10 6 30,0-2 0,-1 1 1,0-2-1,-1 0 0,0 0 0,-1-1 0,10-15 0,-20 28-158,0 0 0,0 0 0,0 0 0,0 0 0,0 0 0,0 0 0,-1 0 0,1 0 0,0 0 0,0 0 0,0 1 0,0-1 0,0 0 1,-1 0-1,1 0 0,0 0 0,0 0 0,0 0 0,0 0 0,0 0 0,-1-1 0,1 1 0,0 0 0,0 0 0,0 0 0,0 0 0,0 0 0,-1 0 0,1 0 0,0 0 0,0 0 0,0 0 0,0 0 0,0 0 0,0-1 0,0 1 0,-1 0 0,1 0 0,0 0 0,0 0 0,0 0 0,0 0 0,0-1 0,0 1 0,0 0 0,0 0 0,0 0 0,0 0 0,0-1 0,-6 15-139,1-1-1,-5 26 1,3-11-2944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2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4008,'0'0'10218,"10"-7"-9962,73-51 446,-63 41-388,18-15 171,-36 31-430,-1 0 0,1 0 0,0 0-1,0 0 1,0 0 0,0 0 0,0 0 0,0 1 0,0-1-1,0 1 1,0 0 0,0-1 0,0 1 0,0 0 0,1 0-1,-1 0 1,0 1 0,3 0 0,-4 0-17,0 0-1,-1 0 1,1 0 0,0 0 0,0 0 0,-1 0 0,1 0-1,0 0 1,-1 1 0,1-1 0,-1 0 0,0 1 0,1-1-1,-1 0 1,0 3 0,2 24 427,-19 142 627,17-161-1030,-1 0 0,2 1 0,-1-1 0,2 1 0,-1-1 0,1 0 0,0 0 0,5 10 0,-6-14-36,1 0 0,0 0 0,0 0-1,1-1 1,0 1 0,0-1 0,0 1 0,0-1-1,0 0 1,1-1 0,0 1 0,0 0-1,0-1 1,0 0 0,0 0 0,6 3-1,-4-4-3,1 0-1,-1-1 1,1 1-1,0-1 0,-1-1 1,1 1-1,0-1 1,0 0-1,0-1 0,-1 1 1,14-4-1,-9 1 7,0 0-1,0-1 1,0 0-1,-1-1 1,1 0-1,11-8 1,-15 8 2,0-1 0,-1 0 0,0 0 1,0 0-1,0-1 0,-1 0 0,0 0 0,8-15 1,-5 7 46,-1 0 1,-1-1 0,8-29-1,-7 8 75,-1-1 0,-1 1-1,-2-43 1,-3 78-155,0 0 1,0 0-1,0 0 1,1 0-1,-1 0 0,0 0 1,1 0-1,0 0 1,-1 0-1,1 0 0,0 0 1,0 1-1,0-1 1,0 0-1,0 1 0,0-1 1,0 0-1,1 1 0,-1-1 1,1 1-1,-1 0 1,1 0-1,-1-1 0,1 1 1,0 0-1,0 0 1,0 1-1,-1-1 0,1 0 1,0 0-1,0 1 1,0-1-1,0 1 0,0 0 1,4 0-1,7-1-44,1 1-1,-1 1 1,0 0-1,20 5 1,-3-2-9,-18-3 39,-8-1-1,0 0 0,0 1-1,0-1 1,0 1 0,1 0-1,6 3 1,-10-4 12,0 1 0,0 0 0,0-1 0,0 1-1,-1 0 1,1 0 0,0-1 0,0 1 0,-1 0 0,1 0 0,0 0 0,-1 0-1,1 0 1,-1 0 0,0 0 0,1 0 0,-1 0 0,1 0 0,-1 0 0,0 0-1,0 0 1,0 0 0,0 0 0,0 0 0,0 1 0,0-1 0,0 0 0,0 0-1,0 0 1,-1 0 0,0 2 0,-5 19-2698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3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0 3712,'0'0'8289,"-10"9"-7817,-67 59 1247,74-66-1614,1 1 1,0-1 0,0 1-1,0 0 1,0 0 0,0 0-1,0 0 1,1 0 0,-1 0-1,1 0 1,-1 4 0,2-5-57,-1-1 1,1 1 0,0 0-1,0 0 1,0-1-1,0 1 1,1 0 0,-1 0-1,0 0 1,1-1 0,-1 1-1,1 0 1,-1-1-1,1 1 1,0 0 0,0-1-1,0 1 1,0-1 0,0 0-1,0 1 1,3 2-1,3 2 96,0 0 0,1 0 0,11 6 0,11 8 10,-16-13-101,-13-7-40,1 1-1,-1-1 1,0 1 0,1 0 0,-1 0-1,0-1 1,0 1 0,1 0 0,-1 0 0,0 0-1,0 0 1,0 1 0,1 0 0,-2-1-3,1-1-1,-1 0 1,0 1 0,0-1 0,0 1 0,0-1 0,0 0 0,0 1-1,0-1 1,0 0 0,0 1 0,0-1 0,0 1 0,0-1 0,0 0-1,0 1 1,0-1 0,0 0 0,0 1 0,0-1 0,-1 0-1,1 1 1,0-1 0,0 0 0,0 1 0,-1-1 0,1 0 0,0 1-1,0-1 1,-1 0 0,1 0 0,0 1 0,0-1 0,-1 0 0,-19 11 185,-24 2 61,-52 7 559,88-19-915,7-1 9,0 0 0,0 0-1,1 0 1,-1 1 0,0-1 0,0 0-1,0 0 1,0 0 0,1 1-1,-1-1 1,0 1 0,0-1 0,0 0-1,1 1 1,-1-1 0,0 1 0,1 0-1,-1-1 1,0 1 0,1 0 0,-1-1-1,1 1 1,-2 1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4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5016,'0'0'5413,"8"-9"-5034,-2-1-280,1 0 33,0 0 0,0 1 0,1 0 0,0 0 0,1 1-1,10-9 1,-12 13 7,0 1 0,1 0 0,-1 1 0,1 0 0,-1 0 0,1 0 0,0 1 0,10-1 0,-16 2-104,-1 0 1,1 0-1,0 0 0,-1 0 1,1 1-1,0-1 0,-1 0 1,1 1-1,-1-1 0,1 1 1,-1 0-1,1-1 0,-1 1 1,0 0-1,1 0 0,-1 0 1,0 0-1,1 0 0,-1 0 1,0 0-1,0 1 0,0-1 1,0 0-1,0 1 0,0-1 1,-1 0-1,1 1 0,0-1 1,-1 1-1,1-1 0,-1 1 1,1 0-1,-1-1 0,0 1 1,0-1-1,0 1 0,0 0 1,0-1-1,0 1 0,-1 2 1,1 3 32,-1 0 0,0 0 0,-1 0 0,0-1 0,0 1 0,0-1 0,-1 1 0,-4 7 0,-1-1 134,0 0-1,0-1 1,-1 0-1,0-1 1,-1 0-1,-20 17 1,30-27-182,-1-1 0,1 0 0,0 0 1,0 0-1,0 1 0,-1-1 0,1 0 0,0 0 0,0 1 1,0-1-1,0 0 0,0 0 0,-1 1 0,1-1 0,0 0 1,0 1-1,0-1 0,0 0 0,0 0 0,0 1 0,0-1 1,0 0-1,0 1 0,0-1 0,0 0 0,0 0 0,0 1 1,1-1-1,-1 0 0,0 0 0,0 1 0,0-1 0,0 0 1,0 0-1,0 1 0,1-1 0,-1 0 0,0 0 0,0 1 1,0-1-1,1 0 0,-1 0 0,0 0 0,0 0 0,1 1 1,-1-1-1,0 0 0,0 0 0,1 0 0,-1 0 0,0 0 1,1 0-1,-1 0 0,0 0 0,0 0 0,1 0 0,-1 0 1,0 0-1,1 0 0,24 4 122,89-31 720,-113 27-994,0-1-1,0 1 0,0 0 0,-1 0 1,1 0-1,0 0 0,0 1 1,0-1-1,0 0 0,0 0 0,0 1 1,0-1-1,0 0 0,-1 1 0,1-1 1,0 1-1,1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5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8840,'0'0'2594,"-1"11"-2067,-8 173 785,12 183 493,-3-319-1548,1 58 368,0-79-237,-6 51 0,-1 2 917,5-75-192,-2-11-730,-1-10-214,1-3-91,1 1-1,1-1 1,1 1 0,0-1 0,2 0-1,4-25 1,1 14-6,1 0 1,1 0-1,13-28 0,-20 54-64,0 0 0,0 0 0,0 0 0,0 0-1,0 0 1,1 0 0,0 1 0,0-1 0,0 1-1,0 0 1,0 0 0,1 0 0,5-4 0,-6 6-7,0 0 0,0 0 1,-1 0-1,1 0 1,0 1-1,0-1 0,0 1 1,0 0-1,0 0 1,0 0-1,0 0 0,0 1 1,0-1-1,0 1 1,0-1-1,0 1 0,0 0 1,0 0-1,-1 1 1,5 1-1,-2-1-2,-1 1 0,0-1-1,1 1 1,-1 0 0,0 0 0,0 0 0,-1 1-1,1-1 1,-1 1 0,6 8 0,-7-9 0,-1 0 1,1 0 0,-1 0-1,0 0 1,0 0 0,-1 0-1,1 0 1,0 0 0,-1 0-1,0 1 1,0-1 0,0 0-1,0 0 1,0 0 0,-1 1-1,0-1 1,1 0 0,-1 0-1,-2 3 1,2-2 13,-1 1-1,0-1 1,0 0-1,0 0 1,0 0 0,-1-1-1,0 1 1,1 0-1,-1-1 1,-1 0 0,1 0-1,-7 6 1,-1-3 73,0 0 0,0-1 0,-18 6 0,25-9-31,1-1 0,0 1 0,0-1-1,0 1 1,0 0 0,-4 3 0,9-3-40,6 4-18,-5-2 1,1-1 1,0 1-1,0-1 1,0 0-1,0 0 1,1 0-1,-1-1 1,10 4-1,22 15 59,-18-10-35,10 8 51,-27-18-57,0 0-1,1 0 1,-1 0 0,0 0-1,-1 0 1,1 0 0,0 0-1,0 0 1,0 0 0,-1 1-1,1-1 1,0 0 0,-1 1-1,1-1 1,-1 0 0,0 1-1,1 2 1,4-4 67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6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8640,'0'0'3338,"12"-10"-2963,36-32 16,-44 38-281,1 0 1,-1 1 0,1 0 0,0 0 0,0 1 0,0-1 0,1 1-1,-1 0 1,0 1 0,1-1 0,-1 1 0,8-1 0,-1 2 140,-1 0 0,1 0 0,20 4 1,-27-3-154,-2-1-53,-1 0 0,0 1 1,0-1-1,0 1 1,0-1-1,0 1 0,0 0 1,0 0-1,0 0 1,0 0-1,-1 0 0,1 0 1,0 0-1,-1 1 0,1-1 1,0 1-1,-1-1 1,0 1-1,1 0 0,-1-1 1,0 1-1,0 0 1,0 0-1,0 0 0,0 0 1,-1 0-1,1 0 1,0 0-1,-1 0 0,0 0 1,1 0-1,-1 0 1,0 1-1,0-1 0,0 0 1,0 0-1,-1 0 1,1 0-1,-1 3 0,-1 6 47,-1 1 0,-1-1 0,1 0 0,-2 0-1,-8 17 1,4-13 28,-1 0 1,0 0-1,-1-1 0,0 0 1,-1-1-1,-1-1 0,-22 18 1,19-13 287,16-16-389,-1-1 0,1 0 0,0 1 0,0-1 1,0 1-1,-1-1 0,1 1 0,0-1 0,0 1 0,0 0 1,0-1-1,0 1 0,0-1 0,0 1 0,0-1 0,0 1 0,0-1 1,0 1-1,1-1 0,-1 1 0,0-1 0,0 1 0,1 0 1,0 0 10,1 1 1,-1-1 0,1 0 0,0 0 0,0 0 0,0 0 0,-1 0-1,1 0 1,0 0 0,0 0 0,0-1 0,0 1 0,1-1-1,-1 0 1,2 1 0,115 11 325,-115-11-670,-1 0 1,0 0-1,1 1 0,-1-1 1,0 1-1,1-1 0,3 4 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7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1 251 4120,'0'0'3325,"12"-6"-2908,91-41 1249,-94 44-1348,0 0 1,0 1 0,1 0 0,10-1 0,-11 2-2,0 0 0,-1-1 0,1 0 0,-1 0 0,14-7 0,81-37 2635,-54 25-2332,0 3 1,1 1 0,69-12-1,-108 26-560,33-5 163,0 1 0,1 3 0,50 1 0,73 10 277,76 7 148,-110-4-385,-98-8-193,317 10 264,-279-16-277,77-16 1,30-2-17,-142 20-38,75-4 100,-107 5-79,9 0 49,-14 5-44,-7 5-17,-9 8-70,0-2 1,-1 0 0,-20 15 0,5-6-2536,30-24 2523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8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5016,'0'0'0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39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6224,'0'0'9016,"13"-1"-8575,-3 0-348,-3 1-25,0-1-1,0 1 1,0-2 0,0 1 0,0-1 0,0 0 0,0-1 0,0 1 0,-1-1 0,11-7 0,8-5 257,0 2 0,1 0 0,31-10 1,24-11 453,-67 29-588,1 0 0,0 1 1,0 0-1,0 1 0,28-1 1,-20 1 141,-21 2-300,0 1 0,0 0 0,0-1 0,0 1-1,0 0 1,0 0 0,-1 0 0,1 0 0,0 1 0,0-1 0,0 0-1,0 1 1,0-1 0,-1 1 0,1 0 0,0 0 0,-1-1 0,1 1 0,0 0-1,-1 0 1,1 1 0,-1-1 0,1 0 0,-1 0 0,0 1 0,1-1 0,-1 1-1,0-1 1,0 1 0,0 0 0,0-1 0,-1 1 0,1 0 0,0-1-1,-1 1 1,1 0 0,-1 0 0,1 0 0,-1 0 0,0 0 0,0-1 0,0 1-1,0 3 1,-1 8 53,0 0 1,-1 0-1,-1 0 0,-8 25 0,7-25-44,-1 1-1,-1-1 1,0 0-1,-1 0 1,0-1-1,-1 0 0,0 0 1,-1 0-1,-1-1 1,1-1-1,-16 13 1,-132 124 726,154-144-662,1 1 155,12-5-179,120-6 43,-101 7 15,1-1 0,-1-1 0,0-1 0,0-2 0,28-8 0,-51 11 16,-1 1-1,0 0 1,1 0-1,-1 0 1,9 0-1,12 5-4149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0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1 462 11760,'0'0'3282,"11"5"-2959,35 14 26,-42-18-284,-1 0 1,0 0-1,0-1 0,0 1 0,1-1 0,-1 0 1,0 0-1,0 0 0,0 0 0,1-1 0,-1 1 1,0-1-1,6-2 0,3 0 183,-8 2-131,1 0 0,-1 0 0,1 0 0,-1-1 0,0 0 0,0 1 0,1-2 0,-1 1 0,-1 0 0,1-1 0,0 0-1,-1 0 1,1 0 0,-1 0 0,0-1 0,0 1 0,0-1 0,0 0 0,-1 0 0,4-6 0,-3 3 6,0-1 0,-1 1 0,1-1 0,-1 0 0,-1 1 0,1-1 0,-2 0 0,1 0 0,-1 0 0,0 0 0,-1-10 0,-35-157 1527,24 126-1202,11 46-405,0 1 1,1 0 0,-1-1 0,1 1 0,0-1 0,0 1-1,0-1 1,0 1 0,0-1 0,0 1 0,1-1 0,-1 1-1,1 0 1,0-1 0,-1 1 0,1 0 0,0-1 0,0 1-1,1 0 1,-1 0 0,0 0 0,1 0 0,3-4 0,0 3-21,-1 0 0,1-1 0,1 1 0,-1 1 0,0-1 0,1 1 0,-1 0 0,1 0 0,6-1 0,-2 1-25,0 0-1,-1 1 1,1-1 0,0 2-1,0 0 1,0 0-1,-1 0 1,1 1 0,0 1-1,-1 0 1,1 0-1,-1 1 1,1 0-1,-1 1 1,0-1 0,0 2-1,-1-1 1,1 2-1,-1-1 1,8 7 0,-7-4-6,0 0 1,0 1 0,-1 0-1,14 18 1,-19-23 10,-1 1 0,0-1 0,0 0-1,0 1 1,0-1 0,-1 1 0,1-1-1,-1 1 1,0 0 0,-1 0 0,1-1 0,-1 1-1,0 0 1,0 0 0,-1 6 0,-1 5 24,-1 0 0,0-1 0,-1 1 1,-1-1-1,-1 0 0,-10 21 0,4-9 52,9-21-40,1 0 0,-1 0 0,0-1-1,0 1 1,0-1 0,-7 8 0,10-12-33,-1-1 1,1 1-1,0-1 1,-1 1 0,1-1-1,0 1 1,0 0-1,0-1 1,0 1-1,0 0 1,-1-1-1,1 1 1,0 0-1,0-1 1,0 1-1,1-1 1,-1 1-1,0 0 1,0-1-1,0 1 1,0 0-1,1-1 1,-1 1 0,0-1-1,0 1 1,1 0-1,-1-1 1,1 1-1,-1-1 1,0 1-1,1-1 1,-1 0-1,1 1 1,-1-1-1,1 1 1,-1-1-1,2 1 1,20 14 29,-16-13-25,0 0 0,1 0 1,-1 0-1,1 0 0,0-1 0,0 0 0,-1-1 0,1 0 1,13-1-1,9-4-42,-29 13-3483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0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 9344,'0'0'6392,"-13"6"-5879,1-1-374,-2 1 79,0 0 1,1 1-1,0 0 0,0 1 1,-14 11-1,25-16-117,-1-1 0,1 1 1,0-1-1,0 1 0,1-1 0,-1 1 0,1 0 0,-1 0 1,1 0-1,0 0 0,0 0 0,0 0 0,0 0 0,1 1 1,-1 5-1,1-4 73,0 1 0,0 0 1,1 0-1,0-1 0,0 1 1,0-1-1,5 11 0,-5-13-130,0-1 0,0 1 0,0-1 0,1 1 0,-1-1 0,1 0 0,0 1 0,-1-1 0,1 0 0,0 0 0,0-1 0,0 1 0,1 0 0,-1 0 0,0-1-1,1 0 1,-1 1 0,1-1 0,-1 0 0,1 0 0,0 0 0,-1-1 0,1 1 0,0-1 0,5 1 0,2-1 75,1-1-1,0 0 1,0 0 0,-1-1-1,16-5 1,-23 6-86,-1 1-15,-1-1 0,0 1 0,1 0 0,-1-1 0,0 1 0,0-1 0,1 1-1,-1-1 1,0 1 0,0-1 0,0 0 0,0 0 0,0 1 0,0-1 0,2-2 0,-11 9-452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3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9440,'0'0'5113,"0"17"-4632,0 118 438,2 58 590,-4-156-1158,-2 0 1,-1 0-1,-13 44 0,16-74-314,0 3 101,-1-1 0,0 0 0,0 0 0,-1-1 0,-7 14 1,9-19-104,0-1 0,1 0 1,-1 0-1,0 0 0,0 0 1,0-1-1,-1 1 0,1-1 1,0 1-1,-1-1 1,1 0-1,0 1 0,-1-1 1,0 0-1,1-1 0,-1 1 1,1 0-1,-1-1 1,0 0-1,0 1 0,1-1 1,-1 0-1,0-1 0,-3 1 1,6 0-36,-80-11 458,70 9-374,1 0 0,0-1 1,0 0-1,0-1 0,0 1 0,-12-9 1,19 11-55,0-1 0,0 1 0,0-1 0,1 0 1,-1 0-1,0 0 0,1 0 0,-1 0 0,1 0 0,0 0 1,0 0-1,0 0 0,-2-5 0,3 6-32,0 0 0,-1 0 0,1 0 0,0 0 0,0 0 0,0 0 0,0 0 0,0 0 0,0 0 0,0 0 0,1 0-1,-1 0 1,0 0 0,0 0 0,1 0 0,-1 0 0,1 0 0,-1 0 0,1 0 0,-1 1 0,1-1 0,-1 0 0,1 0 0,0 0 0,-1 1 0,1-1 0,0 0 0,0 1 0,0-1 0,0 1 0,-1-1-1,1 1 1,0-1 0,2 1 0,39-18-3152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1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7632,'0'0'5192,"6"-10"-4812,1-3-238,-5 8-69,1 0 0,0 0 0,0 0 0,0 1 0,0-1-1,1 1 1,0 0 0,6-6 0,-4 5 266,1 0-1,-1 1 1,1-1-1,1 1 0,-1 1 1,13-5-1,-16 6-232,0 1-1,0 0 0,0 0 0,1 0 1,-1 0-1,0 1 0,0-1 0,1 1 1,-1 0-1,0 1 0,0-1 0,1 1 1,-1 0-1,5 1 0,-1 1 64,-6-2-83,0 0 1,0 0-1,1 0 1,-1 0 0,0 0-1,0 1 1,0-1-1,0 1 1,3 2-1,-4-2-67,-1-1 0,1 0 0,-1 0 0,0 1 0,1-1-1,-1 0 1,0 1 0,0-1 0,0 0 0,0 1 0,0-1 0,0 1 0,0-1-1,0 0 1,-1 1 0,1-1 0,-1 0 0,1 0 0,-1 1 0,1-1 0,-2 2-1,-4 8 68,1-1-1,-2 0 0,1 0 1,-2-1-1,1 0 0,-1 0 1,0-1-1,-11 8 0,17-14-37,0-1-1,0 1 1,1 0-1,-1 0 0,1 0 1,-1 0-1,1 0 1,0 0-1,-1 0 0,0 4 1,2-6-36,0 0-1,0 0 1,0 1 0,0-1 0,0 0 0,0 0 0,0 1-1,0-1 1,0 0 0,0 0 0,0 1 0,0-1 0,0 0-1,0 0 1,0 0 0,0 1 0,0-1 0,0 0 0,1 0-1,-1 1 1,0-1 0,0 0 0,0 0 0,0 0 0,1 0-1,-1 1 1,0-1 0,0 0 0,0 0 0,1 0-1,-1 0 1,0 0 0,1 0 0,15 0 211,0-4-110,-4 1-30,0 1 0,-1 0 1,1 0-1,0 1 1,16 1-1,-20 3 187,-1-1-3304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3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7024,'0'0'3105,"11"9"-2624,-7-4-415,23 17 389,32 23-1,-35-28-87,0 2 1,-2 0-1,39 44 0,49 77 639,-45-45-371,-5 3 1,-4 2-1,-4 3 1,-5 2-1,57 188 1,-78-188-284,-4 1 1,10 146-1,-26-184-224,-3 0 0,-3 1-1,-3-1 1,-15 90 0,-6-29 140,-45 147 0,65-264-244,-102 303 797,102-305-777,-13 36 525,-21 82 1,38-124-717,-2 4 560,-1-5-3161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5120,'0'0'12663,"12"-5"-12440,95-27 380,-90 27-507,16-6 60,1 1 0,0 2 1,44-4-1,-38 9-40,5-2 174,0 3-1,69 5 0,-75 4 86,-32-5-290,1 0 1,1-1-1,-1 0 1,0 0-1,0-1 0,0 0 1,0 0-1,1-1 1,10-2-1,-19 2-69,1 1 0,0 0-1,-1-1 1,1 1-1,0 0 1,0 0 0,-1-1-1,1 1 1,0 0 0,0 0-1,0 0 1,0 0-1,-1 0 1,1 0 0,0 0-1,0 0 1,0 1 0,-1-1-1,1 0 1,0 0-1,0 1 1,-1-1 0,1 0-1,1 1 1,-2 0-3,0 0 0,1-1-1,-1 1 1,0 0 0,0 0 0,1 0 0,-1-1 0,0 1-1,0 0 1,0 0 0,0-1 0,0 1 0,0 0 0,0 0-1,0 0 1,-1-1 0,1 1 0,0 0 0,-1 0 0,-15 33-2718,16-33 2232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6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7528,'0'0'12102,"10"-7"-11839,-2 0-196,-4 4-39,0-1 1,0 1-1,0 0 0,0 1 1,0-1-1,1 1 0,-1 0 1,1 0-1,-1 0 0,1 1 0,0-1 1,0 1-1,0 0 0,6 0 1,93 4 599,13-1 45,70-1 534,-170 1-1043,-15-1-117,1-1-1,-1 1 1,1-1-1,-1 0 0,1 0 1,0 0-1,-1 0 1,1-1-1,4 0 1,9-1 271,-13 4-85,-9 5-91,-32 21 136,13-10-3565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49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120 136 5320,'0'0'7993,"10"1"-7621,2 0-276,7 2 218,1-1 0,-1-2 0,28-1 0,-40 0-153,1 1 1,0 0-1,-1 0 0,1 1 1,0-1-1,7 3 0,-10-2-46,0-1-1,0 0 0,1-1 1,-1 1-1,0-1 0,9-2 1,19-2 584,-33 5-681,1 0 0,-1-1 0,0 1 0,1 0 0,-1 0-1,0 0 1,1 0 0,-1-1 0,0 1 0,0 0 0,1 0 0,-1-1 0,0 1 0,0 0 0,1-1-1,-1 1 1,0 0 0,0-1 0,0 1 0,0 0 0,1-1 0,-1 1 0,0 0 0,0-1-1,0 1 1,0 0 0,0-1 0,0 1 0,0 0 0,0-1 0,0 1 0,0 0 0,0-1-1,0 1 1,0-1 0,0 1 0,-1 0 0,1-1 0,0 1 0,0 0 0,0-1 0,0 1-1,-1 0 1,1 0 0,0-1 0,0 1 0,-1 0 0,1-1 0,0 1 0,-19-29 318,16 23-290,-1 0 0,1 0 0,-1 0 0,0 1 0,0-1 0,-1 1 0,0 1 0,0-1 0,-6-5 0,-9-4 120,19 12-149,-1 1-1,0-1 1,0 0-1,0 1 1,0 0-1,0-1 1,0 1-1,-1 0 1,1 0-1,0 0 1,-1 0-1,1 1 1,0-1-1,-1 1 1,1-1 0,-1 1-1,1 0 1,-1 0-1,1 0 1,-3 0-1,-9 2 65,1 1-1,0 0 1,0 1-1,0 0 1,1 1-1,-13 6 1,17-7-38,1 1 0,-1 0 1,1 0-1,0 1 1,1 0-1,-1 0 1,1 0-1,0 1 0,1 0 1,-6 9-1,-8 13 69,12-21-77,1 1 1,1 0-1,0 0 1,0 0 0,0 1-1,1-1 1,1 1 0,-4 17-1,4-13 36,2 0 0,0 0 0,0 1 0,3 24 0,-1-32-44,0-1 1,0 1 0,1-1 0,0 0-1,0 0 1,1 0 0,-1 0 0,1 0-1,0-1 1,1 1 0,-1-1 0,1 0-1,5 5 1,8 8 126,1-2-1,1 0 1,1-1-1,38 22 1,-42-30-18,0-1 1,0-1 0,1-1-1,24 5 1,31-1 229,-37-14-70,-30 6-276,1-1-1,0 1 0,0-1 1,0 0-1,0-1 1,-1 1-1,1-1 0,8-4 1,7-9-3288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51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5624,'0'0'7926,"5"12"-7476,-5-11-444,6 17 170,-1 0 1,0 1 0,-1-1-1,1 21 1,2 220 1758,-6-176-1464,-3 64 401,5 97 918,7-144-568,-7-92-936,-3-8-275,0 0 0,0 0 0,0 0 0,1 1 0,-1-1 0,0 0 0,0 1 0,0-1 0,0 0 0,0 0 0,0 1 0,0-1 0,0 0 0,0 0 0,0 1 0,0-1 0,0 0 0,0 0 0,0 1 0,0-1 0,0 0 0,0 0 0,0 1 0,-1-1 0,1 0 0,0 0 0,0 1 0,0-1 0,0 0 0,-1 1 0,1 15 824,0-13-267,-1-12-378,-6-90 235,4 0 0,11-115 0,4 28-37,-14 125-255,0 38-99,1 13-26,-1 0 0,0 1 1,0 0-1,-1-1 1,-4-8-1,7 16-13,-1 1 0,1-1 0,0 1 0,-1 0 0,1-1-1,0 1 1,0-1 0,0 1 0,0-1 0,0 1 0,1-1 0,-1 1 0,0-1-1,1 1 1,-1 0 0,1-1 0,-1 1 0,1-1 0,0 1 0,0 0-1,-1 0 1,1-1 0,0 1 0,0 0 0,0 0 0,0 0 0,0 0 0,1 0-1,-1 0 1,0 1 0,2-2 0,7-4-59,-1 1-1,1 0 1,15-5-1,-6 3 15,-11 4 27,1 0 0,0 1 0,0 0 0,0 0 0,0 1 0,0 0 0,0 1 0,0 0 0,10 1 0,3 1-41,0 2-1,34 9 0,-52-12 56,0 0 0,-1 0-1,1 1 1,0 0 0,0 0-1,-1 0 1,1 0 0,-1 0-1,1 1 1,-1-1 0,0 1-1,0 0 1,0 0 0,-1 0-1,1 0 1,-1 1 0,1-1-1,-1 1 1,0-1 0,-1 1-1,1 0 1,-1 0 0,1 0-1,-1-1 1,0 2 0,0-1-1,-1 0 1,1 0 0,-1 0-1,0 0 1,0 0 0,-1 0-1,1 0 1,-1 0 0,-2 7-1,-3 5 19,-1-2-1,0 1 0,-1-1 0,-1 0 1,0-1-1,-1 0 0,0-1 0,-1 0 1,-14 12-1,14-15 22,0 0 0,-1 0 1,0-1-1,-1 0 0,0-1 0,-17 6 1,13-5 79,0 1 0,-28 18 1,42-25-90,0 0 3,1 0 0,-1 0 0,0 0 0,1 0-1,-1 0 1,1 1 0,0-1 0,0 1 0,-3 4 0,34-7 28,31 1-117,-44-2 49,0 1 0,-1 0 0,1 1-1,25 6 1,-25-3-20,-1 1-1,0 0 0,22 11 1,-30-12 19,-1 0-1,0 0 1,0 0 0,0 1 0,-1 0 0,1 0 0,-1 0 0,0 1 0,7 10 0,-8-9 1,-1 0 1,1 0-1,-1 0 0,-1 1 1,1-1-1,-1 0 1,-1 1-1,1 0 0,-1-1 1,-1 1-1,1 0 0,-2 15 1,1-18 15,-1 1 2,0 0 1,0 0-1,0-1 0,-1 1 0,0 0 0,0-1 0,0 1 0,0-1 0,-1 0 1,0 0-1,0 0 0,-1 0 0,1 0 0,-1 0 0,0-1 0,-5 4 1,-7 10 4,10-11 8,0 0 0,0-1 0,-1 0-1,0 0 1,0-1 0,-1 0 0,0 0-1,1 0 1,-2-1 0,1-1 0,0 1-1,-1-1 1,1-1 0,-14 3 0,-2 0 61,19-4-46,-1 1 0,1-1 1,-1-1-1,0 1 0,1-1 0,-11 0 1,5-2 6,-33-7 269,41 9-279,0-1 0,0-1 0,0 1 0,1 0 0,-1 0 0,0-1 0,1 0 0,0 1 0,-1-1 0,1 0 0,0 0 0,-3-4 0,5 6-32,0 0-1,0 0 0,0 0 1,0 0-1,0-1 1,0 1-1,0 0 0,0 0 1,0 0-1,-1 0 1,1 0-1,0-1 1,0 1-1,0 0 0,0 0 1,0 0-1,0 0 1,-1 0-1,1 0 0,0 0 1,0 0-1,0-1 1,0 1-1,0 0 0,-1 0 1,1 0-1,0 0 1,0 0-1,0 0 0,0 0 1,-1 0-1,1 0 1,0 0-1,0 0 0,0 0 1,0 0-1,-1 0 1,1 0-1,0 0 0,0 0 1,0 1-1,0-1 1,-1 0-1,1 0 1,0 0-1,0 0 0,0 0 1,0 0-1,0 0 1,-1 0-1,1 1 0,0-1 1,0 0-1,0 0 1,0 0-1,0 0 0,0 0 1,0 1-1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53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 5824,'0'0'6304,"-5"12"-5956,-12 43-16,16-52-281,0 0 1,0 0-1,0 0 1,1 0 0,-1 0-1,1 1 1,0-1-1,0 0 1,0 0-1,0 0 1,0 1 0,1-1-1,-1 0 1,1 0-1,0 0 1,0 0-1,0 0 1,1 0 0,-1 0-1,1 0 1,-1-1-1,5 6 1,-4-6 17,1 0-1,0 0 1,0 0 0,0 0 0,0-1-1,0 1 1,1-1 0,-1 0 0,0 0 0,1 0-1,-1 0 1,0 0 0,1-1 0,-1 0-1,1 0 1,-1 0 0,7 0 0,-6-1-20,0 1 1,0-1 0,0 0 0,-1 0 0,1 0 0,0-1-1,-1 1 1,1-1 0,-1 0 0,1 0 0,-1 0 0,0-1-1,0 1 1,0-1 0,0 1 0,0-1 0,0 0 0,1-4-1,-2 5-1,0-1-1,-1 0 0,1 1 1,-1-1-1,0 0 0,0 0 0,0 0 1,0 0-1,0 0 0,-1 0 0,1 0 1,-1 0-1,0-1 0,0 1 0,0 0 1,-1 0-1,1 0 0,-1 0 0,1 0 1,-1 0-1,0 0 0,0 0 1,-2-3-1,-1 0 75,0 0 1,0 1 0,0 0-1,-1-1 1,0 1 0,0 1-1,0-1 1,-9-5 0,13 10-109,1 0 1,-1-1 0,0 1 0,0 0-1,0-1 1,0 1 0,0 0 0,0 0-1,0 0 1,0 0 0,0 0-1,0 0 1,1 0 0,-1 0 0,0 0-1,0 0 1,0 1 0,0-1-1,0 0 1,0 1 0,0-1 0,1 0-1,-1 1 1,0-1 0,0 1-1,0 0 1,1-1 0,-1 1 0,0-1-1,1 1 1,-1 0 0,0 0-1,1-1 1,-1 1 0,0 1 0,-3 11-2363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54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 5824,'0'0'13489,"10"-4"-13215,8-3-31,0 1 0,0 0-1,34-5 1,29 0 322,75-6 10,90 14-35,19-1-259,-180-2-207,380-42 364,-410 42-233,93 2 0,-116 4 32,-32 1-230,1-1 0,-1 1 0,0 0 0,0-1 0,0 1-1,0 0 1,0-1 0,0 1 0,-1 0 0,1-1 0,0 1 0,0 0 0,0-1 0,-1 1 0,1-1 0,0 1-1,0 0 1,-1-1 0,1 1 0,-1-1 0,1 1 0,-1-1 0,1 1 0,-1 0 0,-9 14-3072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1:57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96 7136,'0'0'7274,"-2"13"-6876,-40 231 1059,30-155-862,-6 21 170,-16 50 396,33-156-1108,-3 9 244,1-1-1,1 1 0,-2 20 1,5-45-98,2 0 0,-1 0 0,2 0 1,5-13-1,3-14-93,13-64 107,6-23 70,-15 66-71,10-63 0,1-11 182,-14 95-53,-9 30-112,-3 8-39,0 5-1,11 4 115,-4 1-247,-1 0-1,0 1 1,-1-1 0,0 2 0,0-1-1,-1 1 1,4 12 0,-4-9 38,2 0 0,0 0 0,12 19 1,-12-21 43,-6-10-116,0 0-1,-1-1 1,1 1-1,0 0 1,0-1-1,0 1 1,0-1-1,0 1 1,0-1-1,1 0 1,-1 1-1,0-1 1,1 0-1,-1 0 1,1 0-1,-1 0 1,1 0-1,0 0 1,-1 0-1,1-1 1,2 2-1,-3-3-3,1 0 0,-1 0-1,1 0 1,-1 1 0,1-1-1,-1-1 1,0 1 0,1 0 0,-1 0-1,2-2 1,1-1 6,6-7 24,-1 1-1,0-2 1,0 1 0,-1-1-1,-1 0 1,0-1 0,-1 0 0,8-20-1,-7 16 32,0 0-1,2 0 1,0 1-1,15-21 1,-16 28-17,-4 3-7,0 0 0,1 1 1,-1 0-1,1 0 1,7-5-1,-11 9-57,0 1-1,0-1 1,0 1 0,0-1-1,0 1 1,-1-1 0,1 1-1,0 0 1,0-1-1,0 1 1,0 0 0,0 0-1,0 0 1,0 0 0,0 0-1,0 0 1,0 0 0,0 0-1,0 0 1,0 1-1,0-1 1,0 0 0,0 0-1,0 1 1,0-1 0,0 1-1,-1-1 1,1 1 0,0-1-1,0 1 1,0 0 0,-1-1-1,1 1 1,0 0-1,-1-1 1,1 1 0,-1 0-1,1 0 1,0 0 0,-1 0-1,0 0 1,1-1 0,-1 1-1,1 2 1,24 43-60,-13-26 51,-2-1 1,14 38 0,38 178 79,-59-223-62,1 1 0,10 18 0,-9-20 6,-1 1 0,1-1 0,2 14 0,-5-15 15,2 0 0,-1 0-1,7 11 1,6 22 251,-14-33-57,-11-20-368,7 6 87,-15-20-3442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28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19 5016,'0'0'12081,"-10"-3"-11759,-30-9-12,29 9-6,11 3-244,-1 0 0,0 0 0,0-1 0,0 1 0,1 0 0,-1 0 1,0 0-1,0 0 0,0 0 0,0 0 0,1 1 0,-1-1 0,0 0 0,0 0 1,0 0-1,1 1 0,-1-1 0,0 0 0,0 1 0,1-1 0,-1 1 0,0-1 0,1 1 1,-1-1-1,1 1 0,-1 0 0,0-1 0,1 1 0,-1 0 0,1-1 0,0 1 0,-1 0 1,1-1-1,-1 1 0,1 0 0,0 0 0,0 0 0,-1-1 0,1 1 0,0 0 1,0 0-1,0 0 0,0-1 0,0 1 0,0 2 0,-1 4-12,-8 48 337,-2 90 0,10-114-271,-1 131 421,3-88-96,-13 110-1,12-181-401,-2 5 66,1-1 1,1 1-1,-1-1 1,1 1-1,0-1 1,2 13-1,0-13 317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3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6328,'0'0'6074,"12"-8"-5586,-9 6-445,15-10 255,1 0 0,31-13 1,-38 19-130,8-3 224,0 1 1,0 0-1,38-7 0,-33 10-100,-2 0 503,1 2 0,33-2 0,-56 5-741,1 1-1,-1-1 1,1 1-1,-1 0 1,1-1-1,-1 1 1,0 0-1,1 0 1,-1 0-1,0 0 1,0 0-1,0 1 1,0-1-1,0 0 1,1 2-1,17 24-680,-15-21-1258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29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6632,'0'0'13834,"12"-2"-13549,4-1-163,-1 1 0,0 1 0,0 0-1,1 1 1,19 3 0,1 2 220,4 1-6,0-1 1,43-2 0,-26-2-26,-37 0-115,0-1 0,-1 0 0,33-6 0,-46 5-112,0 0 0,-1 1 0,1 0 1,0 0-1,0 1 0,-1-1 0,7 3 1,21 1 257,-30-4-295,-1 0 1,0 1 0,1 0 0,-1 0 0,1 0-1,-1 0 1,0 0 0,1 0 0,-1 0-1,0 1 1,0-1 0,2 3 0,-1-2-443,-1 0 1,0 0 0,0-1-1,0 1 1,1-1 0,-1 0-1,1 0 1,3 1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31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630 175 6016,'0'0'6458,"0"-11"-5950,0-51 492,0 57-801,-1 0 0,0 0 1,0 0-1,-1 1 0,1-1 0,-1 0 0,0 1 0,-1 0 0,1-1 0,-1 1 0,1 0 0,-1 0 0,0 0 0,-1 1 1,1-1-1,-1 1 0,0-1 0,1 1 0,-1 0 0,-1 1 0,1-1 0,0 1 0,-1 0 0,-4-2 0,0 2-33,1 1 0,-1 0-1,1 0 1,-1 1-1,1 0 1,-1 1 0,1-1-1,-1 2 1,1-1 0,-1 1-1,1 1 1,0-1-1,-12 7 1,-10 3 283,14-5-164,1 0 1,-27 16-1,29-15-139,0 1 0,1 1 0,0 0 0,-16 17 0,-18 21 140,25-27-137,-20 25 1,25-25-103,4-7-1,1 1 0,0 0 0,2 0 0,-10 21 0,4-5 26,9-20-49,1 0 0,0 1 0,1-1 0,-4 15 0,2 2 36,4-20-42,0 0 0,0 1 1,1-1-1,0 1 0,0-1 0,1 0 0,0 1 0,1-1 0,1 10 1,2-6 15,0-1 1,0 0-1,2 0 1,-1 0-1,1-1 1,1 1-1,-1-2 1,14 16-1,-15-19-14,-1-2-2,-1-1 1,1 0 0,0 0 0,0 0 0,0-1 0,1 1-1,-1-1 1,1 0 0,-1 0 0,1 0 0,8 1 0,2 1 32,1-1 0,22 1 1,-17-3-7,1-1 0,-1-1 0,34-7 0,63-18 62,-101 21-80,0 1-16,9-3 75,41-5 1,-60 12-72,0-1-1,0 1 0,-1 0 1,10 1-1,4-1 69,-19 0-82,1 0 0,0 0 0,-1-1-1,1 1 1,0 0 0,-1 1 0,1-1 0,0 0 0,-1 0 0,1 1-1,0-1 1,-1 1 0,1 0 0,1 0 0,-3-1-12,0 0-1,1 0 1,-1 1 0,0-1-1,1 0 1,-1 0 0,0 0-1,0 1 1,1-1 0,-1 0-1,0 0 1,0 0 0,0 1-1,1-1 1,-1 0 0,0 1-1,0-1 1,0 0 0,0 0-1,1 1 1,-1-1 0,0 0-1,0 1 1,0-1 0,0 0-1,0 1 1,0-1 0,0 1-1,-1 4-2908,1-5 2587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32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8536,'0'0'3080,"12"-9"-2654,-6 4-267,15-13 979,0 2 0,44-26 1,-64 42-1100,1-1 361,0 0-1,0 0 1,0 0-1,0 0 1,1 0-1,-1 0 1,0 1-1,0-1 0,1 1 1,-1 0-1,4 0 2553,-6 1-2762,0 1 0,0 0 0,0-1 1,1 1-1,-1 0 0,0-1 0,1 1 1,0 0-1,0 1 0,4 1-161,0-1 0,1 0 0,-1 0 0,1 0-1,-1-1 1,1 0 0,0 0 0,0 0 0,11 1-1,8 0 27,27 0 0,-20-2 2,65 2 138,1-3-1,169-24 1,-264 23-180,-1 1-1,1-1 1,0 1 0,-1 0 0,1 0-1,0 0 1,0 0 0,-1 1 0,1-1-1,0 1 1,-1 0 0,1-1 0,0 1-1,-1 1 1,1-1 0,-1 0 0,0 0-1,1 1 1,-1 0 0,0-1 0,0 1-1,4 3 1,-5-2-502,1-1 0,0 1-1,-1 0 1,1-1 0,-1 1-1,2 6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1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1 723 14120,'0'0'729,"9"-11"-513,132-150 517,-107 119-527,-2-2 0,-2-1 0,27-56 0,-41 67 20,-1-1 0,-2 0 0,-1-1 0,11-61-1,-22 92-156,0-1-1,-1 1 1,1-1-1,-1 0 0,0 1 1,-1-1-1,0 0 1,0 1-1,0-1 1,0 1-1,-1-1 0,-4-9 1,5 15-54,0 1 0,0-1 1,0 0-1,0 1 0,0-1 1,0 1-1,0-1 0,0 1 1,0-1-1,0 1 0,0 0 1,0-1-1,0 1 0,1 0 1,-1 0-1,0 0 0,-1 1 1,2-1-12,-16 19 15,0 1 1,2 1 0,0 0-1,-11 27 1,-24 40-48,39-73 25,2 2 0,0-1-1,1 1 1,1 0-1,0 0 1,-4 27-1,-10 80 132,19-119-94,0 0 0,1 0 0,0 0 0,0 0 0,0-1 0,1 1 0,0 0 0,2 10 0,19 46 334,-9-29-256,-7-21-74,1 0 1,0 0 0,1 0-1,0-1 1,1-1 0,0 1-1,12 9 1,-19-18-32,0 0 0,0-1-1,0 1 1,0 0 0,1-1-1,-1 1 1,1-1 0,-1 0 0,1 0-1,-1 0 1,1 0 0,-1-1 0,1 1-1,0 0 1,0-1 0,-1 0 0,1 0-1,0 0 1,0 0 0,-1 0 0,1-1-1,0 1 1,0-1 0,-1 1 0,1-1-1,-1 0 1,5-2 0,6-4 47,0 0 0,-1-1 0,-1-1 0,15-12-1,9-6 121,-27 22-139,-1 0 1,0 0-1,-1-1 1,1 0-1,-1 0 1,0-1-1,-1 0 1,0 0-1,0 0 0,0 0 1,-1-1-1,0 0 1,0 0-1,-1 0 1,0 0-1,0 0 0,-1-1 1,2-16-1,1-40 488,-5 65-451,-2 3-56,0 1 1,0-1-1,1 0 1,0 1-1,0-1 1,0 1-1,0-1 1,-1 8-1,-2 13-5,2 1 0,0-1 0,1 1 1,2-1-1,0 1 0,2 0 0,0-1 0,2 0 0,1 0 1,15 40-1,-20-61-5,0-1 0,0 1 0,0-1 1,0 0-1,1 0 0,-1 1 0,1-1 1,0 0-1,0 0 0,0 0 1,0 0-1,0-1 0,0 1 0,0-1 1,0 1-1,1-1 0,-1 0 0,0 1 1,1-1-1,-1 0 0,1-1 0,-1 1 1,1 0-1,0-1 0,-1 0 0,1 1 1,0-1-1,-1 0 0,5-1 0,-2 0 2,1 0 0,-1 0 0,0-1 0,0 1 0,0-1-1,-1-1 1,1 1 0,0-1 0,-1 0 0,1 0 0,-1 0-1,0 0 1,7-8 0,7-11 30,-1 0 0,-1-1 0,20-37 0,-31 52-18,0-1 0,0 1 0,1 0 0,0 1 1,1-1-1,-1 1 0,2 1 0,-1-1 0,15-9 0,-16 12-6,-5 4-12,-1-1 1,0 1-1,1-1 1,-1 1-1,1 0 1,-1 0-1,0-1 1,1 1-1,-1 0 1,1 0-1,-1 0 0,1-1 1,-1 1-1,1 0 1,-1 0-1,1 0 1,-1 0-1,1 0 1,-1 0-1,1 0 1,0 0-1,8 15 21,-6-3-21,0-1 1,0 1-1,-1 0 0,0 0 1,-1 0-1,-1 0 0,0-1 0,-2 16 1,1 7 24,0-23-29,1 2 181,3-13-79,5-9-37,40-59 70,-29 40-65,1 0-1,29-30 1,-46 56-55,-1 0 0,1 0 1,0 0-1,-1 0 0,1 0 0,0 0 0,0 1 1,5-2-1,-7 2-12,-1 1 0,1 0 0,0 0 0,0-1 0,0 1 0,0 0 0,-1 0 1,1 0-1,0 0 0,0 0 0,0 0 0,0 0 0,0 0 0,0 0 0,-1 1 0,1-1 0,0 0 0,0 0 1,0 1-1,0-1 0,-1 1 0,1-1 0,0 1 0,0-1 0,-1 1 0,1-1 0,0 1 0,-1 0 0,1-1 1,-1 1-1,1 0 0,-1-1 0,1 2 0,10 16 0,-8-13-1,-1 0 0,1-1 0,-1 1 0,0 0 0,3 8 0,-2 1 7,1 0 1,1 0-1,0-1 0,1 0 0,0 0 0,1 0 1,1-1-1,0 0 0,14 16 0,-18-23-4,1 0 1,0-1-1,0 0 0,0 0 0,1 0 0,-1-1 0,1 1 0,0-1 0,0-1 1,0 1-1,0-1 0,0 0 0,1 0 0,-1-1 0,1 0 0,-1 0 0,1 0 1,-1-1-1,1 0 0,0 0 0,-1-1 0,11-2 0,-9 1 10,-1 0 0,1-1 0,-1 0-1,0 0 1,0-1 0,0 0 0,-1 0 0,1 0-1,-1-1 1,0 0 0,0 0 0,-1-1-1,1 1 1,-1-1 0,-1 0 0,8-13 0,-7 12 1,-1-1 1,-1 1-1,1-1 1,-2 0 0,1 0-1,-1 0 1,0 0-1,0 0 1,-1-1-1,0 1 1,-1-1 0,0 1-1,0 0 1,-1-1-1,-2-11 1,2 17-5,0 0 1,-1 0-1,1 1 1,-1-1-1,0 0 1,0 1-1,0-1 0,0 1 1,0 0-1,0-1 1,-1 1-1,1 0 1,-1 0-1,0 1 1,-5-4-1,-7-5 55,15 10-63,-1-1 1,0 1 0,1-1-1,-1 1 1,0-1-1,0 1 1,0 0-1,1 0 1,-1-1-1,0 1 1,0 0-1,0 0 1,0 0-1,0 0 1,0 0-1,1 0 1,-1 0-1,0 0 1,0 0 0,0 0-1,0 0 1,0 1-1,0-1 1,-2 2 7,1-1 1,0 0 0,0 1 0,0-1 0,-1 1-1,2-1 1,-1 1 0,-2 2 0,-1 2 15,0 1 0,0-1 0,1 1 0,-5 11 0,5-9-31,1-1 1,0 1-1,1 1 1,0-1-1,1 0 0,0 0 1,0 1-1,1-1 1,0 0-1,1 1 0,0-1 1,0 0-1,1 0 1,0 1-1,0-1 0,1-1 1,8 17-1,-1 0 1,-8-18 2,1 0 1,0 0 0,0 0 0,0 0-1,1 0 1,0-1 0,1 0 0,9 11-1,-11-14 1,1 0-1,-1 0 0,1 0 1,0 0-1,0-1 0,0 0 1,0 1-1,1-1 0,-1-1 1,0 1-1,1-1 0,6 2 1,-3-2-2,1-1 0,-1 1 0,0-1 0,0-1 1,1 0-1,11-2 0,-12 2 9,0-1 0,0 0 0,0 0 0,0-1 0,-1 0 0,1 0 0,-1-1 0,0 0 0,0 0 0,0 0 0,0-1 0,-1 0 0,0-1 0,0 1 0,10-13 0,101-152 155,-115 168-152,0 0-1,0 0 1,0 0-1,0 0 0,0 1 1,0-1-1,0 1 1,0 0-1,1-1 1,-1 1-1,0 0 0,1 0 1,-1 0-1,1 1 1,-1-1-1,1 1 1,-1-1-1,1 1 0,0 0 1,-1 0-1,1 0 1,0 0-1,-1 0 1,1 1-1,-1-1 1,1 1-1,-1 0 0,1 0 1,4 2-1,-1 0 0,0 0 0,0 0 0,0 1-1,0 0 1,0 0 0,-1 1 0,0-1-1,0 1 1,9 11 0,22 26 128,-36-42-133,0 0 1,0 0-1,0 0 1,-1 0-1,1 0 1,0-1-1,0 1 1,0 0-1,0 0 1,-1 0-1,1 0 1,0 0-1,0 0 1,0 0-1,0 0 1,-1 0-1,1 0 1,0 0-1,0 1 1,0-1-1,0 0 1,-1 0-1,1 0 1,0 0-1,0 0 1,0 0-1,0 0 0,-1 0 1,1 0-1,0 0 1,0 1-1,0-1 1,0 0-1,0 0 1,0 0-1,0 0 1,0 0-1,-1 1 1,1-1-1,0 0 1,0 0-1,0 0 1,0 0-1,0 1 1,0-1-1,0 0 1,0 0-1,0 0 1,0 0-1,0 1 1,0-1-1,-17-17 75,-1 1-1,-26-18 0,37 28-46,-1 1-1,0 1 0,0 0 0,0 0 1,0 0-1,-1 1 0,0 1 0,1-1 1,-16-1-1,22 4-24,-1-1 1,0 1-1,0 0 1,0 1-1,0-1 0,0 0 1,0 1-1,0 0 1,1-1-1,-1 1 0,0 0 1,0 0-1,1 1 1,-1-1-1,1 1 0,-1-1 1,1 1-1,0 0 1,-1 0-1,1 0 1,0 0-1,0 0 0,1 0 1,-1 1-1,0-1 1,1 1-1,-1-1 0,1 1 1,0-1-1,0 1 1,-1 4-1,0 0-1,1-1 1,0 0-1,0 0 0,0 1 0,1-1 1,0 1-1,0-1 0,1 0 0,0 1 1,0-1-1,0 0 0,1 0 0,4 11 1,2-1 0,-1-1 0,2 0 0,0-1 0,20 24 0,-24-33-10,0 1-1,0-1 0,1 0 0,-1-1 0,1 1 0,0-1 0,0 0 0,1-1 1,-1 1-1,1-1 0,0 0 0,-1-1 0,13 3 0,-16-4 4,-1-1-1,0 0 0,1 0 0,-1 0 1,0 0-1,1 0 0,-1 0 1,0-1-1,1 1 0,-1-1 1,0 0-1,0 0 0,1 1 0,-1-1 1,0 0-1,0-1 0,0 1 1,0 0-1,0-1 0,-1 1 1,1-1-1,0 1 0,-1-1 0,1 0 1,-1 0-1,1 0 0,-1 0 1,0 0-1,0 0 0,0 0 1,0 0-1,1-4 0,1-6 16,0 0 1,0-1-1,-1 1 0,1-23 1,-3 33-12,0-5 20,0 0 0,-1 1 0,0-1 0,0 1 0,0 0 1,-1-1-1,1 1 0,-2 0 0,1 0 0,-1 0 0,-5-10 0,5 12-3,-5-7 175,7 12-189,0 0 0,0 0 0,1 0 0,-1 0 0,0 0 0,1 0 0,-1 0 0,1 0 0,-1 0 0,1 0 0,0 0 0,-1 1 0,1-1 0,0 2 0,-2 5-3,0-1-1,1 1 0,0-1 0,1 1 0,-1-1 1,2 1-1,-1-1 0,1 1 0,0 0 0,0-1 0,1 0 1,3 9-1,-1-6 0,1 1 0,0-1 1,0 0-1,2 0 0,-1-1 1,1 0-1,11 12 0,-15-19-6,-1 1 0,1-1 0,0 0 0,0 0 0,0-1 0,1 1 0,-1-1 0,0 1 0,1-1 0,-1 0 0,1 0 0,-1-1 0,1 1 0,-1-1 0,1 1 0,0-1 0,-1 0 0,1-1 0,-1 1 0,1-1 0,-1 1 0,1-1 0,-1 0 0,1 0 0,-1-1 0,0 1 0,1-1 0,-1 1 0,5-5 0,3-5 2,2 0-1,0-1 1,-1-1-1,-1 0 0,16-23 0,-20 25 10,0 0 0,-1 0 0,0-1 1,0 1-1,-1-1 0,-1-1 0,0 1 0,4-25 0,-8 35 0,0 1 1,0-1-1,0 0 0,1 1 0,-1-1 1,1 1-1,-1-1 0,1 0 1,-1 1-1,1-1 0,0 1 0,0-1 1,0 1-1,-1 0 0,2-1 0,-1 1 1,0 0-1,0 0 0,0 0 0,0-1 1,1 1-1,-1 1 0,0-1 0,1 0 1,-1 0-1,1 0 0,2 0 1,3-1 9,-1 1 0,0 1 0,0-1 0,1 1 0,-1 0 0,9 1 0,-9 0-10,0 0 0,1 1 0,-1-1-1,0 1 1,0 0 0,0 0 0,0 1 0,0 0 0,0 0 0,-1 0 0,1 1 0,-1 0-1,0 0 1,0 0 0,-1 1 0,1 0 0,6 8 0,1 6 51,0 0 1,0 1-1,14 36 0,-23-49-14,0 0 0,1 0-1,0 0 1,1 0 0,0-1-1,0 0 1,0 0 0,0 0 0,1 0-1,0-1 1,0 0 0,1 0-1,-1-1 1,1 0 0,0 0 0,0 0-1,1-1 1,13 4 0,-20-7-38,5 2 14,-1 0 0,1-1 0,0 0 0,0 0 0,0-1 0,0 0 0,0 0 0,0 0 0,0-1 0,0 0-1,0 0 1,0 0 0,0-1 0,6-2 0,83-39-453,-62 26-3346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2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32 3912,'0'0'7726,"-9"-4"-7059,-31-13 16,39 16-563,0 1 1,0 0-1,0-1 1,-1 1-1,1 0 1,0 0 0,0 0-1,0 0 1,0 0-1,0 0 1,0 0-1,0 0 1,0 0 0,-1 0-1,1 0 1,0 1-1,0-1 1,0 0-1,0 1 1,0-1 0,0 1-1,0-1 1,0 1-1,0 0 1,0-1-1,1 1 1,-1 0 0,0 0-1,0 0 1,1-1-1,-1 1 1,0 0-1,1 0 1,-1 0 0,1 0-1,-1 2 1865,1-16 1615,0 13-3582,0 1 0,0-1 0,0 1 0,0-1 0,0 1 0,0-1 1,0 1-1,0-1 0,1 1 0,-1-1 0,0 1 0,0-1 0,1 1 0,-1-1 1,0 1-1,1-1 0,-1 0 0,0 1 0,1-1 0,-1 0 0,0 1 0,1-1 1,-1 0-1,1 1 0,-1-1 0,1 0 0,-1 0 0,1 1 0,20 0 165,26-11-166,-42 9 7,41-13-2965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5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47 319 4816,'0'0'5554,"-6"10"-5074,-21 30 2,14-15 3058,20-36-2340,115-137 751,-102 124-1494,29-47 0,-6 7 529,2-1 668,-43 62-1568,3-3 599,-6 15-199,-14 32-216,0-3-167,11-24-49,2-1-1,-1 1 0,2 0 0,-1 23 1,2-32-31,1-1 0,-1 1 0,1-1 0,0 0 0,0 1 0,0-1 0,1 0 0,0 1 0,-1-1 0,1 0 0,1 0 0,-1-1 0,0 1 0,1 0 0,0-1 0,0 0 0,0 1 0,6 4 0,-1-3 12,-3 0 2,0-1 1,0-1-1,1 1 1,0-1-1,10 5 1,-13-8-27,-1 1 0,1-1 1,-1 1-1,1-1 0,-1 0 0,1 0 1,0 0-1,-1 0 0,1-1 0,-1 1 1,1-1-1,-1 1 0,1-1 0,-1 0 1,1 0-1,-1 0 0,0 0 0,3-3 1,6-2 34,0-1 1,0 0 0,-1-1-1,0-1 1,9-9 0,0 1 76,-14 13-93,-1 0 0,0 0 1,0 0-1,0 0 1,5-8-1,3-9 50,-7 11-22,1 0 0,0 0 0,1 0 0,0 1 0,17-16 0,-13 11-8,-10 13-40,0 0 0,0-1 1,0 1-1,0 0 0,0 0 1,0 0-1,1 0 0,-1 0 1,0 0-1,0 0 0,3-1 1,2 6 61,0 12-1,-2 6-2,1 40-1,-1-13 78,-4-49-140,0 1-1,0 0 1,0 0 0,0 0-1,0-1 1,0 1 0,0 0-1,1 0 1,-1-1 0,0 1-1,0 0 1,1 0 0,-1-1-1,0 1 1,1 0 0,-1 0-1,1-1 1,-1 1 0,1-1-1,-1 1 1,1 0 0,0 0-1,1-1 1,-1-1 1,0 1-1,0 0 0,0-1 1,0 1-1,1 0 0,-1-1 0,0 0 1,0 1-1,0-1 0,0 0 0,0 1 1,0-1-1,0 0 0,-1 0 0,1 0 1,0 0-1,1-1 0,8-10 15,0 0 0,-1-1 0,12-20-1,-14 20 0,1 0 0,1 1 0,0-1 0,16-16 0,-4 12 41,36-23 1,-46 33-37,-11 7-24,0-1 1,0 1-1,1 0 0,-1 0 1,0 0-1,0 0 0,0 0 1,0 0-1,0 0 0,1 0 1,-1 0-1,0 0 0,0 0 1,0 0-1,0 0 0,0 0 1,1 0-1,-1 0 0,0 0 1,0 0-1,0 0 0,0 0 0,0 0 1,1 0-1,-1 0 0,0 0 1,0 0-1,0 0 0,0 0 1,0 0-1,0 0 0,1 1 1,-1-1-1,0 0 0,0 0 1,0 0-1,0 0 0,0 0 1,0 0-1,0 0 0,0 1 1,0-1-1,1 0 0,1 10 38,-2 9 15,-2 0 16,-7 31 1,6-41-46,1 1 0,0 0 0,0 0 0,1 0 0,1 0 0,0-1 0,0 1 0,0 0 0,2 0 0,-1 0 0,3 10 0,-3-16 8,1 0-1,-1 0 1,0 0 0,1 0 0,0 0 0,0 0-1,0 0 1,1-1 0,-1 1 0,1-1 0,0 1-1,0-1 1,0 0 0,4 3 0,-2-2 8,-4-3-24,1 1-1,0 0 0,0-1 1,0 1-1,0-1 0,0 0 1,1 0-1,-1 0 1,0 0-1,0 0 0,1 0 1,-1 0-1,1-1 1,-1 1-1,0-1 0,1 0 1,-1 0-1,1 0 0,-1 0 1,4 0-1,52-15 147,-47 11-235,0 1 1,0 0-1,0 1 1,0 0-1,1 0 1,-1 2-1,1-1 0,16 2 1,-12 2-3709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6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4616,'0'0'4864,"-11"1"-4338,-36 9-3,43-9-425,0 1 0,0 0 0,0 0 0,0 0 0,0 0 0,0 1 0,1 0 0,-1-1 0,1 2 0,-1-1 0,1 0 0,-3 4 0,-3 4 239,-32 34 4004,53-40-3060,-7-13-1032,-2 0 0,1 0 0,-1 0 1,-1 0-1,4-15 0,-5 19-120,-4 3 38,0 0 0,0 1 0,0-1 0,0 1 0,0 0 0,0 0 0,0 0 0,0 0 0,0 1 0,1-1 0,-4 1 0,6 0-108,0-1 0,0 1 1,0-1-1,0 1 0,0-1 0,0 0 0,0 1 0,0-1 1,1 1-1,-1-1 0,0 0 0,0 1 0,1-1 0,-1 1 1,0-1-1,0 0 0,1 1 0,-1-1 0,0 0 0,1 0 1,-1 1-1,0-1 0,1 0 0,-1 0 0,1 1 0,-1-1 1,0 0-1,1 0 0,-1 0 0,1 0 0,-1 0 1,1 0-1,19 9-1606,-17-8 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9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96 6016,'0'0'9638,"5"13"-9243,8 20-8,-2 1 1,-1 0 0,9 51-1,-13-31 314,-1 1 0,-3 0 0,-3 0 0,-8 61-1,-15 25 586,21-122-1069,1 0 0,0 28 1,2-47 22,0-16-42,-26-217 162,4 31-112,14 110-86,-2-66 95,10 148-235,0 0 0,0 0 1,1-1-1,1 1 0,-1 0 1,5-13-1,-4 18-18,-1 1 0,0 0 0,1 0 0,0 0 0,0 0 0,0 0 0,1 0 0,-1 0 0,1 0 0,0 1 0,0 0 0,0-1 0,0 1 0,1 0 0,-1 1 0,6-4 0,-5 4 0,-1 1-1,0 1 1,1-1 0,-1 1 0,1-1-1,-1 1 1,1 0 0,-1 0 0,1 0-1,-1 1 1,7 1 0,36 12 19,-32-8-15,-1 1 1,0 0-1,0 0 1,0 1-1,19 17 1,-26-19 0,0 0 1,-1 0-1,1 0 1,-1 0-1,-1 1 0,1 0 1,-1 0-1,0 0 1,-1 0-1,1 1 1,3 14-1,-5-12 7,-1-1 0,0 1 0,-1 0 0,0-1 0,0 1 0,-1-1 0,-1 1 0,1-1 0,-1 0 0,-1 1 0,0-1 0,0 0 0,-1 0 0,0-1 0,-8 14 0,-9 8 95,0 0 0,-44 46 0,47-56-29,-25 18 838,53-42-890,0 1 1,0 0 0,1 1-1,-1-1 1,13 1 0,2-2-9,-2 1-23,0 1-1,0 1 1,0 1-1,1 1 1,-1 1 0,0 1-1,-1 1 1,1 1-1,0 1 1,-1 1-1,31 14 1,-43-15-6,0 0 1,0 0-1,-1 1 0,0 0 1,0 1-1,-1 0 0,0 0 1,0 1-1,-1 0 0,8 14 1,-10-16 7,-1 0-1,-1 0 1,1 0 0,-1 1 0,-1 0 0,1-1 0,-1 1-1,-1 0 1,1 0 0,-2 0 0,1 0 0,-1 0-1,0 0 1,0 1 0,-3 11 0,1-13 6,1-1-1,-1 0 1,-1 0 0,1 0 0,-1 0-1,0 0 1,0-1 0,-1 1-1,1-1 1,-1 0 0,0 0 0,-1 0-1,1-1 1,-1 1 0,0-1 0,0 0-1,-1-1 1,1 1 0,-1-1-1,-5 3 1,-3 1 34,1 0 0,-1-1 0,0-1 0,0 0 0,0 0 0,-1-2 0,1 0 0,-1 0 0,0-1 0,0-1 0,0-1 0,-24-2 1,23 1 1,-14-2 252,-57-11 0,82 12-264,0 0 1,0 0-1,0-1 0,1 1 1,-7-6-1,10 8-31,0-1 0,0 1 1,0-1-1,0 0 0,0 1 0,0-1 1,0 0-1,1 0 0,-1 1 0,0-1 1,0 0-1,1 0 0,-1 0 1,1 0-1,-1 0 0,0 0 0,1 0 1,0 0-1,-1 0 0,1 0 0,0 0 1,-1-1-1,1 1 0,0 0 0,0 0 1,0 0-1,0 0 0,0 0 0,0-1 1,1 0-1,0 1-175,1 0 0,-1 0 0,1 0 0,0 0 0,-1 1 0,1-1 0,0 0 0,0 1 0,-1-1 0,1 1 0,0 0 0,0-1 0,0 1 0,-1 0 0,4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2:59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68 104 9040,'0'0'6970,"-3"11"-6561,-11 35-11,13-43-349,1-1 0,-1 0 1,0 1-1,1-1 0,0 1 0,-1 0 1,1-1-1,0 1 0,0-1 0,1 1 1,-1-1-1,0 1 0,1-1 0,0 1 1,-1-1-1,1 1 0,0-1 0,0 0 1,0 1-1,1-1 0,-1 0 1,1 0-1,-1 0 0,1 0 0,0 0 1,-1 0-1,1-1 0,0 1 0,0 0 1,0-1-1,0 1 0,1-1 0,-1 0 1,3 1-1,0 0 21,-1-1 1,1 0 0,-1 0-1,1 0 1,-1-1-1,1 0 1,-1 0 0,1 0-1,-1 0 1,1 0-1,0-1 1,-1 0-1,0 0 1,1 0 0,-1-1-1,7-3 1,-2 0 44,-1 0-1,0-1 1,0 0 0,-1-1 0,0 0 0,0 0-1,0 0 1,7-12 0,-12 15-64,1 1 0,-1-1-1,0 0 1,0-1 0,-1 1 0,1 0 0,-1 0-1,0-1 1,1-4 0,-2 6-21,0 0 0,0 1 0,0-1-1,0 1 1,-1-1 0,1 0 0,-1 1 0,0-1 0,1 1 0,-1-1 0,0 1 0,0 0-1,-1-1 1,1 1 0,0 0 0,-4-4 0,-1 0 22,0-1 1,-1 2-1,0-1 1,0 1-1,0 0 1,0 0-1,-1 1 1,0 0-1,0 0 1,0 1-1,0 0 1,-12-3-1,8 4 30,0 0 0,0 0 0,-1 1 0,1 1-1,-1 0 1,1 0 0,-1 1 0,-14 4 0,26-5-80,1 0 0,-1 0 0,1 0 0,-1 0 0,1 0 0,-1 0 0,1 1 0,-1-1 0,1 0 0,-1 0 0,1 0 1,-1 1-1,1-1 0,0 0 0,-1 0 0,1 1 0,-1-1 0,1 1 0,0-1 0,-1 0 0,1 1 0,0-1 0,-1 1 0,1-1 1,0 0-1,0 1 0,-1-1 0,1 1 0,0-1 0,0 2 0,0-1 22,0 0 1,0 0-1,1 0 1,-1 0-1,0 0 1,1 0-1,-1 0 0,1 0 1,-1 0-1,1 0 1,0 0-1,-1-1 1,2 2-1,23 20-2890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6:59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22 179 5720,'0'0'7696,"2"6"-7560,0-1-125,6 16 250,10 36 0,-10-2 198,3 69 1,-14-36-122,-1-39-130,4-38-104,-1 1 0,-1-1 1,0 0-1,0 0 0,-1 0 0,-1 0 0,0-1 0,-10 20 0,-1-14 320,15-16-419,0 0 0,0 0 0,0 0-1,0 0 1,0 0 0,0 0 0,0 0-1,0 0 1,0 0 0,0 0 0,0 0-1,0 0 1,-1 0 0,1 1 0,0-1-1,0 0 1,0 0 0,0 0 0,0 0-1,0 0 1,0-1 0,0 1 0,0 0-1,0 0 1,0 0 0,0 0-1,-1 0 1,1 0 0,0 0 0,0 0-1,0 0 1,0 0 0,0 0 0,0 0-1,0 0 1,0 0 0,0 0 0,0 0-1,0 0 1,0 0 0,0 0 0,0 0-1,0-1 1,0 1 0,0 0 0,-1 0-1,1 0 1,0 0 0,0 0-1,0 0 1,0 0 0,0 0 0,0 0-1,0 0 1,0 0 0,0 0 0,0-1-1,0 1 1,0 0 0,0 0 0,1 0-1,-1 0 1,0 0 0,0 0 0,0 0-1,0 0 1,-3-13 102,-1-17-21,-2-47 124,4-110 0,5 129-126,6-81 69,-4 43-11,-4 81-131,-2 13-11,1 0 0,0 0 1,0 0-1,0 0 1,0 0-1,1 0 0,-1 0 1,0 0-1,1 0 1,-1 0-1,1 1 1,0-1-1,0 0 0,-1 0 1,1 1-1,0-1 1,1 0-1,0-1 0,4-6 0,-5 8 0,-1 0 0,1 0 0,-1 0 0,1 1 0,-1-1 1,1 0-1,-1 0 0,1 1 0,0-1 0,0 0 0,0 0 0,0 1 0,0 0-1,-1 0 1,1-1 0,-1 1 0,1 1 0,-1-1-1,1 0 1,0 0 0,-1 0 0,1 0 0,-1 0-1,1 0 1,-1 1 0,1-1 0,-1 0-1,1 0 1,-1 1 0,1-1 0,-1 0 0,1 1-1,-1-1 1,1 1 0,-1-1 0,0 1 0,1-1-1,0 1 1,8 11-14,0 0 0,-1 1 0,-1 0 0,11 24 0,-4-10 0,50 126-30,-25-57 44,-28-69 66,0 0 0,11 47-1,-7-28 375,-13-44-308,-2-2-129,0 0-1,0 0 0,0 0 1,0 0-1,0 0 0,0 0 0,0 0 1,0 0-1,-1 0 0,1 0 0,0 0 1,0 0-1,0 0 0,0 0 1,0 0-1,0 0 0,0 0 0,0 0 1,0 0-1,0 0 0,0 0 1,0 1-1,0-1 0,0 0 0,0 0 1,0 0-1,0 0 0,-1 0 1,1 0-1,0 0 0,0 0 0,0 0 1,0 0-1,0 0 0,0 0 1,0 0-1,0 0 0,0 1 0,0-1 1,0 0-1,0 0 0,0 0 1,0 0-1,0 0 0,0 0 0,0 0 1,0 0-1,0 0 0,0 0 1,1 0-1,-1 0 0,0 0 0,0 1 1,0-1-1,0 0 0,0 0 1,0 0-1,0 0 0,0 0 0,0 0 1,0 0-1,0 0 0,0 0 0,0 0 1,0 0-1,0-10 197,2-13-111,-1-42 1,-2 3-20,4 15-21,0-153 235,-4 185-266,-1-60 60,2 63-65,1 1-1,0 0 0,1 1 0,5-19 1,-6 25-21,0 0 1,1 1 0,-1-1 0,4-4-1,-5 9 3,1 0 0,0 0-1,0 1 1,0-1-1,-1 0 1,1 0-1,-1 1 1,1-1 0,-1 0-1,1 1 1,-1-1-1,0 3 1,1-1-12,7 23-27,9 33-25,23 118-56,12 29 104,-31-126 18,-16-61 24,0 0-1,10 20 0,-11-31 18,-3-6-5,0-1 0,-1 1 0,1-1 0,0 1 0,-1-1 0,1 1 0,-1 0 0,1 3 0,-5-8 59,-1-3-2595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3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111 196 10848,'0'0'1908,"-12"13"-1658,-3 2-149,2-4 50,2 1-1,-1 1 0,1 0 0,1 0 1,-10 16-1,19-27-82,0 0 1,0 1-1,1-1 1,-1 0 0,0 0-1,1 0 1,-1 0-1,1 1 1,0-1-1,0 0 1,0 0-1,0 1 1,0-1-1,0 0 1,0 0-1,1 1 1,-1-1-1,3 4 1,-3-5-34,1 1 0,0-1 0,0 0 0,0 1 0,0-1 0,0 0 0,0 0 0,0 0 0,0 0 0,0 0 0,1 0 0,-1 0 0,0 0 0,1-1 0,-1 1 0,1 0 0,-1-1 0,1 1 0,-1-1 0,1 0 0,-1 1 0,1-1 0,-1 0 0,1 0 0,-1 0 0,1 0 0,-1 0 0,2-1 0,6 0 33,-1-1 0,0 0 0,0-1 0,0 0 0,-1 0 0,1-1 0,-1 0 0,0 0 0,0-1 0,0 0 0,0 0 0,-1 0 0,8-9 0,-8 8-8,-1 0 1,1 0 0,-2-1-1,1 1 1,-1-1 0,0 0-1,0-1 1,-1 1 0,1 0 0,-2-1-1,1 0 1,-1 0 0,2-15-1,-4 19-25,0 1 0,-1-1 0,1 1 0,0 0 0,-1-1 0,0 1 0,0-1 0,0 1 0,0 0 0,-1 0 0,1-1 0,-1 1 0,0 0 0,1 0 0,-1 1 0,-1-1 0,1 0 0,0 1 0,-1-1 0,1 1 0,-1 0 0,0 0 0,0 0 0,0 0 0,0 0 0,0 1 0,0-1-1,0 1 1,-1 0 0,1 0 0,-1 0 0,1 0 0,0 1 0,-1-1 0,1 1 0,-1 0 0,1 0 0,-1 0 0,-5 1 0,8-1-20,1 1 0,-1-1-1,1 0 1,-1 0 0,1 0 0,-1 1 0,1-1-1,-1 0 1,1 1 0,-1-1 0,1 0 0,0 1-1,-1-1 1,1 0 0,-1 1 0,1-1-1,0 1 1,-1-1 0,1 1 0,-1 0 0,2-1-13,-1 0 1,0 1 0,0-1 0,0 0 0,0 0 0,0 1-1,0-1 1,0 0 0,1 0 0,-1 1 0,0-1-1,0 0 1,0 0 0,0 0 0,1 0 0,-1 1-1,0-1 1,0 0 0,1 0 0,-1 0 0,0 0-1,0 0 1,0 1 0,1-1 0,-1 0 0,0 0 0,1 0-1,-1 0 1,0 0 0,0 0 0,1 0 0,-1 0-1,0 0 1,0 0 0,1 0 0,-1 0 0,0 0-1,0 0 1,1 0 0,-1-1 0,0 1 0,0 0 0,1 0-1,-1 0 1,0 0 0,1-1 0,23-5 25,1-1 0,-1-1 0,0-1-1,-1-1 1,43-26 0,29-13 123,-92 48-131,0 0-1,-1 0 1,1 0-1,0 0 0,0 0 1,-1 0-1,1 0 0,0 1 1,0 0-1,0-1 1,0 1-1,0 0 0,0 1 1,0-1-1,0 0 1,-1 1-1,1 0 0,0-1 1,0 1-1,0 0 0,-1 1 1,1-1-1,0 0 1,-1 1-1,0-1 0,1 1 1,2 2-1,2 4 75,-1 1 1,1-1-1,-2 1 0,1 0 0,-1 1 0,5 11 0,-6-12 30,0 0 0,1 0 0,0 0 0,0-1 0,1 1 0,9 9 0,-10-14-60,0 0 0,0-1 0,0 0-1,0 0 1,0 0 0,1 0 0,-1-1 0,1 0 0,9 2 0,2-1 119,34 2-1,-36-4-194,0 0 0,1 1 0,18 5 0,-15-1-2990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1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2 4416,'0'0'9433,"-7"0"-9201,-42-2 177,44 3-282,1 0 0,-1 0 1,1 0-1,0 1 0,-1 0 0,1 0 0,0 0 0,0 0 0,-7 6 1,2-2 7,5-4-67,0 1 0,1 0 1,-1 0-1,1 1 0,-6 6 1,-7 8 186,14-16-234,0 1-1,0-1 0,1 1 1,-1-1-1,1 1 1,0 0-1,0-1 0,0 1 1,-1 3-1,-2 5 55,-1-1-8,-2 6 7,3-4-26,3-11-39,1 1 0,-1-1 1,0 0-1,1 1 0,-1-1 1,1 1-1,0-1 0,0 1 1,-1-1-1,1 1 1,0-1-1,0 1 0,0-1 1,0 1-1,1-1 0,-1 1 1,0-1-1,1 0 0,-1 1 1,1-1-1,-1 1 0,1-1 1,1 2-1,0-1 4,0 1 1,1-1-1,0 0 0,-1 0 0,1 0 0,0-1 1,0 1-1,0 0 0,0-1 0,0 0 1,5 1-1,36 9 104,28-4-11,-18-2 4,-26-4 67,-10 2 138,-15-2-178,-4 0-42,-7 1-251,-6-2-2470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3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3 2808,'0'0'12313,"-6"-1"-12141,4 1-160,-2-1 35,0 1 1,0 0-1,0 0 0,0 0 0,0 0 0,0 0 0,0 1 0,0 0 1,0 0-1,0 0 0,0 0 0,-4 3 0,2-1 100,0 0 0,0 1-1,0 0 1,1 1-1,-1-1 1,-8 11 0,6-7 40,7-8-180,0 1 0,1-1-1,-1 1 1,1-1 0,-1 0 0,0 1-1,1 0 1,-1-1 0,1 1 0,-1-1-1,1 1 1,0 0 0,-1-1 0,1 1-1,0 0 1,-1-1 0,1 1 0,0 0-1,0 0 1,0-1 0,0 1 0,-1 1-1,-2 20 12,3-21-16,0-1 1,0 1-1,1 0 1,-1 0-1,0 0 0,1-1 1,-1 1-1,1 0 1,-1 0-1,1-1 1,0 1-1,-1-1 1,1 1-1,-1 0 0,1-1 1,0 1-1,0-1 1,-1 1-1,1-1 1,0 0-1,0 1 1,0-1-1,-1 0 0,1 0 1,0 1-1,0-1 1,1 0-1,26 4 40,-26-3-28,27 7 50,-23-8-47,4 2-26,-1 0 1,12 3 0,-11-4 20,-9-1-11,-1 0-1,0 0 1,1 0 0,-1 0-1,1 0 1,-1 0-1,1 0 1,-1 0 0,1 0-1,-1 0 1,0 0-1,1 0 1,-1 0 0,1 0-1,-1 0 1,0 1-1,1-1 1,-1 0 0,1 0-1,-1 1 1,0-1-1,1 0 1,-1 0 0,0 1-1,1-1 1,-1 0-1,0 1 1,0-1 0,1 0-1,-1 1 1,0-1-1,0 1 1,0-1 0,1 1-1,1 3 16,-2-4-13,1 0-1,-1 0 1,0 1-1,0-1 1,0 0-1,1 0 1,-1 1-1,0-1 0,0 0 1,0 0-1,0 1 1,0-1-1,1 0 1,-1 1-1,0-1 1,0 0-1,0 1 1,0-1-1,0 0 1,0 0-1,0 1 1,0-1-1,0 0 0,0 1 1,0-1-1,-1 0 1,1 1-1,0-1 1,0 0-1,0 0 1,0 1-1,0-1 1,-1 0-1,-1 4 28,-1 0 0,1-1 0,-1 1 0,0-1 0,0 0 0,-1 0 0,1 0 0,-5 2 0,-4 5 75,7-7-47,0 0 0,-1 0 0,1-1 0,-1 0 0,0 0 1,1 0-1,-1-1 0,0 0 0,-7 1 0,8-2 8,1 1 0,-1-1 1,0 0-1,1 0 0,-1-1 0,0 1 0,-5-2 0,8 2-209,3 2 415,5 2-3238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4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3504,'0'0'6072,"7"0"-5566,1 1-301,-5-1-82,1 0 1,-1 1-1,1-2 0,-1 1 1,0 0-1,1-1 1,-1 1-1,1-1 1,2-1-1,6-2 617,10-4 255,22-14 845,-39 20-1710,0 0 0,0 1 0,0-1 0,0 1 0,7 0 0,11-4 140,18-4 239,70-6 0,-65 10-224,75-2 446,-26 3-217,-8-2-245,101-10 127,-148 12-264,68 3-1,-53 2-54,17 5-2,-40-2-83,-13 0-21,8 1 17,-25-5 0,-1 0-1,1 0 1,0 0 0,-1 0 0,1 0 0,-1-1 0,1 1 0,0 0 0,-1-1 0,1 1 0,-1-1-1,3-1 1,-3 1 3,-1 1 0,0-1 0,0 1 0,1-1 0,-1 1 0,0-1 0,0 0 0,0 1 0,0-1 0,0 1-1,0-1 1,0 0 0,0 1 0,0-1 0,0 1 0,0-1 0,0 0 0,0 1 0,-1-1 0,1 1 0,-1-2-1,-5-15-2502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92 5416,'0'0'5273,"7"4"-4821,20 14-8,-26-17-394,0 1 0,0-1 0,0 0 0,0 0 0,0 1 0,0-1 0,0 0 0,0 1 0,-1-1 0,1 1 0,0-1 0,-1 1 0,1-1 0,-1 1 0,0-1 0,0 1 0,1 0 0,-1-1 0,0 1 0,-1 2 0,1 3 117,1 28 722,-6 64 0,2-58-469,-4 9 310,-20 82 1,21-107-538,-6 33 532,11-50-460,0-4-157,0 1 1,0-1 0,0 0-1,-1 1 1,-1 3-1,-2 5 171,4-10-253,1-1-1,-1 0 0,0 1 1,0-1-1,0 0 0,-1 2 0,-8 18 74,-1 2 14,6-12-67,3-6-12,2-9 13,81-406 245,-56 319-215,-16 62-67,-1-1 0,6-43 0,-13 62-27,1 0 0,0 1 0,6-17 0,-5 18 2,-1 5 9,-2 3 6,0 0 0,0 0 0,0 0 0,0-1 0,0 1 0,1 0 0,-1 0 0,0 0 0,0 0 0,0 0 0,0 0 0,0 0 0,0-1 0,0 1 0,0 0 0,0 0 0,0 0 0,0 0 0,0 0 0,0 0 0,0 0 0,0-1 0,0 1 0,0 0 0,0 0 0,0 0 0,0 0 0,0 0-1,0 0 1,0-1 0,-1 1 0,1 0 0,0 0 0,0 0 0,0 0 0,0 0 0,0 0 0,0 0 0,0 0 0,0-1 0,0 1 0,3 1 0,4 8 0,-2 2 0,1 2 0,0-1 0,5 22 0,11 30-45,-14-42 38,-1-1 0,7 38 0,-11-37 65,2-1-1,13 41 1,-18-62-46,0 1 0,0-1-1,0 1 1,0-1 0,1 1-1,-1-1 1,0 1 0,0-1 0,1 1-1,-1-1 1,0 0 0,0 1-1,1-1 1,-1 1 0,0-1 0,1 0-1,-1 1 1,1-1 0,-1 0 0,0 0-1,1 1 1,-1-1 0,2 0-1,-1-9 113,3-11-45,13-31 0,1-8-7,4-17-10,0-5 18,-20 74-70,0 0-1,0 0 0,0 0 0,1 0 0,0 1 1,0-1-1,0 1 0,1 0 0,0 0 0,7-7 1,0 4-8,-11 9-4,0 0 0,0 0 0,0 0 0,0 0 0,0 0 0,1 0 0,-1 0 0,0 0 0,0 0 0,0 0 0,0 0 0,0 0 0,0 0 0,0 0 0,0 0 0,1 0 0,-1 0 0,0 0 0,0 0 0,0 0 0,0 0 0,0 0 0,0 0 0,0 0 0,0 0 0,1 0 0,-1 0 0,0 0 0,0 0 0,0 0 0,0 0 0,0 0 0,0 0 0,0 0 0,0 0 0,0 0 0,0 0 0,1 1 0,-1-1 0,0 0 0,0 0 0,0 0 0,0 0 0,0 0 0,0 0 0,0 0 0,0 0 0,1 7-3,0-2-3,6 19 0,-2 0 1,4 48-1,28 208 55,-34-261-26,1 1 1,8 20-1,8 34 183,-17-63-155,-3-9-22,0 0-1,1-1 1,-1 1-1,0 0 1,1 0-1,0-1 1,-1 1-1,1 0 1,0-1-1,0 1 1,0-1-1,0 1 1,0-1-1,0 1 1,1 1-1,-2-3-23,0 0 0,0 0-1,0 0 1,0 0 0,0 0-1,0 0 1,0 0 0,0 0 0,0 0-1,0 0 1,0 0 0,0 0-1,-1 0 1,1 0 0,0 0-1,0 0 1,0 0 0,0 0-1,0 0 1,0 0 0,0 0-1,0 1 1,0-1 0,0 0-1,0 0 1,0 0 0,0 0-1,0 0 1,0 0 0,0 0 0,0 0-1,0 0 1,0 0 0,0 0-1,0 1 1,0-1 0,0 0-1,0 0 1,0 0 0,0 0-1,0 0 1,0 0 0,0 0-1,0 0 1,0 0 0,0 0-1,0 0 1,0 0 0,0 1 0,0-1-1,0 0 1,0 0 0,1 0-1,0 0 18,1-5-21,4-45-274,-5 33-2300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7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6632,'0'0'6374,"-1"8"-6038,-2 89 871,4-70-940,0 11 489,9 66 1,-7-83-458,0 5 98,-2-23-246,1 7 181,-1-9-176,0-5-26,-2-9-378,-4-22 1,3 24-1690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8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0 9040,'0'0'1296,"-4"7"-1011,-28 50 944,-19 7 275,45-55-1303,4-6-62,1 0-1,-1 0 1,0-1 0,-1 1-1,1 0 1,0-1-1,-1 0 1,1 1-1,-4 1 1,5-4 3,0 1 0,0 0 0,0-1 0,0 1 0,1 0 0,-1-1 0,0 1 0,1 0 0,-1 0 1,0-1-1,1 1 0,-1 0 0,1 0 0,-1 0 0,1 0 0,0 0 0,-1 1 0,-5 11 511,5-12-634,1-1 0,-1 1 0,1 0-1,-1-1 1,1 1 0,0 0 0,0 0-1,-1-1 1,1 1 0,0 0 0,0-1-1,0 1 1,-1 0 0,1 0 0,0 0-1,0-1 1,1 2 0,-1-1-17,1 1 0,-1-2 0,1 1 0,-1 0 0,1 0 1,0 0-1,-1 0 0,1 0 0,0 0 0,0-1 0,0 1 0,0 0 1,0-1-1,1 2 0,11 5 29,0-1 1,0 0-1,18 6 1,22 8 95,-48-17-110,0 0 1,1 0-1,-1 0 0,0 1 1,0 0-1,7 8 0,-7-7 6,-4-4-9,0 1 1,0-1 0,0 0-1,0 1 1,1-1-1,-1 0 1,1 0 0,-1 0-1,1 0 1,-1 0-1,1 0 1,-1 0 0,1 0-1,0-1 1,2 2-1,5 2 260,-5-2-41,-8-9-208,-11-19-2634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09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5520,'0'0'4754,"7"3"-4355,0-1-220,1 1 0,0-1 0,0-1 0,0 0-1,15 1 1,-11-2 324,0 1 1,15 2-1,-7 0-119,78 7 1890,-92-9-2093,-1 0 18,-1-1 0,1 0-1,-1 1 1,7-2 0,-6 3 172,-2-2-94,-3 0-250,-3-4-2279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0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7528,'0'0'2458,"7"-1"-2219,92-12 1474,-67 11-1078,91-1 1342,-118 3-1900,-1 0-1,1 0 1,0-1-1,0 0 1,-1 1-1,1-1 1,0-1-1,-1 1 1,1-1-1,-1 0 1,1 0-1,-1 0 1,0 0 0,0-1-1,0 0 1,0 0-1,-1 0 1,1 0-1,-1 0 1,0-1-1,1 0 1,3-6-1,1-1-2058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1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4720,'0'0'1769,"7"-5"-1369,19-16 20,-25 20-215,-1 1 0,1-1 0,0 0 1,0 1-1,-1-1 0,1 1 0,0-1 0,0 1 0,0-1 0,0 1 0,-1 0 1,1-1-1,0 1 0,0 0 0,0-1 0,0 1 0,0 0 0,0 0 1,2 0-1,4-1 2424,-7 14-1741,9 52-176,-2-18-405,24 218 1160,-12-148-513,-18-112-851,-1 0 0,0 0 0,0 0 0,-1 0 0,-1 7 0,2-11-87,0 1 1,-1-1-1,1 1 0,0-1 1,-1 1-1,0-1 0,1 0 1,-1 1-1,0-1 0,1 0 1,-1 0-1,0 1 0,0-1 1,0 0-1,0 0 0,0 0 0,-1 0 1,1 0-1,0 0 0,0-1 1,-2 2-1,1-10-415,3-8-2122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2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7528,'0'0'4408,"8"-1"-4054,9-3 7,1-1 0,-1-1 1,1 0-1,-2-1 0,19-11 0,-18 9-118,0 1 0,0 1-1,0 0 1,1 1 0,33-6 0,-23 5 40,-27 7-249,0 0 0,-1 0 0,1-1 1,0 1-1,0 0 0,0 0 0,0 0 0,0 0 1,0 0-1,0 0 0,0 0 0,0 0 0,-1 1 0,1-1 1,0 0-1,0 1 0,0-1 0,0 0 0,-1 1 1,3 0-1,-3 0-19,1 0 1,-1 0 0,1-1-1,-1 1 1,1 0-1,-1 0 1,1 0 0,-1 0-1,0 0 1,0 0-1,0 0 1,1 0 0,-1 0-1,0 0 1,0 0-1,0 0 1,0 0 0,0 0-1,-1 0 1,1 0 0,0 1-1,-2 6 27,0 0 0,-1-1 0,0 1 0,0-1-1,0 0 1,-1 0 0,0 0 0,-6 7 0,-5 5 113,-23 22 0,20-23 5,-17 22 1,30-31-85,4-7-37,-1-1 1,1 1 0,0 0-1,0 0 1,-1-1 0,1 1-1,-1-1 1,0 1 0,1-1-1,-4 2 1,5-3-30,0 1 0,-1-1 0,1 0 0,0 0 0,0 0 0,-1 1 0,1-1 1,0 0-1,0 0 0,-1 1 0,1-1 0,0 0 0,0 1 0,0-1 0,0 0 0,-1 1 0,1-1 0,0 0 0,0 1 0,0-1 0,0 0 0,0 1 0,0-1 0,0 0 1,0 1-1,0-1 0,0 0 0,0 1 0,0-1 0,0 0 0,0 1 0,0-1 0,1 0 0,-1 1 0,0-1 0,0 0 0,0 1 0,0-1 0,1 0 0,-1 1 0,0-1 0,0 0 1,1 0-1,-1 1 0,0-1 0,0 0 0,1 1 0,16 13 137,-15-13-133,10 8 24,24 11 0,5 5-23,-37-23-16,0 1 1,0 0-1,-1 0 1,0 1-1,1-1 1,-1 1-1,0-1 1,0 1-1,-1 0 0,1 0 1,-1 0-1,2 5 1,-3-6 5,0 0 1,-1 0-1,1-1 0,-1 1 1,0 0-1,0 0 0,0 0 1,0-1-1,0 1 0,0 0 1,-1 0-1,1 0 0,-1-1 1,0 1-1,0 0 0,0-1 1,0 1-1,-1-1 0,1 1 1,-1-1-1,-2 4 0,0-1 3,0-1-1,0 0 1,0 0-1,-1 0 1,0 0-1,1-1 1,-7 3-1,-38 18 47,12-7-24,28-13 5,1-1 0,-1 0 0,0 0 0,0-1 0,-11 2 0,-46 2 149,43-9-232,15 2-3356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4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474 800 4312,'0'0'6430,"-12"-9"-5966,7 4-392,-9-6 181,1 1 1,-1 0-1,-1 1 0,-28-13 1,31 17-26,-2 0-1,1 1 1,0 0 0,-1 1-1,0 1 1,1 0-1,-1 1 1,-17 0 0,22 2-138,0 0 1,0 0-1,1 1 1,-1 0-1,1 1 1,-1 0-1,1 0 1,0 1-1,0 0 1,0 0-1,1 1 1,0 0-1,0 0 1,-7 7 0,5-3 16,0 0 0,1 0 1,0 1-1,0 0 0,1 0 1,1 1-1,0 0 1,0 0-1,1 0 0,1 1 1,-1 0-1,-1 12 1,4-16-64,1-1 0,0 0 0,0 1 1,1-1-1,0 1 0,1-1 0,-1 1 0,1-1 1,1 0-1,-1 1 0,1-1 0,1 0 1,-1 0-1,1 0 0,0 0 0,1-1 1,0 1-1,0-1 0,0 0 0,0 0 1,8 7-1,-4-5-1,1-1 1,-1 1-1,1-2 1,0 1-1,1-1 1,0-1-1,0 0 1,0 0 0,0-1-1,1 0 1,-1-1-1,1 0 1,0 0-1,0-1 1,0-1-1,0 0 1,1-1-1,-1 0 1,16-2-1,-11 0 5,0-2 0,0 1-1,-1-2 1,1 0 0,-1-1-1,0-1 1,-1 0 0,1-1-1,-2-1 1,1 0 0,-1 0-1,21-21 1,-3-1 122,-3-1-1,0-1 1,37-59 0,-58 80-60,1 1 0,0 0 0,0 1 1,16-15-1,-23 25-100,0-1 1,0 0-1,0 1 1,1-1-1,-1 1 1,0-1-1,0 1 1,1-1 0,-1 1-1,1 0 1,-1 0-1,0 0 1,1 0-1,-1 0 1,0 0-1,1 0 1,-1 0-1,1 0 1,-1 1 0,0-1-1,1 0 1,-1 1-1,0-1 1,2 2-1,29 21 44,-17-12-43,11 10 6,-20-16-15,0 0 0,0 0 1,0-1-1,0 0 0,9 4 0,-14-8-1,-1 0-1,0 0 1,1 1-1,-1-1 0,0 0 1,1 0-1,-1 0 1,0 0-1,1 0 0,-1 0 1,0 0-1,1 0 1,-1 0-1,0-1 0,1 1 1,-1 0-1,0 0 1,1 0-1,-1 0 0,0 0 1,1-1-1,-1 1 1,0 0-1,0 0 0,1 0 1,-1-1-1,0 1 1,0 0-1,1 0 0,-1-1 1,0 1-1,0 0 1,0-1-1,1 1 0,-1 0 1,0 0-1,0-1 1,0 1-1,0 0 1,0-1-1,0 1 0,0 0 1,0-1-1,0 1 1,0-1-1,0 1 0,0 0 1,0-1-1,0 1 1,0 0-1,0-1 0,0 1 1,0 0-1,0-1 1,-1 1-1,-4-25 58,4 22-48,0-1 6,0 0-1,0 0 1,-1 0-1,0 0 1,0 1 0,0-1-1,0 1 1,0-1-1,-1 1 1,1 0 0,-1 0-1,0 0 1,-6-5-1,7 7-4,0-1 0,0 1-1,-1-1 1,1 1 0,-1 0-1,1 0 1,-1 0 0,1 0 0,-1 0-1,0 1 1,1-1 0,-1 1-1,0 0 1,1 0 0,-1 0-1,0 0 1,1 0 0,-1 0-1,0 1 1,0-1 0,-3 2-1,-4 3 5,-1 0-1,1 1 0,0 0 0,0 1 0,1 0 1,-1 1-1,2 0 0,-1 0 0,1 1 0,0 0 1,1 0-1,0 1 0,1 0 0,0 0 0,0 1 1,1-1-1,-4 14 0,5-14-24,1-1 0,0 0 0,1 1 0,0 0 1,0 0-1,1 0 0,0-1 0,1 1 0,0 0 0,1 0 0,0 0 0,0 0 0,1 0 1,0-1-1,1 1 0,0-1 0,1 1 0,0-1 0,0 0 0,10 15 0,-13-23 4,0 1 0,1 0 0,-1-1-1,0 1 1,1-1 0,-1 1 0,1-1 0,-1 0-1,1 1 1,0-1 0,0 0 0,-1 0-1,1 0 1,0-1 0,0 1 0,0 0-1,0-1 1,0 1 0,0-1 0,0 0 0,0 1-1,3-1 1,-2-1 5,0 1-1,0-1 1,0 0-1,0 0 0,0-1 1,0 1-1,-1 0 1,1-1-1,0 0 1,-1 0-1,1 1 1,-1-1-1,3-3 1,3-4 8,0 0 1,-1-1 0,0 0 0,-1 0-1,0 0 1,7-17 0,-4 6 56,-1 1 1,-2-1 0,0 0 0,-1 0-1,-1 0 1,1-31 0,-5 67-67,1-1 1,0 0-1,1 0 0,0 1 1,1-1-1,8 21 1,-10-31-4,1 1 0,0-1 0,0 0 0,0 0 1,1 0-1,-1 0 0,1-1 0,0 1 0,0-1 1,0 0-1,1 1 0,-1-1 0,1-1 0,0 1 1,0 0-1,0-1 0,0 0 0,0 0 1,0 0-1,0-1 0,1 1 0,-1-1 0,1 0 1,-1 0-1,8 0 0,-5-1 7,-1 0 0,0-1 0,0 0 0,0 0-1,0-1 1,0 1 0,0-1 0,0-1 0,0 1 0,-1-1 0,1 0 0,-1 0-1,6-5 1,8-6 22,-1-2-1,17-18 0,-33 33-22,18-21 14,-2 0 1,0-2-1,-1 0 0,-2 0 0,14-28 0,52-137 73,-66 149-27,-2 0 0,-1-1-1,-3-1 1,9-82 0,-18 97 2,-1 0-1,-1 0 1,-10-51 0,12 77-62,0 0 0,0 0 0,-1-1 0,1 1 0,0 0 0,0 0 0,-1 0 0,1 0 0,-1-1 0,1 1 0,-1 0 0,0 0 0,1 0 0,-1 0 0,0 0 0,1 0 0,-1 0 0,0 1 0,0-1 0,0 0 0,0 0 0,0 1 0,0-1 0,0 0 0,-1 0 0,0 1-4,1 0-1,-1 1 1,1-1-1,0 0 1,-1 0-1,1 1 1,0-1-1,-1 1 1,1-1-1,0 1 1,0 0-1,-1-1 1,1 1-1,0 0 1,0 0-1,0 0 1,-2 1-1,-3 5-31,-1 1-1,1-1 1,0 1 0,-8 15-1,-2 8-15,2 1-1,1 0 0,2 0 1,0 1-1,3 1 0,1 0 0,1 0 1,2 0-1,1 1 0,2-1 1,1 1-1,7 50 0,-3-60 47,22 100 20,-22-112 13,0 0-1,1 0 1,1-1-1,0 0 0,1 0 1,0 0-1,11 14 1,-15-23-15,-1 0 0,1 0 0,-1 0 0,1-1 0,0 1 0,0-1 0,0 1 0,0-1 0,1 0 0,-1 0 0,1 0 0,-1-1 0,1 1 0,0-1 0,-1 0 0,1 0 0,0 0 0,0-1 0,0 1 0,-1-1 0,1 0 0,0 0 0,0 0 0,0-1 0,0 1 0,0-1 0,-1 0 0,1 0 0,0 0 0,0 0 0,-1-1 0,1 0 0,-1 1 1,0-1-1,1-1 0,-1 1 0,0 0 0,5-5 0,5-9 58,-1 0 0,0 0 0,0-1 1,14-31-1,-17 29-14,1 2-1,1-1 1,0 1 0,24-26 0,-31 40-51,0 0 0,0 0 0,1 0 0,-1 1 0,1-1 0,0 1 0,0 0 0,0 0 0,0 1 0,0 0 0,0 0 0,7-1 0,3 0 40,31 2 0,-41 0-42,-12 0 7,-1 0 0,0 1-1,1 0 1,-1 0 0,1 1-1,-1 0 1,1 0 0,0 1-1,0 0 1,0 0 0,0 1-1,1 0 1,-1 0 0,-9 8-1,5-3 9,0 0-1,0 1 1,1 0-1,-10 12 1,15-16-17,1 0 0,0 0 0,0 1 1,1-1-1,-1 1 0,2 0 0,-1 0 0,1 1 1,-3 11-1,3-5-18,0 0 1,0 0-1,2 0 1,1 22-1,-1-32 16,1 0 0,-1 0 0,1-1 1,0 1-1,0 0 0,0 0 0,1-1 0,0 1 0,-1-1 1,1 0-1,0 1 0,1-1 0,-1 0 0,0 0 0,1 0 0,0 0 1,0-1-1,0 1 0,0-1 0,0 0 0,5 3 0,2-1-2,0 0 0,0-1 0,1 0 0,-1-1-1,0-1 1,1 1 0,0-1 0,-1-1 0,1 0-1,-1-1 1,1 0 0,-1 0 0,1-1 0,-1-1 0,0 1-1,16-8 1,-3 1 8,-1-1-1,0-1 0,-1-1 0,0-1 1,0-1-1,19-17 0,-25 15 12,0 1 0,-1-2 0,-1 0 0,-1 0 0,0-1 0,-1-1 0,16-37 0,25-98 203,-56 169-222,0 0 0,0 1 0,2-1 0,0 0 0,1 1 0,1 24 0,1-9-27,2 0 1,11 50-1,-12-72 27,0 0 0,1-1 0,0 1 0,8 14 0,-11-21 2,1-1 0,0 0 0,-1 0 0,1 1 0,0-1-1,0 0 1,0 0 0,0 0 0,0 0 0,0 0 0,0 0-1,0 0 1,0-1 0,1 1 0,-1 0 0,0-1 0,0 1 0,1-1-1,-1 1 1,1-1 0,-1 1 0,0-1 0,1 0 0,-1 0 0,1 0-1,-1 0 1,0 0 0,1 0 0,-1 0 0,1 0 0,-1 0-1,1-1 1,-1 1 0,0-1 0,1 1 0,-1-1 0,0 1 0,0-1-1,2-1 1,6-3 7,0-2-1,-1 1 1,0-1-1,0 0 1,-1-1-1,0 0 1,0 0-1,7-11 1,5-12 45,16-36 1,4-6-7,-30 61 53,-8 19-11,1 11-81,2 9 7,-1-6-21,0 0-1,12 35 1,-14-51 6,1-1-1,0 1 1,0-1-1,0 1 0,1-1 1,-1 0-1,1 0 1,0 0-1,0 0 1,1-1-1,-1 1 1,1-1-1,-1 0 0,1 0 1,0 0-1,0 0 1,7 2-1,-2-1-4,0 0-1,0-1 0,1-1 0,-1 0 1,1 0-1,-1 0 0,1-1 1,12-1-1,-15 0 7,0-1 1,-1-1-1,1 1 1,0-1 0,-1 0-1,1 0 1,-1-1-1,0 0 1,0 0-1,0-1 1,0 1-1,9-9 1,2-3 9,-2 0 1,1-1-1,-2-1 1,0 0-1,-1-1 1,15-28-1,-6 5 21,-3-1 0,16-46-1,-18 31 12,-2 0-1,-3-1 0,8-113 1,-18 153-41,0 4 21,-1 0 0,0-1 0,-1 1 0,-1 0 1,0-1-1,-6-25 0,7 40-22,0-1 1,0 1 0,0 0 0,0-1-1,0 1 1,0 0 0,-1-1 0,1 1-1,0 0 1,0-1 0,0 1 0,0 0-1,-1 0 1,1-1 0,0 1-1,0 0 1,0 0 0,-1-1 0,1 1-1,0 0 1,-1 0 0,1 0 0,0 0-1,0-1 1,-1 1 0,1 0 0,0 0-1,-1 0 1,1 0 0,0 0 0,-1 0-1,-7 8-11,-6 22-50,12-25 50,-15 47-98,2 1 1,-14 91-1,25-120 71,-2 23-21,2-1 0,5 75 0,-1-100 46,1 4-6,1 0-1,2 0 1,0 0-1,1 0 0,2-1 1,0 0-1,2 0 1,15 30-1,-22-50 24,0 0 1,0 0-1,1-1 0,-1 1 0,1-1 0,0 0 0,0 0 1,0 0-1,0 0 0,1 0 0,-1-1 0,1 1 0,0-1 0,0 0 1,0 0-1,-1 0 0,2-1 0,-1 1 0,0-1 0,0 0 1,0 0-1,1-1 0,-1 1 0,0-1 0,1 0 0,-1 0 0,5-1 1,-1 0 4,1-1 0,0 0 1,-1 0-1,1-1 1,-1 0-1,0 0 0,0-1 1,0 0-1,0 0 1,-1-1-1,1 0 1,9-9-1,38-36 83,-3-2 0,82-103 0,-125 143-82,-6 10-1,-1-1 0,0 0-1,0 0 1,0 0 0,0 0 0,-1 0-1,3-5 1,-28 22 55,9-2-56,2 0-1,0 1 1,0 1 0,1 0-1,1 1 1,0 0 0,1 1-1,1 0 1,1 0 0,0 1-1,-10 30 1,16-38 16,0 0-1,0 1 1,0-1 0,1 1-1,1-1 1,0 1 0,1 12-1,-1-21-20,0-1-1,0 1 1,0-1-1,0 1 1,1-1-1,-1 1 1,0-1-1,0 1 1,0-1-1,1 1 1,-1-1-1,0 1 1,0-1-1,1 1 1,-1-1-1,0 1 1,1-1-1,-1 1 1,1-1-1,-1 0 1,1 1-1,-1-1 1,1 0-1,-1 1 1,1-1-1,-1 0 1,1 0-1,-1 0 1,1 1-1,20-3 44,-15 0-37,-1 0 1,1-1-1,-1 1 1,0-1-1,7-5 1,1-5 31,-1 0 0,0-1 1,-1-1-1,0 1 1,-2-2-1,1 1 1,-2-2-1,0 1 1,7-23-1,-15 35 35,-2 6-40,-1 10-13,4-4-26,1-1-1,0 0 1,0 0 0,1 0 0,0 0-1,0 0 1,0-1 0,1 1 0,0-1-1,0 0 1,1 0 0,0 0 0,0-1-1,0 0 1,12 9 0,-13-11 2,0-1 0,0 0 0,0 0 0,1 0 0,-1 0 0,1-1 0,0 1 0,-1-1 0,1 0 0,0-1 0,-1 1 0,1-1 0,0 0 0,0 0 0,-1-1 0,1 1 0,0-1 0,-1 0 0,1 0 0,0-1 0,-1 1 0,1-1 0,-1 0 1,0 0-1,8-5 0,-2-1 11,-1 1 1,1-2-1,-1 1 1,0-1-1,-1-1 1,0 0-1,-1 0 1,11-18-1,2-8 34,18-49 0,-8 11 12,-4 0 0,19-85 0,-6-66 42,-24 133-28,-15 69-72,0 23 1,0 0 1,0 1-1,0-1 1,0 0-1,0 0 0,0 0 1,0 0-1,0 0 1,0 0-1,0 0 1,0 0-1,0 0 1,0 0-1,0 0 1,0 0-1,0 0 1,0 0-1,-1 0 1,1 0-1,0 0 0,0 0 1,0 0-1,0 0 1,0 0-1,0 0 1,0 0-1,0 0 1,0 0-1,0 0 1,0 0-1,0 0 1,0 0-1,0 0 0,0 0 1,0 0-1,-1 0 1,1 0-1,0 0 1,0-1-1,0 1 1,0 0-1,0 0 1,0 0-1,0 0 1,0 0-1,0 0 1,0 0-1,0 0 0,0 0 1,0 0-1,0 0 1,0 0-1,0 0 1,0 0-1,0 0 1,0 0-1,0 0 1,0-1-1,0 1 1,0 0-1,0 0 1,0 0-1,0 0 0,-4 14-28,-6 44-59,2 1 1,3 0-1,2 0 1,3 0-1,2 0 1,17 96 0,-15-136 68,1 0 1,1 0-1,0-1 1,2 1-1,0-2 1,11 19-1,-18-34 21,0-1 0,0 1-1,0 0 1,0-1 0,0 1 0,1 0-1,-1-1 1,1 0 0,-1 1 0,1-1-1,0 0 1,-1 0 0,1 1 0,0-1-1,0-1 1,0 1 0,0 0 0,-1 0-1,1-1 1,0 1 0,0-1 0,1 0-1,-1 1 1,0-1 0,0 0-1,0 0 1,0 0 0,2-1 0,3-1 12,0-1 1,-1 1 0,1-2 0,-1 1-1,0 0 1,10-8 0,-5 4-9,1-3 28,1 0 0,-2-1 0,1 0 0,-1-1 0,-1 0 0,11-18 0,16-17 99,-21 33-40,-16 14-92,1 0 0,-1 0 0,0 0 0,1 0 0,-1 0 0,1 0 0,-1 0 0,0 0 0,1 0 0,-1 0 0,1 0 0,-1 0 0,1 0 0,-1 0 0,0 0 1,1 1-1,-1-1 0,0 0 0,1 0 0,-1 0 0,0 1 0,1-1 0,-1 0 0,0 1 0,1-1 0,-1 0 0,0 1 0,0-1 0,1 0 0,-1 1 0,0-1 0,0 0 0,0 1 0,1-1 0,-1 1 0,0-1 0,0 0 1,0 1-1,0-1 0,0 1 0,0-1 0,0 0 0,0 1 0,0 0 0,5 20-14,0-1-1,2 0 1,0 0 0,15 29-1,-19-44 18,2 4 4,0 0-1,1 0 0,8 10 0,-13-17-3,0-1-1,0 0 0,0 1 1,1-1-1,-1 0 0,0 0 1,1 0-1,-1 0 1,1 0-1,-1 0 0,1 0 1,-1 0-1,1-1 0,0 1 1,-1-1-1,1 1 1,0-1-1,-1 1 0,1-1 1,0 0-1,0 0 0,-1 0 1,1 0-1,0 0 0,0-1 1,2 0-1,2-1 14,-1 0-1,0-1 0,1 0 1,-1 0-1,-1-1 1,1 1-1,0-1 1,6-8-1,27-39 115,-29 36-41,21-23 1,-22 27-49,-3 5-4,0-1 1,1 1-1,0 0 1,8-6-1,-14 12-36,1-1 0,0 0 0,-1 1 0,1-1-1,0 1 1,0-1 0,-1 1 0,1 0 0,0-1 0,0 1-1,0 0 1,0-1 0,0 1 0,0 0 0,0 0 0,-1 0-1,1 0 1,0 0 0,0 0 0,0 0 0,0 0 0,0 0 0,0 0-1,0 1 1,0-1 0,-1 0 0,1 1 0,0-1 0,0 0-1,0 1 1,-1-1 0,1 1 0,0 0 0,0-1 0,-1 1-1,1-1 1,0 1 0,-1 0 0,1-1 0,-1 1 0,1 0 0,-1 0-1,1 0 1,-1-1 0,1 3 0,4 9-21,0 1 0,5 24 0,9 20-13,-19-56 32,0 0 0,1-1 0,-1 1 0,1 0 0,-1 0 0,1-1 0,-1 1 0,1 0 0,-1-1 0,1 1 0,0 0 0,-1-1 0,1 1 0,0-1 0,-1 1 0,1-1 0,0 1 0,0-1 0,0 0 0,-1 1 0,1-1 0,0 0 0,0 0 0,0 0 0,0 0 0,0 1 1,-1-1-1,1 0 0,0 0 0,0-1 0,0 1 0,0 0 0,0 0 0,0 0 0,-1-1 0,1 1 0,0 0 0,0-1 0,0 1 0,-1 0 0,1-1 0,0 1 0,0-1 0,-1 1 0,1-1 0,0 0 0,6-5 8,0 0 0,-1 0 0,10-11-1,-11 11 5,106-107 149,-107 109-154,18-17 28,-21 20-34,0 0 1,1 0-1,-1 0 0,0 1 0,1-1 1,-1 0-1,1 1 0,-1-1 1,1 1-1,-1-1 0,1 1 0,-1 0 1,1-1-1,-1 1 0,1 0 1,2 0-1,-3 1-1,0-1 1,0 1-1,0 0 1,0 0-1,0-1 1,0 1-1,0 0 1,0 0-1,-1 0 1,1 0-1,0 0 1,0 0-1,-1 0 1,1 0-1,-1 0 1,1 0-1,-1 1 0,1-1 1,-1 1-1,9 31-12,-7-25-1,4 17-13,-1-3-26,15 38 1,-19-58 51,0 1 1,1 0 0,0-1 0,0 1 0,0-1-1,0 0 1,0 0 0,0 0 0,0 0 0,1 0-1,-1 0 1,1-1 0,-1 1 0,1-1 0,0 1 0,-1-1-1,1 0 1,0 0 0,0 0 0,0-1 0,0 1-1,0-1 1,0 0 0,0 1 0,0-1 0,0-1 0,0 1-1,4-1 1,6-1 11,-1 0-1,1-1 1,0 0 0,-1-1-1,14-6 1,-2-2 35,0-1 0,-1-1 0,0-1 0,-1-1 0,-1 0 0,-1-2 0,21-23 0,-36 36-25,-1 0 0,0-1 1,0 1-1,3-8 0,-6 12-18,0 0 1,-1-1-1,1 1 0,0-1 1,-1 1-1,1-1 0,-1 1 1,1-1-1,-1 1 0,0-1 1,1 1-1,-1-1 0,0 0 1,0 1-1,0-1 0,-1 1 1,1-1-1,0 0 0,-1 1 1,1-1-1,-1-2 0,0 4-5,0 0 0,1-1 0,-1 1 0,1 0 0,-1 0 0,0 0 0,1-1 0,-1 1-1,1 0 1,-1 0 0,0 0 0,1 0 0,-1 0 0,0 0 0,1 0 0,-1 0-1,0 0 1,1 1 0,-1-1 0,1 0 0,-1 0 0,0 1 0,1-1 0,-1 0 0,1 0-1,-1 1 1,1-1 0,-1 1 0,1-1 0,-1 1 0,1-1 0,-1 1 0,1-1-1,-1 2 1,-17 18-17,13-11 13,0 1 0,1 0 0,0 0 0,1 0 0,0 0 0,1 1 0,0-1 0,0 1 0,1-1 0,0 1 0,1-1 0,2 19 0,0-14-4,0-1 0,1 0 1,0 0-1,1 0 0,1 0 1,0-1-1,1 1 0,0-1 1,9 12-1,-14-24 8,-1 1-1,1-1 0,0 0 1,0 1-1,0-1 1,0 0-1,0 0 0,1 0 1,-1 0-1,0 0 1,0 0-1,1-1 1,-1 1-1,1 0 0,-1-1 1,1 1-1,-1 0 1,1-1-1,-1 0 0,1 1 1,-1-1-1,1 0 1,-1 0-1,1 0 0,-1 0 1,1 0-1,0 0 1,-1-1-1,1 1 1,-1 0-1,1-1 0,-1 1 1,1-1-1,-1 1 1,0-1-1,1 0 0,-1 0 1,0 0-1,3-1 1,1-3 1,0 1 0,1-1 0,-2 0 1,1 0-1,-1 0 0,1 0 1,4-10-1,4-13 49,-1 0 0,-2-1 0,-1 0 0,-1 0 0,5-37 0,-11 58-23,-1-6 39,-6 16-41,-7 23-37,-33 229-144,16-71 52,24-158 100,-6 36-56,-3 0 1,-39 106 0,51-162 63,0-1 1,0 1-1,0-1 1,-1 1-1,0-1 0,0 0 1,0 0-1,0-1 1,-1 1-1,1-1 1,-1 1-1,0-1 0,0 0 1,-4 2-1,5-3 8,0-1 0,0 0 1,0-1-1,0 1 0,-1 0 0,1-1 0,0 0 0,0 1 0,0-1 0,0-1 0,0 1 0,-1 0 0,1-1 0,0 1 0,0-1 1,0 0-1,0 0 0,0 0 0,0-1 0,1 1 0,-1-1 0,0 1 0,-2-3 0,0 0 11,0 1-1,1-1 1,-1 0-1,1 0 1,0 0-1,0 0 1,1-1-1,-1 1 1,1-1-1,-3-6 1,5 8-11,-1 1 1,1-1 0,1 0-1,-1 1 1,0-1 0,1 0 0,-1 0-1,1 1 1,0-1 0,0 0-1,0 0 1,0 0 0,0 1-1,1-1 1,0 0 0,-1 0 0,1 1-1,0-1 1,0 0 0,0 1-1,0-1 1,1 1 0,1-4-1,7-6 8,0 0-1,1 1 1,0 0-1,1 0 1,0 1-1,1 1 1,15-9-1,-2 3-75,1 1-1,50-18 0,-58 26-104,-1 1-628,-7 0-2954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3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5416,'0'0'-61,"7"-3"-237,17-10 126,35-26-1,-51 34 439,-7 4-57,0 0-1,1 0 1,-1 0-1,0 0 0,0 0 1,1 0-1,-1 0 1,0 0-1,1-3 0,0 3 186,0-1 0,0 1-1,0 0 1,0 0-1,0 0 1,0 0 0,0 0-1,1 0 1,-1 1-1,0-1 1,5 0 0,2-1 322,-4 1-554,-1 0 0,0 0 1,0 0-1,0 1 0,1-1 0,-1 1 0,7 1 0,-8-1-106,-1 1-1,0-1 1,1 1-1,-1 0 1,0-1-1,1 1 1,-1 0-1,0 1 1,0-1-1,0 0 1,0 0-1,0 1 1,0 0-1,3 2 1,-3-1-5,0-1-10,0-1 0,0 1 1,-1 0-1,1-1 0,-1 1 1,0 0-1,1 0 0,-1 0 1,0 0-1,0 1 0,0-1 0,0 0 1,-1 0-1,1 1 0,0-1 1,-1 0-1,0 1 0,0-1 1,1 0-1,-1 1 0,-1 3 1,-1 2 21,-1 0 1,0 0 0,-1-1 0,0 1 0,-5 8 0,-26 34 253,34-49-311,-17 22 543,-33 32-1,51-55-514,0 0-1,-1 0 0,1 1 1,-1-1-1,1 0 0,0 1 0,-1-1 1,1 1-1,0-1 0,-1 0 1,1 1-1,0-1 0,0 1 0,-1-1 1,1 1-1,0-1 0,0 1 0,0-1 1,0 1-1,-1-1 0,1 1 1,0-1-1,0 1 0,0-1 0,0 1 1,1 0 10,0 0-1,-1-1 1,1 1 0,0-1 0,-1 1 0,1-1 0,0 1 0,0-1 0,-1 0 0,1 1-1,0-1 1,1 0 0,8 5-41,2 0 61,1 0-1,17 4 0,-16-5-20,-7-2-20,0 1-1,0 0 0,13 7 1,-17-9-15,-1 1 1,0-1 0,1 1 0,-1 0 0,0 0 0,0 0 0,0 0 0,0 0-1,0 0 1,-1 0 0,1 1 0,-1-1 0,3 5 0,-4-5 0,1-1 0,-1 1 0,0 0-1,0 0 1,0 0 0,0 0 0,0 0 0,0-1 0,0 1 0,-1 0 0,1 0 0,-1 0 0,1-1 0,-1 1 0,0 0 0,0-1 0,1 1 0,-1 0-1,0-1 1,-1 1 0,1-1 0,0 1 0,-3 1 0,-3 4 41,-1 0 0,0-1 0,-11 7-1,6-5 32,3-1 22,0 0 0,0 0-1,-1-1 1,1-1 0,-1 0-1,-1 0 1,-21 5 0,-25 5-303,38-8-2482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4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8240,'0'0'2148,"7"0"-1864,45 0 3205,-50 1-3297,0 0-1,0 0 1,0 0-1,0 0 1,0 0 0,0 0-1,0 0 1,1 2-1,6 3 635,-3-2-693,1-1-1,-1 0 1,1 0-1,0-1 1,0 0-1,1 0 0,-1-1 1,0 0-1,0 0 1,1 0-1,-1-1 0,9-1 1,44-3 243,114-24 1,-57 7-168,-34 9-61,85-14 260,-167 26-402,11-3 145,1 1-1,20-1 1,-34 4-46,0-1-105,1 1 0,0-1 0,0 0 0,0 0 0,0 0-1,0 0 1,0 1 0,0-1 0,0 0 0,0 0 0,-1 0 0,1 0 0,0 0 0,0 0 0,0 0 0,0 1 0,0-1 0,-1 0 0,1 0-1,0 0 1,0 0 0,0 0 0,0 0 0,-1 0 0,1 0 0,0 0 0,0 0 0,0 0 0,0 0 0,-1 0 0,1 0 0,0 0-1,0 0 1,-4 0-225,0 0 0,-1 0 1,1 0-1,0 1 0,-5 1 0,5-2-1330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5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 6424,'0'0'7254,"0"6"-6884,2 21-9,-2-26-345,0 0 0,0-1 1,1 1-1,-1-1 0,0 1 0,1-1 1,-1 1-1,1-1 0,-1 1 0,1-1 1,-1 1-1,1-1 0,-1 1 0,1-1 1,-1 0-1,1 1 0,0-1 1,-1 0-1,1 0 0,-1 0 0,1 1 1,0-1-1,-1 0 0,1 0 0,0 0 1,-1 0-1,1 0 0,0 0 0,-1 0 1,1 0-1,0 0 0,-1 0 0,1-1 1,0 1-1,5 0 94,26 2 341,95 7 995,-115-7-1172,0 1 0,-1-1 0,23 10 0,-33-12-259,0 1 1,-1-1-1,1 1 0,-1-1 1,1 1-1,-1-1 1,1 1-1,-1 0 1,1-1-1,-1 1 0,0 0 1,1-1-1,-1 1 1,0 0-1,1-1 1,-1 1-1,0 0 0,0 0 1,0-1-1,0 1 1,0 0-1,0 0 1,0 0-1,0-1 0,0 1 1,0 0-1,0 0 1,-1 1-1,-6 22 195,1-13-146,-1 0-1,0-1 1,0 0 0,-1 0-1,-9 8 1,-4 5 121,18-20-116,1 0 1,0 0 0,-1 0 0,1-1-1,-1 0 1,0 1 0,0-1-1,0 0 1,0 0 0,-4 1-1,5-1 71,5-1-63,8 1-28,-9-1-39,0-1-7,51 14 20,-46-11-33,-1-1 0,0 1 0,1 0 0,-1 0 0,-1 1 0,7 4 0,-11-8 11,0 1 0,1 0 0,-1 1 0,0-1 0,0 0 0,0 0 0,0 0 0,-1 1 0,1-1-1,0 0 1,0 1 0,-1-1 0,1 0 0,-1 1 0,1-1 0,-1 1 0,0-1 0,1 1 0,-1 1-1,0-1 5,-1 1 0,1-1-1,0 0 1,-1 0-1,0 1 1,1-1-1,-1 0 1,0 0-1,0 0 1,0 0 0,-3 3-1,-2 3 21,-1 0 0,-1 0 0,0-1 0,-11 9 0,15-12-16,-8 5 25,-1-1 1,1 0-1,-1 0 0,-1-1 0,-15 5 1,-72 20 297,71-24-178,9-2 84,-28 2 0,29-7-403,22-5-2901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16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289 121 5416,'0'0'4337,"-2"9"-3989,-9 29 24,10-35-300,0 1-1,0-1 1,-1 0 0,0 0-1,1 0 1,-1 0 0,-1 0 0,1-1-1,0 1 1,-1 0 0,1-1-1,-5 4 1,-3 3 193,6-5-127,-1 0 0,1 0 0,-1-1-1,0 1 1,0-1 0,0 0-1,0 0 1,0-1 0,-1 0 0,-10 3-1,13-4-55,-1 0-1,0-1 0,0 0 0,1 1 1,-1-1-1,0-1 0,0 1 0,1-1 1,-1 1-1,0-1 0,1 0 0,-1 0 0,0-1 1,1 1-1,0-1 0,-1 0 0,1 0 1,-4-3-1,3 2-24,1 0-1,-1-1 1,1 1 0,0-1-1,0 1 1,1-1 0,-1 0-1,1-1 1,0 1 0,0 0-1,0-1 1,0 1 0,1-1-1,0 1 1,0-1 0,0 1-1,0-6 1,0 3 11,1 1 0,0-1 0,0 1 0,1-1 0,0 1 0,0 0 0,1-1 0,-1 1 0,1 0 0,1 0 0,-1 0 0,5-8 0,-2 7-8,0-1 0,0 1 1,1-1-1,0 1 0,0 1 1,8-7-1,-12 11-49,0 1 1,0-1-1,0 1 0,1-1 0,-1 1 1,0 0-1,0 0 0,1 0 0,-1 1 1,1-1-1,-1 0 0,1 1 1,-1 0-1,1-1 0,-1 1 0,1 0 1,-1 0-1,1 1 0,-1-1 1,1 0-1,-1 1 0,1 0 0,-1-1 1,1 1-1,-1 0 0,4 2 0,2 2 16,-1 0 0,0 1 0,0-1-1,0 2 1,-1-1 0,0 1-1,0-1 1,0 2 0,-1-1-1,0 1 1,-1-1 0,0 1 0,0 0-1,-1 1 1,5 15 0,-3-8 30,-2 0 1,0 1 0,-1-1 0,0 1-1,-2-1 1,0 1 0,-4 29 0,1-31 5,0 0 1,-1 0 0,-1 0-1,-9 18 1,-32 55 243,-7-5 2,28-45-157,-2 2 214,-59 64-1,83-100-332,0-1 0,-1 0 0,1 0 0,-6 3 0,-1-3-2685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39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4120,'0'0'7056,"7"0"-6834,43-6 218,-21 3-108,-19 3-172,0-1 0,15-3 0,-6-1 97,1 2 1,24-1-1,-38 4-207,31-6 341,-26 4-257,0 0-1,13 0 1,34-6 482,-45 5-1839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40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4216,'0'0'2953,"-6"5"-2536,-3 2-244,3-3 95,-1 1 0,1-1 0,-10 4-1,8-3 933,7-5-1050,1 1-1,-1-1 0,1 1 1,-1-1-1,0 0 1,1 1-1,-1-1 1,0 0-1,1 0 1,-1 1-1,0-1 0,0 0 1,0 0-1,18 1 1366,9 0-1120,96-21 935,-48 7-475,-63 12-672,0 0 0,19 2 0,-5 0 610,-29-4-644,2 2-2443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41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4120,'0'0'11532,"9"1"-11296,11 1 75,35-1 0,-50-2-231,1 1 0,0 0 0,0 1 0,0-1 0,-1 1 0,1 0 0,0 1 0,10 3 0,-13-3-48,0 0-1,0 0 1,0 0-1,0 0 1,0 0-1,0 1 1,0-1-1,-1 1 1,0 0-1,1 0 1,-1 0-1,0 0 1,0 0-1,-1 0 1,3 5-1,-3-4-14,0 0-1,0 1 0,0-1 1,-1 1-1,1-1 1,-1 0-1,0 1 1,-1-1-1,1 1 1,-1-1-1,0 0 0,0 1 1,0-1-1,0 0 1,-1 0-1,0 0 1,-2 4-1,-5 10 43,-2 0 1,-15 21-1,26-39-58,-16 22 79,-1-1 1,-1-1-1,0 0 1,-37 28-1,45-36 99,2-2 9,8-10-182,0 0 0,0 0 0,0 1 0,0-1 0,0 0 0,0 0 0,0 0 0,0 0 0,-1 0 0,1 1 0,0-1 0,0 0 0,0 0 0,0 0 0,0 0 0,0 0 0,0 1 0,0-1 0,0 0 0,0 0 0,0 0 0,0 0 0,0 1 0,0-1 0,0 0 0,0 0 0,0 0-1,0 0 1,0 0 0,0 1 0,1-1 0,-1 0 0,0 0 0,0 0 0,0 0 0,0 0 0,0 0 0,0 1 0,0-1 0,0 0 0,1 0 0,-1 0 0,0 0 0,0 0 0,0 0 0,0 0 0,0 0 0,1 0 0,-1 0 0,0 0 0,0 0 0,0 0 0,0 0 0,0 0 0,1 0 0,10 4 128,32 5-18,30 8-44,-63-14-60,0 0-17,-1 0 0,16 7 0,-22-8 1,0 0 0,0 0-1,-1 0 1,1 0 0,0 0 0,-1 1 0,1-1 0,-1 1 0,0 0-1,0 0 1,3 4 0,-2-2 2,-1 0 0,0-1 0,1 2 0,-2-1 0,1 0 0,-1 0 0,1 0 0,-1 1 0,0 9 0,-1-11 6,-1 0 1,1 0-1,-1 0 1,0 1-1,0-1 1,0 0-1,-1 0 1,1 0-1,-1-1 1,0 1-1,0 0 1,-1-1-1,-3 5 1,1-1 18,0-1 1,-1 0 0,0 0-1,0 0 1,0-1 0,-1 0-1,-12 7 1,13-9 11,1 0 0,-1-1 0,0 0 0,0 0 0,0 0 0,0-1 0,0 0 0,0 0 0,0-1 0,0 0 0,-8 0 0,1-2-27,0 0 0,0-1 0,-20-7 0,31 9-275,-1 0-31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42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 10152,'0'0'990,"-6"6"-798,-4 5-114,-23 25 212,31-32-151,-1 0-1,1 1 0,0-1 1,0 0-1,1 1 0,-1-1 1,1 1-1,0 0 0,0-1 1,1 1-1,-1 0 0,1 0 1,0-1-1,0 1 0,2 6 1,-2-11-120,0 0-1,0-1 1,0 1 0,0 0 0,0 0 0,0 0 0,0 0 0,0 0 0,1-1 0,-1 1 0,0 0 0,0 0 0,0 0 0,0 0 0,0 0 0,1 0 0,-1 0 0,0 0 0,0-1 0,0 1 0,0 0 0,1 0 0,-1 0 0,0 0 0,0 0-1,0 0 1,1 0 0,-1 0 0,0 0 0,0 0 0,0 0 0,0 0 0,1 0 0,-1 0 0,0 0 0,0 1 0,0-1 0,0 0 0,1 0 0,-1 0 0,0 0 0,0 0 0,0 0 0,0 0 0,1 0 0,-1 1 0,0-1 0,0 0-1,0 0 1,0 0 0,0 0 0,0 1 0,0-1 0,0 0 0,0 0 0,1 0 0,-1 0 0,0 1 0,0-1 0,0 0 0,0 0 0,0 0 0,0 0 0,0 1 0,0-1 0,0 0 0,10-16 180,0-7-2006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43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0 5320,'0'0'4666,"-3"12"-4163,-1 3-360,-32 150 1751,29-91-1126,-3 27 271,-24 155 1104,33-246-2024,-2 23 214,3-31-289,-1 0-1,1-1 0,-1 1 1,1 0-1,-1 0 1,0 0-1,1-1 1,-1 1-1,0 0 1,0-1-1,-1 1 1,1-1-1,-2 3 1,0-3 185,2-6-110,0 2-162,-4-16-2202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7:43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6824,'0'0'2985,"-2"8"-2700,0-4-222,0 5 56,0-1 0,-1-1 0,0 1 1,-6 10-1,-66 107 2624,55-97-2072,14-20-279,0 0 1,-9 18 0,3-5 382,12-20-754,-1 0 1,1 0-1,0-1 1,-1 1-1,1 0 1,0-1-1,-1 1 1,1 0-1,-1-1 1,1 1-1,-1-1 1,1 1-1,-1 0 1,0-1-1,-1 1 1,-3 3 164,4 2 201,1-6-375,0 0 0,0 0 0,0 0 0,0 0 0,0 1 0,0-1 0,0 0 0,0 0 0,0 0 0,0 0 0,0 0 0,0 1 0,0-1 0,0 0 0,0 0 0,0 0 0,-1 0 0,1 0 0,0 1 1,0-1-1,0 0 0,0 0 0,0 0 0,0 0 0,0 0 0,0 0 0,0 0 0,-1 0 0,1 1 0,0-1 0,0 0 0,0 0 0,0 0 0,0 0 0,0 0 0,-1 0 0,1 0 0,0 0 0,0 0 0,0 0 0,0 0 0,0 0 0,-1 0 0,1 0 0,0 0 0,0 0 0,0 0 0,0 0 0,0 18 440,0-17-445,0-1 1,0 0-1,0 1 0,0-1 1,0 0-1,0 1 0,0-1 0,0 0 1,0 1-1,1-1 0,-1 0 0,0 0 1,0 1-1,0-1 0,1 0 1,-1 0-1,0 1 0,0-1 0,1 0 1,-1 0-1,0 1 0,0-1 1,1 0-1,-1 0 0,0 0 0,1 0 1,-1 1-1,12 1 80,-7-1-61,129 16 498,-119-16-456,-11 0-43,-1-1 1,1 1 0,0-1-1,-1 0 1,1 0 0,0 0 0,-1-1-1,1 1 1,-1-1 0,1 0-1,0 0 1,-1 0 0,0 0-1,1-1 1,-1 1 0,5-4-1,-4 1-47,1 0 0,-1 0 0,1-1 0,-2 0 0,1 0-1,4-7 1,1-3-2409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4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919 553 12360,'-167'-91'0,"-150"-88"456,61 32 8,158 86-56,61 37-8,17 12-80,8 2 0,2 4-216,8 0 8,8 0-80,2 0 8,10 2-8,0 4 16,1 4-48,-7-2 0,-4 2-80,-4-2 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15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70 4312,'0'0'696,"-3"-10"-627,-12-30 22,15 39-62,0 0 0,-1 0 1,1-1-1,-1 1 0,1 0 0,-1 0 1,1 0-1,-1 0 0,0 0 0,0 0 1,0 0-1,0 0 0,1 0 0,-1 0 1,0 0-1,-1 0 0,-1-1 0,-3 3 1894,-22 21-1635,23-19-196,-1 0 0,1 0 0,-1 0 0,1 1 0,0 0 0,0 0 0,-5 6 0,9-9 23,1-1 1,0 0-1,-1 1 1,1-1-1,0 0 1,0 1-1,-1-1 0,1 0 1,0 1-1,0-1 1,0 1-1,0-1 0,-1 0 1,1 1-1,0-1 1,0 1-1,0-1 0,0 1 1,0-1-1,0 0 1,0 1-1,0-1 0,0 1 1,0-1-1,0 1 1,0-1-1,1 0 0,-1 1 1,0-1-1,0 1 1,0-1-1,0 0 0,1 1 1,11 3 251,-7-3 110,-5-1-450,1 1 0,-1-1-1,1 0 1,-1 0 0,1 1 0,-1-1 0,0 0-1,1 1 1,-1-1 0,1 1 0,-1-1-1,0 1 1,1-1 0,-1 0 0,0 1 0,1-1-1,-1 1 1,0 0 0,0-1 0,1 1 0,-1 0-7,0-1 0,0 1 1,1 0-1,-1-1 1,0 1-1,0-1 0,1 1 1,-1-1-1,0 1 1,1-1-1,-1 1 0,1-1 1,-1 0-1,1 1 0,-1-1 1,1 1-1,-1-1 1,1 0-1,-1 0 0,1 1 1,-1-1-1,1 0 1,1 1-1,10 0 220,-7 0-154,-1-1 0,1 1 1,0 0-1,0 0 0,8 4 0,0-1 73,0-1 0,1 0 0,-1 0 0,0-2 0,1 0 0,-1 0 0,1-1 0,16-3 0,11 2 153,22-1 242,-32 1-236,60 4 0,75 27 401,-90-15-589,0-3 0,148 3-1,-157-15 97,0-2-1,98-18 0,-144 17-149,0 1 0,0 1 0,38 3 0,-33-2-6,-1 0 1,40-7-1,-16 2-1,164-23 265,-188 25-244,0 1 0,0 1-1,0 2 1,33 3 0,-57-3-89,21-1 54,0 0 1,0-2-1,24-4 0,-18 2 23,31 0-1,70 14 115,-2 0 55,-104-10-90,45 6-1,-63-5-138,57 9 286,104 3 0,-165-12-313,0-1 0,0 0 0,0-1 0,0 1 0,0 0 0,0 0 0,0 0 0,0 0 1,0-1-1,0 1 0,0-1 0,0 1 0,0 0 0,0-1 0,0 0 0,-1 1 0,1-1 1,0 1-1,0-1 0,-1 0 0,1 0 0,0 1 0,-1-1 0,1 0 0,-1 0 0,1 0 0,-1 0 1,1 1-1,-1-1 0,0 0 0,1 0 0,-1 0 0,0-2 0,-1-25-2462,1 26 1723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0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0 5224,'0'0'13234,"-8"10"-13093,-21 32-10,28-41-120,0 1 0,1-1 0,-1 0 0,0 1 0,1-1 0,-1 1 1,1-1-1,-1 1 0,1-1 0,0 1 0,-1-1 0,1 1 0,0 1 0,0-3-3,0 1-1,1-1 1,-1 1 0,0 0-1,0-1 1,0 1-1,1-1 1,-1 1 0,0-1-1,1 1 1,-1-1 0,0 0-1,1 1 1,-1-1 0,0 1-1,1-1 1,-1 0 0,1 1-1,-1-1 1,1 0-1,-1 1 1,1-1 0,1 1 12,0-1 0,0 1-1,-1-1 1,1 0 0,0 0 0,0 1 0,0-1 0,-1 0 0,1-1 0,0 1 0,0 0 0,0 0-1,2-2 1,33-15 205,-35 16-202,-1 1 1,1-1 0,0 0 0,-1 0 0,1 0 0,-1 0 0,0-1-1,1 1 1,-1 0 0,0 0 0,0-1 0,0 1 0,1-1 0,-2 1-1,1-1 1,0 0 0,0 1 0,0-1 0,0-2 0,-3 7 22,1 0 0,-1 0 0,0-1 1,0 1-1,0 0 0,-1-1 0,1 0 1,0 1-1,-1-1 0,-5 3 0,-17 19 98,24-23-131,1 0 0,-1 0 0,1 0 0,-1 0-1,0 0 1,0-1 0,1 1 0,-1 0 0,0 0 0,0-1 0,0 1 0,0-1 0,0 1 0,-1 0 0,-11-8 199,5 2-188,-67-37 575,74 41-663,1 1 0,-1-1 0,0 0 0,1 0 0,-1 1 0,1-1-1,-1 0 1,1 0 0,-1 0 0,1 0 0,0 0 0,-1 0 0,1 0 0,0 0 0,0 0 0,0 0 0,0 0-1,0 0 1,0 0 0,0 0 0,0 0 0,0 0 0,0 0 0,0 0 0,1 0 0,0-1 0,-1 0-1137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1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4216,'0'0'14885,"3"16"-14688,0 7-131,17 158 425,-18-49-202,6 226 285,-6-312-467,-2 1-1,-2 0 1,-10 63 0,12-108-92,-1 0 0,1 0 0,0 0 1,-1 0-1,1 0 0,-1 0 1,0 0-1,1-1 0,-1 1 0,0 0 1,0 0-1,-2 1 0,3-3-98,-1 0 0,1 0 0,-1 0 0,1 0 0,-1 0 0,1 0 0,-1 0 0,1-1 0,-1 1 0,1 0 0,-1 0 0,1 0 0,-1-1 0,1 1 0,0 0 0,-1-1 0,1 1 0,0 0 0,-1-1 0,1 1 0,0 0 0,-1-1 0,1 1 0,0-1 0,-1 1 0,1 0 0,0-1 0,0 1 0,0-1 0,0 1 0,-1-1 0,1 1 0,0-2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4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4616,'0'0'2865,"10"-5"-2480,3-2-259,39-23 555,-34 25 4837,4 7-3695,19 13-1795,-33-12 454,9 3-236,0 0 1,1-2-1,20 4 1,25 5 196,-33-6-181,51 6 1,6 1 84,-38-3-235,1-2-1,0-2 1,0-3 0,1-2 0,66-5-1,-66 1-13,74 6-1,-14 1 86,-68-4-93,-23 0-52,-1-1 0,0-1-1,30-4 1,-19 0 21,53-1-1,-12 2 8,183-23 392,-216 22-280,47 2-1,-71 4-142,0 0 0,21 5-1,-21-3-22,0 0-1,23 0 1,16 0 29,-39-1 2,0-1 1,0-1-1,0 0 0,0-1 1,24-4-1,145-41 97,-182 46-182,3-1 24,0-1 1,1 2-1,-1-1 0,1 1 1,-1-1-1,1 1 1,4 1-1,8 5-2960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7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6016,'0'0'10129,"12"-2"-9926,7 0-70,0-2 0,1 0 0,26-11 1,-27 8 5,-1 0 0,1 1 0,0 2 1,1 0-1,-1 0 0,1 2 0,-1 1 0,1 0 1,33 3-1,-51-1-131,-1-1 0,1 0 0,-1 0 0,1 1 0,-1-1-1,1 1 1,-1-1 0,0 1 0,1 0 0,-1-1 0,0 1 0,1 0 0,-1 0 0,0 0 0,0 0 0,0 0 0,0 0 0,0 0 0,0 0 0,2 3 0,-2-1 1,0 0 1,0-1-1,0 1 1,0 0-1,0 0 1,0 0 0,-1 0-1,0 1 1,0 4-1,0 3 11,-1 0-1,-1-1 1,0 1-1,-5 15 1,4-17-6,0-1 1,-1 0-1,0 0 0,0-1 1,-1 1-1,0-1 1,-8 8-1,-46 44 88,16-17 11,24-25-1,16-14-68,-1 0 1,1 0-1,0 0 0,0 0 0,0 1 1,-2 3-1,0 6 177,16-3-117,83 48 59,17 13-95,-31-13-56,-75-54-9,0 0-1,0 0 1,0 1 0,0-1 0,-1 1 0,1 0 0,-1 0 0,-1 1 0,1-1-1,-1 1 1,0 0 0,5 12 0,-8-17 1,0 1-1,0 0 1,0 0-1,0-1 1,0 1-1,0 0 1,0 0-1,-1-1 1,1 1 0,-1 0-1,1-1 1,-1 1-1,0 0 1,1-1-1,-1 1 1,0-1-1,0 1 1,0-1-1,0 1 1,-1-1 0,1 0-1,0 0 1,0 1-1,-3 0 1,-3 4 14,-1-1 0,0 0-1,-13 5 1,6-3 1,-10 5 39,0 0-1,-1-2 1,0-1 0,-1-1 0,0-2 0,-1 0 0,-30 2-1,-96 15 781,136-20-677,17-2-159,1-1 0,-1 0-1,1 0 1,0 1 0,-1-1-1,1 0 1,-1 0 0,1 0 0,-1 0-1,1 0 1,-1 0 0,0 0 0,1 0-1,-1 0 1,1 0 0,-1 0 0,1 0-1,-1 0 1,1 0 0,-1 0 0,1 0-1,-1-1 1,1 1 0,-1 0 0,1 0-1,0-1 1,-1 1 0,1 0 0,-1-1-1,8-11-3131,-7 12 2849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7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95 8336,'0'0'2589,"10"-1"-2154,42-2 453,-51 14 1479,0-7-151,-5-9-1316,-4-9-579,7 11-292,1 1 0,-1 0-1,0 0 1,-1 1 0,1-1-1,0 0 1,0 0 0,-1 0 0,1 1-1,-1-1 1,0 1 0,1-1-1,-1 1 1,0 0 0,0 0 0,0-1-1,0 1 1,0 1 0,0-1 0,0 0-1,0 0 1,0 1 0,0-1-1,-4 1 1,-1-1 35,0 0 0,1 1-1,-1 0 1,0 0 0,-10 2-1,5 0 68,5-2-13,-5 1 157,10 1-69,3-2-201,-1 0 1,1 0-1,0 1 1,-1-1-1,1 0 1,0-1-1,-1 1 1,1 0-1,0 0 0,-1 0 1,1 0-1,-1 0 1,1-1-1,0 1 1,-1 0-1,1 0 1,-1-1-1,1 1 0,-1-1 1,1 1-1,-1 0 1,1-1-1,-1 1 1,1-1-1,-1 1 0,0-1 1,1 1-1,-1-1 1,0 1-1,1-1 1,-1 0-1,0 1 1,0-1-1,1 0 5,-1 0 0,1 0 0,-1 1 0,0-1 0,1 0 0,-1 1 0,1-1 0,0 0 0,-1 1 0,1-1 0,-1 1 0,1-1 0,0 1 0,-1-1 0,1 1 0,0 0 0,0-1 0,0 1 0,0 0 1,0 0-1,0 0 1,-1-1 0,1 1 0,0 0-1,-1 0 1,1 0 0,0-1 0,-1 1 0,1 0-1,0-1 1,-1 1 0,1 0 0,-1-1 0,1 1-1,-1-1 1,1 1 0,-1-1 0,1 1 0,-1-1-1,1 1 1,-1-1 0,1 0 0,-1 1 0,0-1-1,1 0 1,-1 1 0,0-1 0,1-1-1,1-18-1500,-2 17 410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29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0 4816,'0'0'10848,"-3"10"-10551,-8 34 46,2 1 1,2 0-1,-3 80 1,16 148 483,-5-228-695,-2 1 1,-2-1-1,-2 0 0,-16 65 0,4-24 159,-9 34 276,18-77 54,-2-57-3102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20:58:30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417 1 5120,'0'0'3646,"-5"11"-3204,-6 11-116,-1 0 1,-1-1 0,-1-1-1,-1 0 1,-22 23 0,-239 220 4262,246-226-3779,29-37-796,1 0 0,0 1 0,0-1-1,-1 0 1,1 1 0,0-1-1,0 0 1,0 1 0,-1-1 0,1 0-1,0 1 1,0-1 0,0 0-1,0 1 1,0-1 0,0 1 0,0-1-1,0 0 1,0 1 0,0-1-1,0 1 1,0-1 0,0 0-1,0 1 1,0-1 0,0 1 0,0-1-1,0 0 1,1 1 0,-1-1-1,0 0 1,0 1 0,0-1 0,1 1-1,16 6 170,26-3-78,-42-4-98,178-5 255,26 1 183,-173 7-353,-19-2-27,0 0-1,0-1 1,16-1-1,128-16 586,-153 16-3034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2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7832,'0'0'4548,"-8"12"-4290,-62 72 281,35-40 104,-39 60 0,2-2 670,42-61-352,30-41-953,0 0 0,0 0 1,0 0-1,-1 0 0,1 0 0,0 0 1,0 1-1,0-1 0,0 0 1,0 0-1,0 0 0,0 0 0,0 0 1,0 0-1,0 1 0,0-1 0,0 0 1,0 0-1,0 0 0,0 0 0,0 0 1,0 0-1,0 1 0,0-1 1,0 0-1,0 0 0,0 0 0,0 0 1,0 0-1,0 0 0,1 0 0,-1 1 1,0-1-1,0 0 0,0 0 1,0 0-1,0 0 0,0 0 0,0 0 1,0 0-1,1 0 0,-1 0 0,0 0 1,0 1-1,0-1 0,9 1 181,11-2-1,89-19 320,44-5-48,-140 24-413,127-6 318,-108 3-154,-28 3-476,1 0 0,0 1-1,-1-1 1,1 1-1,0 0 1,-1 0 0,1 0-1,7 2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4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8640,'0'0'641,"15"-3"-365,309-59 1227,-214 41-1073,147-21 1449,-205 36-1876,0 3 1,102 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4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6328,'0'0'7709,"8"-13"-7322,53-86 366,-49 81-542,84-118 1084,-85 121-1126,0 0-1,-1 0 0,-1-1 1,0-1-1,-1 1 0,-1-2 1,0 1-1,6-29 0,-13 33 82,0 12-244,0 1 1,0 0-1,0 0 0,0 0 1,0 0-1,0 0 1,0 0-1,0 0 1,0 0-1,0-1 0,0 1 1,0 0-1,0 0 1,0 0-1,0 0 0,0 0 1,-1 0-1,1 0 1,0 0-1,0 0 1,0 0-1,0 0 0,0 0 1,0 0-1,0 0 1,0 0-1,-1 0 0,1 0 1,0 0-1,0 0 1,0 0-1,0 0 1,0 0-1,0 0 0,0 0 1,0 0-1,-1 0 1,1 0-1,0 0 0,0 0 1,0 0-1,0 0 1,0 0-1,0 0 1,0 0-1,0 0 0,0 0 1,-1 0-1,1 0 1,-15 17 451,8-9-476,-9 11 121,0 1 0,1 1 0,-19 35 0,31-49-80,-1-1-1,1 1 1,1 0-1,-1 0 0,1 0 1,1 0-1,-1 0 1,1 1-1,0-1 1,1 0-1,0 1 0,0-1 1,0 0-1,1 0 1,0 1-1,1-1 0,2 11 1,-2-16-14,-1 1 1,1 0 0,0-1-1,-1 1 1,1-1 0,0 1-1,1-1 1,-1 0 0,0 0-1,1 0 1,-1 0 0,1 0-1,-1-1 1,1 1 0,0-1-1,0 1 1,0-1 0,-1 0-1,1 0 1,0-1 0,1 1-1,-1 0 1,0-1-1,0 0 1,0 0 0,0 0-1,4 0 1,5-1 18,1-1 0,-1 0 0,1 0 0,-1-1 0,14-6 0,8-3 56,-1-2 0,-1-1 0,0-1 0,-1-2 0,-1-1 0,-1-1 0,-1-2 0,0-1 0,42-46 0,-60 55 27,-8 9 16,-9 9-53,-3 4-66,-1 1-1,1 1 0,1-1 0,0 2 1,0-1-1,1 1 0,0 1 0,-6 13 1,11-20-11,1 0-1,-1 1 1,1 0 0,0-1 0,1 1 0,-1 0 0,1 0 0,0 0 0,1 0 0,0 0 0,0-1 0,0 1 0,0 0 0,1 0 0,0 0 0,0 0 0,1 0 0,-1 0 0,1-1 0,1 1 0,3 6 0,-2-5-1,0 0-1,1-1 1,0 0-1,0 0 1,1 0 0,-1 0-1,1-1 1,0 0-1,1-1 1,-1 1 0,12 5-1,-15-9 5,1 1 0,-1-1-1,0 0 1,1 0 0,-1 0 0,1-1-1,-1 1 1,1-1 0,-1 1 0,1-1-1,-1-1 1,1 1 0,-1 0 0,1-1-1,-1 0 1,1 1 0,-1-2 0,0 1-1,1 0 1,-1 0 0,0-1 0,0 0-1,0 0 1,0 0 0,0 0 0,0 0-1,-1 0 1,4-5 0,-1 2 8,-1 0 0,0 0 0,-1 0 0,1-1 0,-1 0 0,0 1 0,0-1 0,-1 0 0,0-1 1,0 1-1,0 0 0,-1-1 0,0 1 0,0 0 0,-1-9 0,0 10 3,0 1 0,0-1 0,-1 1 0,0-1 0,0 1 0,0-1 0,0 1 0,-1-1 0,0 1 0,0 0 0,0 0 0,0 0 0,0 0 0,-1 0 0,0 1 0,0-1 0,0 1 0,0 0 0,-1-1 1,1 2-1,-1-1 0,-4-3 0,2 3 10,1 0 1,0 0-1,-1 0 0,0 1 1,1 0-1,-1 0 1,0 0-1,0 1 1,0 0-1,0 0 1,-9 1-1,3-2 17,-14 0 11,26 2-49,0 0 0,-1 0 0,1-1 0,-1 1 1,1 0-1,-1 0 0,1 0 0,-1 0 0,1 0 0,-1 0 1,1 1-1,-1-1 0,1 0 0,-1 0 0,1 0 0,-1 0 1,1 0-1,-1 1 0,1-1 0,0 0 0,-1 0 0,1 1 1,-1-1-1,1 0 0,0 1 0,-1-1 0,1 0 1,0 1-1,-1-1 0,1 1 0,8-3-44,117-25-63,-94 20 83,1 2-1,-1 1 1,1 2-1,38 2 1,-63 0 32,-1 0 1,0 1-1,1 0 1,-1 0-1,0 0 1,0 1 0,0 0-1,0 0 1,0 1-1,-1-1 1,9 7-1,-11-7-2,0 0 0,0 1 0,-1-1 0,1 1 0,-1 0 1,1 0-1,-1 0 0,0 0 0,0 0 0,-1 1 0,1-1 0,-1 0 0,1 1 0,-1-1 0,0 1 0,0 0 0,-1-1 0,1 1 0,-1 0 0,0 5 0,0-1 22,0 7 184,1-15-206,-1 0 0,0 1 1,0-1-1,1 0 0,-1 1 0,0-1 0,1 0 1,-1 0-1,1 1 0,-1-1 0,0 0 1,1 0-1,-1 0 0,1 1 0,-1-1 0,0 0 1,1 0-1,-1 0 0,1 0 0,-1 0 1,1 0-1,-1 0 0,0 0 0,1 0 0,-1 0 1,1 0-1,-1 0 0,1 0 0,-1 0 1,0-1-1,1 1 0,0 0 0,16-6 62,1-1-1,-1 0 1,0-1-1,16-10 1,-19 9 16,1 1 0,0 0 0,0 2 0,1-1 0,25-5 0,-40 12-76,1 0 1,0 0 0,-1 0 0,1 1-1,0-1 1,-1 1 0,1-1 0,-1 1 0,1-1-1,0 1 1,-1 0 0,0 0 0,1 0-1,-1-1 1,1 2 0,-1-1 0,0 0-1,0 0 1,0 0 0,1 0 0,0 2-1,23 35 84,-19-28-51,6 7-27,-3-4-36,0 1-1,-1 0 0,0 0 1,-1 1-1,-1 0 1,6 17-1,-12-29-242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4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47 12864,'0'0'720,"-66"-20"-296,42 14 0,12 0-192,8-1 0,10 1-280,18 4-8,18 2-152,19 6 8,13 7-48,5-1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5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1042 5624,'0'0'6294,"3"-12"-5810,8-18 24,0 0 0,28-51 0,0 13 407,36-55 568,-62 104-1123,2 0 0,0 0 0,1 2 0,18-16-1,-21 19-47,-12 12-266,0 1 0,0-1 1,0 0-1,0 1 1,1-1-1,-1 1 0,0 0 1,1-1-1,-1 1 1,1 0-1,0 0 1,-1 0-1,1 0 0,0 0 1,0 0-1,0 1 1,2-2-1,-3 3-17,-1 0 1,1 0-1,-1 0 1,1 0-1,-1 0 1,0 0-1,0 0 0,1 0 1,-1 0-1,0 0 1,0 0-1,0 0 0,0 0 1,0 0-1,0 0 1,0 0-1,-1 1 0,-1 22 66,1-24-91,-31 153 414,10-61-177,10-50-117,9-32-47,-1 0 0,2 0 0,-1 0 0,0 18 0,3-28-73,0 0-1,0 1 1,0-1-1,0 0 1,0 0-1,0 0 1,0 0 0,0 1-1,0-1 1,0 0-1,0 0 1,1 0-1,-1 0 1,0 0 0,0 0-1,0 1 1,0-1-1,0 0 1,0 0 0,1 0-1,-1 0 1,0 0-1,0 0 1,0 0-1,0 0 1,1 0 0,-1 0-1,0 0 1,0 0-1,0 0 1,0 0-1,1 0 1,-1 0 0,0 0-1,0 0 1,0 0-1,0 0 1,1 0-1,-1 0 1,0 0 0,0 0-1,0 0 1,0 0-1,1 0 1,-1 0-1,0 0 1,0-1 0,0 1-1,0 0 1,0 0-1,0 0 1,1 0-1,9-7 51,1-4-20,0 0 1,0 0 0,-1-1-1,9-15 1,9-11 18,70-73 123,-80 92-107,0 2 0,2 1-1,38-26 1,-58 42-67,1 0-1,-1 0 1,0 0 0,0 0-1,0 0 1,1 0 0,-1 0 0,0 0-1,0 0 1,0-1 0,1 1-1,-1 0 1,0 0 0,0 0-1,1 0 1,-1 0 0,0 0-1,0 1 1,0-1 0,1 0-1,-1 0 1,0 0 0,0 0 0,0 0-1,1 0 1,-1 0 0,0 0-1,0 0 1,0 1 0,0-1-1,1 0 1,-1 0 0,0 0-1,0 0 1,0 0 0,0 1-1,0-1 1,1 0 0,-1 0 0,0 0-1,0 1 1,0-1 0,0 0-1,0 0 1,0 0 0,0 1-1,0-1 1,0 0 0,0 0-1,0 0 1,0 1 0,0-1-1,0 0 1,0 23 20,-8 23-14,3-21 11,-3 8 16,2 0 0,-4 66 0,10-98-34,1-1-1,-1 0 0,0 0 0,0 1 0,0-1 0,0 0 1,0 0-1,0 1 0,0-1 0,1 0 0,-1 0 1,0 1-1,0-1 0,0 0 0,1 0 0,-1 0 1,0 1-1,0-1 0,1 0 0,-1 0 0,0 0 1,0 0-1,1 0 0,-1 0 0,0 0 0,0 1 1,1-1-1,-1 0 0,0 0 0,0 0 0,1 0 1,-1 0-1,0 0 0,1 0 0,-1 0 0,0 0 1,0 0-1,1-1 0,-1 1 0,0 0 0,0 0 1,1 0-1,-1 0 0,0 0 0,0 0 0,1-1 0,-1 1 1,0 0-1,0 0 0,0 0 0,1-1 0,15-9 10,95-84 65,-14 11 68,-82 69-74,-14 12-46,1 0 0,0 0 0,0 0 1,0 0-1,0 0 0,0 0 0,1 1 0,-1-1 0,1 1 0,-1-1 0,1 1 0,-1 0 0,1 0 1,3-1-1,-6 3-15,0-1 1,1 0-1,-1 1 1,1-1 0,-1 0-1,0 1 1,1-1 0,-1 1-1,0-1 1,0 1-1,1-1 1,-1 1 0,0-1-1,0 1 1,0-1-1,1 1 1,-1-1 0,0 1-1,0-1 1,0 1 0,0-1-1,0 1 1,0-1-1,0 1 1,0-1 0,0 1-1,0-1 1,-1 1-1,1-1 1,0 1 0,-4 21 3,4-20 3,-6 20 10,2-6-16,1-1 1,1 1-1,-2 24 1,4-37-9,0 1 0,0-1-1,0 0 1,0 0 0,1 0 0,-1 1 0,1-1 0,0 0-1,0 0 1,0 0 0,0 0 0,1 0 0,-1-1 0,1 1-1,0 0 1,0-1 0,0 1 0,0-1 0,0 1 0,0-1-1,1 0 1,-1 0 0,5 3 0,-3-4 2,1 1-1,-1-1 1,0 0-1,0 0 1,1-1-1,-1 1 1,0-1 0,1 0-1,-1 0 1,0 0-1,1-1 1,-1 1-1,0-1 1,1 0 0,-1 0-1,0-1 1,0 1-1,5-4 1,6-2 19,-1 0 1,0-1-1,20-16 1,-6 0 51,0-2-1,29-35 1,-54 57-62,6-10 128,-15 25-11,-3 9-109,0-1-24,0 0 0,2 1 1,0 0-1,1 0 1,1 0-1,1 0 1,-2 36-1,6-55 4,0 5-6,0 0 1,0-1 0,1 1-1,2 10 1,-3-16 5,0 1-1,0 0 1,1-1 0,-1 1-1,0 0 1,0-1-1,1 1 1,-1 0 0,0-1-1,1 1 1,-1-1 0,1 1-1,-1-1 1,1 1-1,-1-1 1,1 1 0,-1-1-1,1 1 1,-1-1 0,1 0-1,0 1 1,-1-1-1,1 0 1,0 0 0,-1 1-1,1-1 1,0 0-1,-1 0 1,1 0 0,0 0-1,-1 0 1,1 0 0,0 0-1,0 0 1,-1 0-1,1 0 1,0 0 0,-1-1-1,1 1 1,0 0 0,-1 0-1,1-1 1,0 1-1,-1 0 1,1-1 0,-1 1-1,1 0 1,-1-1-1,1 1 1,-1-1 0,2 0-1,2-3 10,0 0-1,1 0 1,-1-1-1,-1 1 1,1-1-1,-1 0 1,0 0 0,0 0-1,0 0 1,-1 0-1,1-1 1,-1 1-1,2-11 1,1-9 74,5-47 0,-9 61-73,-1 4 17,1 1-1,-1-1 1,-1 1 0,1-1-1,-1 0 1,0 1-1,-1-1 1,0 1-1,0 0 1,0 0 0,0-1-1,-1 1 1,0 1-1,-6-10 1,8 15-29,1-1 0,0 1 0,-1 0 0,1-1 0,0 1 0,-1-1 0,1 1 1,0-1-1,0 1 0,0 0 0,-1-1 0,1 1 0,0-1 0,0 1 0,0-1 0,0 1 0,0-1 0,0 1 0,0-1 0,0 1 1,0-1-1,0 1 0,0-1 0,0 1 0,0-1 0,1 1 0,-1-1 0,0 1 0,0-1 0,1 1 0,-1-1 0,0 1 0,0-1 1,1 1-1,-1 0 0,0-1 0,1 1 0,-1 0 0,1-1 0,-1 1 0,0 0 0,1 0 0,-1-1 0,1 1 0,-1 0 0,1 0 1,-1 0-1,1-1 0,0 1 0,39-14-18,-14 4 17,-7 0 6,0-2-1,-1 0 0,0-1 1,-1-1-1,-1-1 1,0 0-1,-1-1 0,0-1 1,-2 0-1,0-1 1,-1 0-1,12-24 0,7-24 52,-2-1 0,26-92 0,-35 99-8,-17 50-40,0 0 1,-1 0-1,0 0 1,1-19-1,-3 29-7,0 0 1,0 0-1,0-1 1,0 1-1,0 0 1,0 0-1,0-1 1,0 1-1,0 0 1,0-1-1,0 1 1,0 0-1,0 0 1,0-1-1,0 1 1,0 0-1,0 0 1,0-1-1,0 1 1,-1 0-1,1 0 1,0-1 0,0 1-1,0 0 1,0 0-1,-1 0 1,1-1-1,0 1 1,0 0-1,0 0 1,-1 0-1,1 0 1,0-1-1,0 1 1,0 0-1,-1 0 1,1 0-1,0 0 1,0 0-1,-1 0 1,1 0-1,0 0 1,-1 0-1,1 0 1,0 0-1,0 0 1,-1 0-1,1 0 1,0 0-1,0 0 1,-1 0-1,1 0 1,0 0-1,0 0 1,-1 0-1,1 0 1,0 0-1,0 1 1,-1-1-1,1 0 1,0 0-1,0 0 1,-1 1-1,-13 12-30,5-1 20,0 1 1,1-1-1,1 1 0,-11 26 0,-17 61-41,19-48 24,-38 137 39,47-155 0,1 1 0,2-1 1,0 59-1,4-85-4,0 0 1,1 0-1,0 0 1,0 0 0,1 0-1,0-1 1,0 1-1,0-1 1,1 1-1,0-1 1,1 0 0,8 12-1,-11-17-1,0-1 0,1 0 1,0 0-1,-1 0 0,1 0 0,0 0 0,-1-1 0,1 1 0,0 0 0,0-1 0,-1 1 0,1-1 1,0 0-1,0 0 0,0 1 0,0-1 0,0 0 0,0-1 0,-1 1 0,1 0 0,0 0 0,0-1 1,0 1-1,3-2 0,4-2 37,1 0 0,-1 0 0,10-6 1,-17 8-32,20-10 74,0-1 1,-2-2 0,1 0 0,-2-1 0,0-1 0,-1-1-1,28-36 1,-44 51-83,20-24 130,-14 21-67,-7 7-66,-1-1 0,0 1-1,0-1 1,0 1-1,0-1 1,1 0-1,-1 1 1,0-1-1,0 1 1,0-1 0,0 1-1,0-1 1,0 1-1,0-1 1,0 1-1,0-1 1,0 1 0,0-1-1,-1 1 1,1-1-1,0 0 1,0 1-1,-1 0 1,-3 17-22,1 1 0,0-1 0,2 1 0,0 31 0,2-38 12,0 0 1,1 0-1,0 0 1,1 0-1,0 0 1,1 0-1,0-1 1,7 13 0,-10-23 8,0 1-1,0-1 1,0 0 0,0 0 0,0 0 0,1 0 0,-1 0 0,0 0 0,1 0 0,-1 0 0,0 0 0,1 0 0,-1-1 0,1 1 0,0-1 0,-1 1 0,1-1 0,-1 0 0,1 1 0,0-1-1,-1 0 1,1 0 0,0 0 0,-1 0 0,1-1 0,0 1 0,-1 0 0,1-1 0,-1 1 0,1-1 0,-1 1 0,3-2 0,6-2 0,0 0 0,0-1 0,14-9 0,-20 11 0,18-10 9,-6 4 14,0-1 1,-1 0-1,0-1 1,-1 0-1,21-23 1,-14 11 48,-13 15-32,-7 7-21,-2 3-2,0 2-19,0 0 1,0 0-1,0 0 1,1 0-1,-1 0 1,1 1-1,0-1 1,1 0-1,0 7 1,0 2-2,-1-7 3,1 1-1,-1-1 1,1 0 0,1 0-1,-1 1 1,1-1-1,0 0 1,1-1 0,4 10-1,-7-15 0,1 1-1,-1-1 1,1 0 0,-1 1-1,1-1 1,-1 0 0,1 0-1,-1 1 1,1-1-1,-1 0 1,1 0 0,-1 0-1,1 1 1,-1-1-1,1 0 1,0 0 0,-1 0-1,1 0 1,-1 0-1,1 0 1,-1 0 0,1-1-1,0 1 1,-1 0 0,1 0-1,-1 0 1,1 0-1,-1-1 1,1 1 0,-1 0-1,2-1 1,16-10 11,-10 4 4,0 1 0,-1-2 0,1 1 0,-1-1 0,-1-1 0,1 1 0,-2-1 0,1 0 0,-1 0 0,0-1 0,-1 1 0,0-1 0,-1 0 0,3-13 0,-6 21-9,0-1-1,0 1 1,0-1 0,-1 1-1,1 0 1,-1-1 0,1 1-1,-1 0 1,0-1-1,0 1 1,0 0 0,0 0-1,-1 0 1,1 0 0,-1 0-1,1 0 1,-1 0-1,1 1 1,-1-1 0,0 0-1,0 1 1,0-1 0,0 1-1,0 0 1,0 0-1,0 0 1,0 0 0,-1 0-1,1 0 1,0 0 0,-4 0-1,-6-2-33,9 2-13,8-1 11,28-2 6,-11 0-8,1 2 0,29-1-1,-44 4 29,-1-1-1,1 1 0,-1 0 0,0 1 1,0 0-1,0 0 0,0 0 0,0 1 1,0 0-1,0 1 0,7 4 0,-11-6 4,0 1 0,0-1 0,0 0 0,0 1 0,0 0 0,-1 0 0,1 0 0,-1 0 0,0 0 0,0 0 0,0 0 0,0 1 0,1 3 0,-1 0 7,0 1 0,-1-1-1,0 1 1,-1-1 0,0 13-1,0-19-2,0 0 1,0-1-1,0 1 0,0 0 1,0-1-1,0 1 0,0 0 0,0-1 1,0 1-1,0 0 0,0-1 0,0 1 1,0 0-1,1-1 0,-1 1 0,0 0 1,0-1-1,1 1 0,-1-1 0,0 1 1,1-1-1,-1 1 0,1-1 0,-1 1 1,1-1-1,-1 1 0,1-1 0,-1 1 1,1-1-1,-1 0 0,1 1 1,-1-1-1,1 0 0,0 1 0,-1-1 1,1 0-1,0 0 0,-1 0 0,1 0 1,0 1-1,-1-1 0,1 0 0,0 0 1,-1 0-1,1-1 0,0 1 0,-1 0 1,1 0-1,0 0 0,-1 0 0,2-1 1,4-2 10,1 1 0,-1-2 0,0 1 0,8-6 0,-2 1-1,78-49 163,-87 55-166,-1 1 1,0 0-1,1 0 1,-1 0-1,0 0 1,1 0-1,0 0 1,-1 0-1,6 0 1,-7 1-11,0 1 0,0-1 0,0 0 1,1 1-1,-1-1 0,0 1 1,0-1-1,0 1 0,0 0 0,0-1 1,0 1-1,0 0 0,0 0 1,-1 0-1,1 0 0,0-1 0,0 1 1,-1 0-1,1 0 0,-1 0 1,1 1-1,0 0 0,3 6 2,1-1-1,0 0 1,0 0-1,1 0 1,-1-1-1,1 0 1,1 0 0,-1 0-1,1-1 1,0 0-1,8 4 1,-11-7 12,0 0 1,1 0 0,-1 0-1,0-1 1,0 1-1,1-1 1,-1 0 0,1-1-1,-1 1 1,1-1 0,-1 0-1,1 0 1,-1 0 0,1-1-1,0 1 1,-1-1-1,0 0 1,1 0 0,-1-1-1,0 1 1,0-1 0,7-4-1,27-18 57,38-30-1,-49 34-104,0-1-561,-11 7-2832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5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11856,'0'0'1920,"60"-4"-1760,-54 8-40,-4-2 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5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9648,'0'0'624,"16"-5"-312,273-59 1473,-222 56-908,107 1 0,-70 5 16,-77 1-468,50 5 0,-69-3-384,0 1-1,1-1 1,-1 1 0,0 1 0,0 0 0,0 0 0,-1 0-1,1 1 1,12 8 0,-4 1-2050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2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4120,'0'0'12482,"16"3"-12147,130 19 617,-123-18-653,1 0 0,-1 2 1,36 14-1,-4-2 346,-46-15-431,-1 0 0,1 0-1,-1 0 1,9 6-1,-16-8-214,-1-1 0,0 0 0,0 0 0,0 0 0,0 0 0,0 0 0,1 0 0,-1 0 0,0 0 0,0 0 0,0 0 0,0 0 0,0 0 0,1 0 0,-1 0 0,0 0 0,0 0 0,0 0 0,0 0 0,1 0 0,-1 0 0,0 0 0,0 0 0,0 0 0,0 0 0,0 0 0,1 0 0,-1 0 0,0 0 0,0 0 0,0-1 0,0 1 0,0 0 0,0 0 0,1 0 0,-1 0 0,0 0 0,0 0 0,0 0 0,0-1-1,0 1 1,0 0 0,0 0 0,0 0 0,0 0 0,0 0 0,0-1 0,0 1 0,0 0 0,0 0 0,0 0 0,0 0 0,0-1 0,0 1 0,0 0 0,0 0 0,0 0 0,0 0 0,0 0 0,0-1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4:2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9440,'0'0'2514,"13"-5"-2059,40-11 473,1 1 0,104-13 0,-27 27 818,-12 1-414,-112-1-1285,-1 0-1,1 0 0,-1 0 0,13-5 0,-4 0-2327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5720,'0'0'13015,"-4"14"-12853,-11 40 124,-16 111 1,15-75 25,1-14-45,10-33-102,-11 68 196,16-110-342,-1 1 0,1-1 0,0 1 0,0 0-1,0-1 1,0 1 0,0-1 0,0 1 0,0-1 0,0 1-1,0-1 1,1 1 0,-1-1 0,1 1 0,-1-1 0,2 3-1,2 2 206,3 2 54,10-10-185,262-38 155,-213 32-85,95 2-1,-158 5-144,0 1 0,0 0 0,-1 1-1,1-1 1,0 0 0,0 1-1,0 0 1,0-1 0,3 3 0,12-2 199,-17-2-217,-1 1 1,1-1-1,0 0 0,-1 1 0,0-1 1,1 1-1,-1-1 0,1 0 1,-1 0-1,0 1 0,1-1 0,-1 0 1,0 1-1,0-1 0,0 0 1,1 0-1,-1 0 0,0 1 1,0-1-1,0 0 0,0 0 0,0 1 1,0-1-1,-1-1 0,-1-29-178,2 28 133,-1-15-2863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10544,'0'0'2609,"11"-2"-2353,11-2 47,0 1 1,25 0 0,132 3 2079,-171 0-2222,0 0 0,0-1 0,0 0 0,0-1-1,-1 1 1,1-2 0,-1 1 0,1-1 0,10-5-1,-14 4-66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75 5920,'0'0'9417,"-9"10"-8757,-3 2-406,3-1 120,-2-1-1,0 0 0,-12 8 1,13-8-19,1 0-1,-1 0 1,2 1 0,-1 1 0,2-1 0,-1 1-1,2 1 1,-11 23 0,13-23-161,0 0-1,1 0 1,0 0-1,1 0 1,0 19-1,1-24-56,1 0-1,1-1 1,-1 1-1,1 0 1,1 0-1,-1-1 1,1 1-1,1-1 1,-1 0-1,7 13 1,-8-19-97,1 1 1,-1-1 0,0 0 0,1 1 0,-1-1-1,1 0 1,0 0 0,-1 0 0,1 0 0,0 0-1,-1 0 1,1 0 0,0 0 0,0-1-1,0 1 1,0-1 0,0 0 0,0 1 0,0-1-1,0 0 1,0 0 0,0 0 0,0 0 0,0-1-1,0 1 1,-1 0 0,1-1 0,3 0 0,3-2 36,-1 1 1,1-1-1,-1-1 1,1 1-1,9-8 1,-5 4 26,-2-2 0,1 0 0,-1 0 0,0 0 0,-1-2 0,0 1 0,-1-1 0,0 0 0,0-1 0,-1 0 0,10-23 0,15-18 689,-33 61-674,1 0 1,0 0 0,1 0-1,0-1 1,0 1-1,4 15 1,-1-7-93,1 0 1,0-1-1,10 22 0,-13-35-23,-1 1-1,1-1 0,-1 0 0,1 0 0,0 1 0,0-1 0,0 0 0,0-1 0,0 1 0,0 0 1,1-1-1,-1 1 0,1-1 0,-1 0 0,1 1 0,3 0 0,-1-1 2,-1 0-1,1-1 0,-1 1 1,1-1-1,0 0 1,-1 0-1,1 0 0,-1-1 1,7-1-1,-2 0 8,0-1 0,0 0 0,-1 0 0,1-1 0,-1 0 1,0-1-1,0 0 0,0 0 0,9-9 0,-9 7 14,-1-1-1,0 1 1,-1-1 0,0 0-1,0-1 1,-1 1 0,0-1 0,0 0-1,-1 0 1,0-1 0,-1 1-1,0-1 1,-1 0 0,0 0 0,0 0-1,-1 0 1,0 0 0,-1 0-1,0 0 1,0-1 0,-1 1 0,-1 0-1,0 0 1,0 0 0,-1 1-1,0-1 1,-7-14 0,-3 3 36,-3-7 64,16 28-123,-1 0 0,1-1 0,0 1 0,0 0 0,0 0 0,0-1 1,0 1-1,0 0 0,0 0 0,0-1 0,0 1 0,0 0 0,0-1 0,0 1 0,0 0 1,0 0-1,0-1 0,1 1 0,-1 0 0,0 0 0,0-1 0,0 1 0,0 0 0,0 0 1,0 0-1,1-1 0,-1 1 0,0 0 0,0 0 0,0 0 0,1-1 0,-1 1 0,0 0 1,0 0-1,1 0 0,-1 0 0,15-2 38,20 6-22,-33-3-12,82 11 49,0-3-1,148-5 0,-110-16 1,-120 12-55,10-2-59,-17 6-34,-11 8 89,-25 25 35,1 2 0,-44 55 0,78-87-11,0 0 0,1 1 0,1 0 0,-1 0 0,1 0 0,0 0 0,1 1 0,0-1 0,0 1 0,1 0 0,-2 17 0,4-25-16,0 1 1,-1-1-1,1 1 0,0-1 1,0 1-1,1-1 1,-1 1-1,0-1 1,0 1-1,1-1 0,-1 1 1,1-1-1,-1 1 1,1-1-1,0 0 1,-1 1-1,1-1 0,0 0 1,0 0-1,0 1 1,0-1-1,0 0 1,0 0-1,1 0 0,-1 0 1,0 0-1,0-1 1,1 1-1,-1 0 1,0 0-1,1-1 0,-1 1 1,1-1-1,-1 1 1,3-1-1,0 1 5,-1-1 1,1 0-1,0 0 0,-1 0 0,1 0 1,-1-1-1,1 1 0,-1-1 1,1 0-1,-1 0 0,1-1 0,-1 1 1,0-1-1,5-2 0,-2 0 14,0-1 0,-1-1 0,1 1 0,-1-1 0,0 0 0,-1 0 0,1-1 0,-1 1 0,-1-1 0,1 0 0,4-13 0,-3 8 24,1 1 0,0-1 0,8-10 0,-14 21-42,1 0 0,-1 1 0,0-1 0,1 0 0,-1 1 1,1-1-1,-1 1 0,1-1 0,-1 1 0,1-1 0,0 1 0,-1-1 0,1 1 0,-1 0 0,1-1 0,0 1 0,-1 0 0,1-1 1,0 1-1,0 0 0,-1 0 0,1 0 0,0 0 0,0-1 0,-1 1 0,1 0 0,0 0 0,1 1 0,14 13 110,-9-6-113,2 0 1,-1 0 1,1 0-1,0-1 1,1 0 0,0 0-1,0-1 1,1-1-1,-1 0 1,20 7-1,-22-10 0,0-1 1,0 1-1,0-1 0,0-1 0,0 1 0,1-2 0,-1 1 1,0-1-1,0 0 0,0-1 0,0 0 0,0 0 0,0 0 1,13-7-1,-4-1 38,0 1 1,-1-2-1,-1 0 0,0-1 1,0-1-1,-2 0 1,1-1-1,-2 0 1,0-1-1,0-1 1,11-20-1,34-65 239,-54 96-259,0-2 7,1 0 1,0 1 0,0 0 0,1 0 0,0 0 0,10-10 0,-15 16-29,0 0 1,1 0-1,-1 0 0,0 0 1,1 0-1,-1 0 1,0 0-1,1 0 0,-1 0 1,0 0-1,1 0 0,-1 0 1,0 0-1,1 0 1,-1 0-1,0 0 0,0 1 1,1-1-1,-1 0 0,0 0 1,1 0-1,-1 0 1,0 1-1,0-1 0,1 0 1,-1 0-1,0 0 0,0 1 1,0-1-1,1 0 1,-1 1-1,0-1 0,0 0 1,0 1-1,6 11 14,1 5-11,-2 1 1,0 0 0,-2 0-1,0 0 1,2 32 0,-5-17-3,-1-1-1,-8 47 1,9-76-2,-1 0 1,1 0-1,-1 1 1,0-1-1,0 0 1,0 0-1,-1 0 0,1 0 1,-1 0-1,1-1 1,-1 1-1,0 0 1,0-1-1,-1 1 0,1-1 1,0 0-1,-6 4 1,5-4 4,0 0 0,-1-1 1,1 0-1,-1 1 1,1-1-1,-1-1 0,0 1 1,0 0-1,1-1 0,-1 0 1,0 0-1,0 0 0,1 0 1,-1-1-1,-7-1 0,-5 0 39,-1 0-1,-27 0 1,47 3-40,0 0 1,0 0-1,0 1 0,0-1 0,0 1 1,-1-1-1,1 1 0,0 0 0,-1 0 1,3 2-1,11 8-2,-6-7 3,0 1 0,1-1 0,-1-1-1,1 0 1,1 0 0,-1-1 0,0 0-1,1-1 1,-1-1 0,1 0 0,0 0-1,-1-1 1,1-1 0,0 0 0,18-3-1,-26 2-368,0 0 0,0 0-1,1-1 1,-1 1 0,0-1 0,4-4-1,-6 5-1298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8640,'0'0'12146,"5"-10"-12061,17-29-2674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7528,'0'0'3200,"12"3"-2788,9 4-150,1-2 0,0-1 0,0 0 0,0-2 0,24 0 0,164-11 2922,-193 7-2770,-13 1-278,-1 1 1,1-1 0,0 1-1,-1 0 1,1 0 0,0 1 0,-1-1-1,1 1 1,5 1 0,-3 0-165,17 6 881,-11-6-3119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8032,'0'0'4752,"13"-8"-4304,48-24-15,-57 31-358,0 0 1,1 0-1,0 0 0,-1 1 1,1-1-1,-1 1 0,1 0 1,0 1-1,-1-1 0,1 1 1,-1 0-1,1 0 0,-1 0 1,1 0-1,-1 1 0,0 0 1,0 0-1,0 0 0,0 1 1,0-1-1,0 1 0,0 0 1,-1 0-1,1 0 0,-1 0 1,0 1-1,0-1 0,0 1 1,3 7-1,38 80 952,-21-43-585,-20-41-297,1 0 0,0 0-1,1-1 1,-1 0 0,1 1-1,1-2 1,-1 1 0,1-1-1,0 1 1,11 6 0,-13-10-79,-1 0 0,1 0 0,0 0 0,-1 0 0,1-1 0,0 1 0,0-1 0,0 0 0,0-1 0,0 1 0,0-1 0,1 0 0,-1 1 0,0-2 0,0 1-1,0 0 1,0-1 0,0 0 0,0 0 0,0 0 0,0-1 0,4-1 0,7-5-83,22-10-2598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1 9848,'0'0'2173,"-17"14"-1882,-201 151 467,165-126-537,-10 6 307,2 3 0,-80 80 1,133-118-369,0 1 0,1-1 0,-9 18 1,-4 6 1041,25-36-469,6-4-586,37-50-2060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0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8336,'0'0'6460,"11"-14"-6015,126-171 1695,-136 185-2088,-1-1-1,0 0 1,1 0 0,-1 1 0,1-1 0,-1 1 0,1-1-1,-1 0 1,1 1 0,-1-1 0,1 1 0,0-1-1,-1 1 1,1-1 0,0 1 0,-1 0 0,1-1-1,0 1 1,0 0 0,-1-1 0,1 1 0,1 0 0,-1 0-17,0 0 1,-1 0-1,1 1 0,0-1 1,-1 1-1,1-1 1,-1 0-1,1 1 1,-1-1-1,1 1 1,0-1-1,-1 1 1,0-1-1,1 1 1,-1-1-1,1 1 1,-1 0-1,0-1 1,1 2-1,2 5 88,-1 0 0,0 0 0,3 12-1,-5-18-121,6 31 194,-3-10-73,1-1-1,0 0 0,2 0 0,1 0 1,1-1-1,18 37 0,53 58 265,-44-72-3071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1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4720,'0'0'10994,"-10"11"-10544,-28 37-47,35-44-310,-1 1 0,2 0 0,-1-1 0,0 1-1,1 1 1,0-1 0,0 0 0,1 0-1,-1 1 1,1-1 0,0 1 0,0 9-1,-1 7 120,-17 131 1313,17-132-1271,1-15-104,0 1 0,0 0 0,1-1 0,0 1-1,0 0 1,0 0 0,1-1 0,3 14 0,-3-20-129,-1 1 1,0-1-1,0 1 1,1-1 0,-1 1-1,0-1 1,1 0-1,-1 1 1,0-1 0,1 0-1,-1 1 1,1-1-1,-1 0 1,0 1-1,1-1 1,-1 0 0,1 0-1,-1 0 1,1 1-1,-1-1 1,1 0 0,-1 0-1,1 0 1,-1 0-1,1 0 1,-1 0 0,1 0-1,-1 0 1,1 0-1,-1 0 1,2 0-1,13-5-2071,-14 5 1423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48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598 0 4008,'0'0'8053,"-10"7"-7818,-34 22-5,38-25-56,-1 0 0,0 0 1,-1-1-1,1 0 0,-1 0 0,1-1 0,-1 0 0,0-1 0,0 1 0,-8-1 0,-22 5 345,-1-2 67,33-3-489,-1-1-1,0 1 1,1 0 0,-1 0 0,1 1 0,-12 4 0,-24 9 533,35-13-526,0 0-1,0 0 1,0 1-1,1 0 1,-1 0 0,1 1-1,0-1 1,0 1-1,-7 6 1,-11 12 190,-24 24 181,26-23-277,11-11-115,0 0 0,1 0-1,0 1 1,-8 16 0,10-14-43,0 1 0,1 1 0,1-1 0,0 1 0,1 0 0,1 0-1,-1 19 1,3-24-33,2 1 0,0-1 0,0 1-1,1-1 1,1 1 0,0-1 0,1 0-1,0 0 1,1 0 0,8 20 0,-9-26 3,0 0 0,0 1-1,1-1 1,7 9 0,-9-13-7,-1-1 0,1 0 0,-1 1 0,1-1-1,-1 0 1,1 0 0,0 0 0,-1 0 0,1 0 0,0 0-1,0 0 1,0-1 0,0 1 0,0-1 0,0 1 0,0-1 0,0 0-1,0 0 1,0 0 0,0 0 0,3 0 0,1-2 5,0 1 1,0-1-1,0 0 1,0-1-1,0 0 1,-1 0-1,1 0 1,-1 0-1,0-1 1,0 0-1,0 0 1,0 0-1,-1-1 1,7-7-1,0-3 22,1-1 0,-2 0 1,14-27-1,-12 21 13,-2-1 1,-1-1-1,0 1 1,-2-2-1,0 1 1,-2-1 0,-1 0-1,2-42 1,-4 16 66,-1 31-32,0-1-1,-4-33 0,3 36-5,1 15-59,-1 1 0,0-1-1,0 0 1,0 0 0,0 1 0,0-1-1,0 0 1,-1 0 0,0 1 0,-1-5-1,2 6-33,0 14-42,0 75 111,20 139 0,-17-203-25,0-3 20,0-1 0,11 33-1,-12-47-35,0-1 0,0 0 0,0 0-1,1 0 1,-1 0 0,1-1 0,1 1-1,-1-1 1,1 0 0,-1 0-1,1 0 1,0 0 0,1 0 0,8 5-1,-9-7 1,-1 0-1,1 0 0,0 0 1,0 0-1,0 0 0,1-1 1,-1 0-1,0 0 1,0 0-1,1 0 0,-1-1 1,0 0-1,1 0 0,-1 0 1,0 0-1,7-2 0,-2 1 27,1-1 0,-1 0-1,0-1 1,0 0 0,0-1-1,0 0 1,0 0 0,-1-1-1,0 0 1,0 0 0,0-1-1,0 0 1,-1 0 0,0-1-1,6-8 1,1-3 35,-1-2 0,0 0 0,15-34 0,7-13 83,-31 60-121,0 0 1,0 0-1,1 1 1,0 0-1,1 0 1,11-11-1,-16 17-29,-1 0 0,0 0-1,1 0 1,-1-1 0,1 1 0,-1 0-1,1 0 1,-1 0 0,1 0 0,-1 0-1,1 0 1,-1 0 0,1 0 0,-1 0-1,1 0 1,-1 1 0,1-1 0,-1 0-1,1 0 1,-1 0 0,0 1 0,1-1 0,-1 0-1,1 0 1,-1 1 0,0-1 0,1 0-1,-1 1 1,0-1 0,1 0 0,-1 1-1,0-1 1,1 1 0,-1-1 0,0 1-1,14 22 5,-9-14-2,1 2-2,-1 0 1,0 1 0,-1 0-1,0 0 1,-1 0-1,0 0 1,-1 0 0,1 14-1,-1-2 22,-2 0-1,0 1 0,-5 28 1,4-43-14,0-2 20,0 0 1,0 0-1,-1 0 0,-5 16 1,6-23-23,1 0 0,-1 1 0,0-1 0,1 0 1,-1 0-1,0 1 0,0-1 0,0 0 0,0 0 0,0 0 0,0 0 1,0 0-1,0 0 0,0 0 0,0-1 0,-1 1 0,1 0 0,0-1 1,-1 1-1,1-1 0,0 1 0,-1-1 0,1 1 0,-1-1 0,1 0 1,0 0-1,-1 0 0,1 0 0,-1 0 0,1 0 0,-1 0 0,1 0 1,0-1-1,-1 1 0,-1-1 0,-7-4 45,-1 0 0,2 0 0,-1-1 0,1 0 0,0-1-1,0 0 1,-14-14 0,10 9 41,-5 0 7,16 11-84,0 1-1,0-2 1,0 1-1,0 0 1,0 0-1,0-1 1,1 1-1,-1-1 1,0 1 0,1-1-1,-3-3 1,2 4-16,-7-5 89,9 6-97,0 0 0,0 0 1,0 0-1,0 0 0,-1 0 1,1 0-1,0 0 1,0 0-1,0-1 0,0 1 1,0 0-1,0 0 1,0 0-1,0 0 0,0 0 1,-1-1-1,1 1 1,0 0-1,0 0 0,0 0 1,0 0-1,0 0 1,0-1-1,0 1 0,0 0 1,0 0-1,0 0 1,0 0-1,0-1 0,0 1 1,0 0-1,0 0 1,0 0-1,0 0 0,1-1 1,-1 1-1,0 0 1,0 0-1,0 0 0,0 0 1,0 0-1,0 0 1,0-1-1,0 1 0,1 0 1,-1 0-1,0 0 1,0 0-1,0 0 0,0 0 1,0 0-1,0 0 1,1 0-1,-1-1 0,129-64 121,79-43 41,-192 99-132,-7 2-6,1 2 0,0-1 0,0 2 0,0-1 0,0 1 1,22-5-1,-30 9-18,0 0 0,0 1 1,0-1-1,0 1 0,0-1 1,0 1-1,0 0 1,0-1-1,0 1 0,-1 0 1,1 0-1,0 1 0,0-1 1,-1 0-1,1 0 0,-1 1 1,1-1-1,-1 1 1,0-1-1,0 1 0,2 2 1,22 39-27,-12-15-50,0 0 1,-2 0 0,-1 1-1,-1 1 1,7 47 0,-15-75 73,-1 0 1,0 0-1,0 0 1,0 0-1,0 1 1,0-1 0,0 0-1,0 0 1,0 0-1,-1 0 1,0 0-1,1 1 1,-1-1-1,0 0 1,0 0 0,0 0-1,0-1 1,0 1-1,0 0 1,-2 2-1,1-3 7,0 0 0,0 0-1,0 0 1,0 0-1,0 0 1,0 0 0,0 0-1,0-1 1,0 1-1,0-1 1,0 0-1,0 0 1,0 0 0,0 0-1,0 0 1,0 0-1,-3 0 1,-4-2 48,-1-1 0,1 1 1,0-1-1,-1-1 0,1 0 0,1 0 0,-14-9 1,16 9 3,5 4-46,0-1 1,-1 0 0,1 1 0,0-1 0,-1 0 0,1 0-1,0 0 1,0 0 0,0 0 0,0 0 0,0 0 0,0-1-1,0 1 1,1 0 0,-1 0 0,0-1 0,0-1 0,-6-4 16,1 1-63,7 5 34,-1 1 0,1 0 0,-1-1 1,1 1-1,-1 0 0,1-1 0,-1 1 1,1 0-1,-1 0 0,1 0 0,-1-1 0,1 1 1,0 0-1,-1 0 0,1 0 0,-1 0 1,1 0-1,-1 0 0,1 0 0,0 0 0,-1 0 1,1 1-1,20-1-72,12 0-16,35-4 0,-57 3 92,0-1 1,0-1 0,-1 0-1,1 0 1,-1-1 0,0 0-1,12-7 1,-9 4 20,-1 0 0,0-2 1,0 1-1,-1-1 0,0-1 1,-1 0-1,0 0 0,-1-1 0,14-20 1,-18 23-9,4-6 44,-1 1 1,22-23-1,-26 29-57,-8 15-49,-1 9 19,1 1-1,1 0 0,0 0 1,2 0-1,0 0 0,0 1 1,2-1-1,4 27 1,-4-37 9,1 0 0,0-1 1,0 1-1,0-1 0,1 1 0,0-1 1,7 11-1,-9-16 21,0-1 0,-1 0 1,1 0-1,0 1 0,0-1 0,0 0 0,0 0 1,1 0-1,-1 0 0,0 0 0,0 0 0,1 0 1,-1-1-1,0 1 0,1 0 0,-1-1 0,1 1 1,-1-1-1,0 1 0,1-1 0,0 0 0,-1 0 0,1 0 1,-1 0-1,1 0 0,-1 0 0,1 0 0,-1 0 1,1 0-1,-1-1 0,1 1 0,-1-1 0,1 1 1,-1-1-1,0 1 0,1-1 0,-1 0 0,0 0 1,1 0-1,-1 0 0,0 0 0,0 0 0,0 0 1,0 0-1,1-2 0,7-5 25,-1-2-1,0 1 1,-1-1-1,0 0 1,-1-1 0,0 0-1,6-14 1,-1-4 157,14-52 1,-1 188-268,-21-94 51,1-1 0,0 1 0,7 12 0,-9-20 22,1-1-1,-1 0 1,1 0-1,0-1 0,0 1 1,0-1-1,0 1 1,1-1-1,-1 0 0,1 0 1,7 4-1,-9-6 14,-1-1 0,1 1 0,0 0 0,-1-1 0,1 0-1,0 1 1,0-1 0,-1 0 0,1 0 0,0 0 0,0 0 0,-1 0-1,1 0 1,0 0 0,0-1 0,-1 1 0,1-1 0,0 1 0,-1-1-1,1 0 1,-1 1 0,1-1 0,-1 0 0,1 0 0,-1 0 0,3-3-1,3-2 34,0-1-1,0 0 1,9-15-1,-7 11 1,2-4 29,14-27 0,-19 30-39,1 0 0,1 0-1,0 1 1,11-13 0,-5 8-1,-12 13-18,0 0 0,0 0 0,0 1 0,0-1 0,1 1 0,-1-1 0,1 1 0,-1 0 0,1 0 1,5-3-1,-7 5-4,0 0 1,0 0-1,0 0 1,0 0 0,0 0-1,0 0 1,0 0-1,0 1 1,0-1-1,0 0 1,0 0 0,-1 1-1,1-1 1,0 1-1,0-1 1,0 1 0,0-1-1,-1 1 1,1-1-1,0 1 1,-1 0-1,1 0 1,0-1 0,-1 1-1,2 1 1,15 26 71,-11-17-43,2 1 21,-1 1 0,-1 0 1,6 17-1,-6-14 25,-5-16-71,-1 1-1,0-1 0,0 0 0,0 1 1,0-1-1,1 0 0,-1 0 1,0 0-1,0 1 0,0-1 0,1 0 1,-1 0-1,0 0 0,0 1 1,1-1-1,-1 0 0,0 0 0,1 0 1,-1 0-1,0 0 0,0 0 1,1 1-1,-1-1 0,0 0 0,1 0 1,-1 0-1,0 0 0,1 0 1,-1 0-1,0 0 0,0-1 0,1 1 1,13-6 90,13-14-4,-25 18-77,18-17 75,13-11 64,-31 29-145,0-1 0,1 1 0,-1-1 0,0 1 0,1 0-1,-1 0 1,1 0 0,0 0 0,-1 0 0,1 0 0,0 1 0,3-1 0,-4 1-10,-1 1 1,1-1 0,-1 1 0,1-1-1,-1 1 1,0-1 0,1 1 0,-1 0-1,0 0 1,1-1 0,-1 1 0,0 0-1,0 0 1,0 0 0,0 1 0,0-1-1,0 0 1,0 0 0,0 0 0,0 1-1,-1-1 1,1 0 0,-1 1 0,1-1-1,-1 1 1,1-1 0,-1 1 0,0-1-1,1 1 1,-1 1 0,2 7-1,-1 0-1,0 0 1,-1 10-1,0-19 6,0 10-12,2 8 114,-2-19-102,1 0 0,0 0 1,0 0-1,-1 0 0,1 0 0,0 0 1,0 0-1,-1 0 0,1-1 0,0 1 0,-1 0 1,1-1-1,0 1 0,-1 0 0,1-1 1,0 1-1,-1-1 0,1 1 0,-1-1 1,1 1-1,-1-1 0,1 1 0,-1-1 1,0 0-1,1 1 0,0-2 0,10-10 44,-1-1 1,0 0-1,13-26 0,-15 26-15,-8 13-33,0 0 0,1-1 1,-1 1-1,0-1 0,0 1 1,0 0-1,1 0 0,-1-1 1,0 1-1,1 0 0,-1-1 1,0 1-1,0 0 0,1 0 1,-1 0-1,1-1 0,-1 1 1,0 0-1,1 0 1,-1 0-1,0 0 0,1 0 1,-1-1-1,1 1 0,-1 0 1,0 0-1,1 0 0,-1 0 1,1 0-1,-1 0 0,1 1 1,10 8 13,4 17 3,-13-17-17,1 0 0,0-1 0,1 1 0,0-1 0,0 0 0,1 0 0,0 0 0,1-1 0,-1 0 0,11 11 0,-5-10 6,-9-6-2,0 0 0,0 0 0,0-1 0,0 1 0,1-1 0,-1 1 0,0-1 0,0 0 0,1 0 0,-1 0 0,1 0 0,-1 0 0,1-1 0,-1 1 0,1-1 0,0 1 0,-1-1 0,1 0 0,0 0 0,-1 0 0,1-1 0,3 0 0,0 0 12,0-1 1,1 0 0,-1-1 0,0 0 0,0 0 0,0 0 0,-1 0-1,1-1 1,-1 0 0,0 0 0,0-1 0,0 1 0,-1-1 0,1 0-1,-1 0 1,0-1 0,-1 1 0,1-1 0,-1 0 0,0 0 0,-1 0 0,1 0-1,-1-1 1,-1 1 0,1-1 0,-1 1 0,0-1 0,0 1 0,-1-1-1,0 1 1,0-1 0,-1 0 0,1 1 0,-2-1 0,1 1 0,-5-13 0,6 18-14,0 0 1,0 1-1,0-1 1,-1 0 0,1 1-1,0-1 1,-1 0 0,1 1-1,0-1 1,-1 0 0,1 1-1,-1-1 1,1 1-1,-1-1 1,1 1 0,-1-1-1,0 1 1,1-1 0,-1 1-1,0 0 1,1-1 0,-1 1-1,0 0 1,0-1 0,0 1-4,0 1 0,1-1 0,-1 0 0,0 0 0,1 1 0,-1-1 0,0 0 0,1 1 0,-1-1 0,1 1 0,-1-1 0,1 1 1,-1-1-1,1 1 0,-1 0 0,1-1 0,0 1 0,-1-1 0,0 2 0,-1 2-5,1 0 0,-1 1 0,1-1 0,-1 0 1,1 0-1,0 1 0,0 5 0,2-1 6,0 0 0,0 0 0,1 1 0,0-1 0,0 0 1,1-1-1,1 1 0,-1-1 0,1 1 0,1-1 0,0 0 0,0 0 1,7 8-1,-5-8 32,0 0 1,1 0 0,0 0 0,0-1-1,1 0 1,0-1 0,0 0-1,1 0 1,-1-1 0,21 8 0,-26-12-16,1 0 1,0 0-1,-1 0 1,1-1-1,0 1 1,0-1-1,0-1 1,-1 1-1,1-1 1,0 1 0,-1-1-1,1-1 1,0 1-1,-1-1 1,1 1-1,-1-1 1,0-1-1,0 1 1,5-3-1,-4 1-802,0 0-1,0 0 0,-1 0 0,7-8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49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4312,'0'0'6126,"10"-3"-5771,-4 1-276,22-5 137,-26 7-200,-1 0-1,0 0 1,0 0 0,0 0-1,0 0 1,0 1 0,0-1 0,0 0-1,0 1 1,0-1 0,0 1-1,0-1 1,0 1 0,0-1 0,0 1-1,0 0 1,0-1 0,-1 1-1,1 0 1,0 0 0,0 0 0,-1 0-1,1-1 1,0 1 0,-1 0 0,1 0-1,-1 0 1,1 1 0,6 16 107,1 0 1,1-1 0,0 0 0,1 0 0,1-1 0,1-1-1,23 25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53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0 997 6128,'0'0'3142,"11"11"-2700,36 35 2,-44-43-339,-1-1 1,1 1 0,0-1-1,0 0 1,0 0 0,0 0-1,1-1 1,-1 1 0,0-1-1,1 1 1,-1-1 0,1 0-1,0-1 1,-1 1-1,1-1 1,0 1 0,-1-1-1,1 0 1,0 0 0,-1-1-1,1 1 1,-1-1 0,1 0-1,0 0 1,-1 0 0,6-2-1,0-2 110,-1 1 0,0-1 0,0-1 0,0 0 0,0 0 0,-1 0 0,12-14 0,-2 0 230,-2-1 0,0 0 0,-1-2 1,21-46-1,-17 27 277,-3 0 0,11-47 1,-21 71-381,-2 5 110,0 0 0,0 0 0,1-25 0,-4 38-447,0 0 0,0 0 0,0 0 0,0 0 0,0 0 0,0 0 0,0 0 0,0 0 0,0 0 0,0 0 0,0 0 0,1 0 0,-1 1 0,0-1 0,0 0 0,0 0 0,0 0 0,0 0 0,0 0 0,0 0 0,0 0-1,0 0 1,0 0 0,0 0 0,0 0 0,0 0 0,0 0 0,0 0 0,0 0 0,0 0 0,0 0 0,1 0 0,-1 0 0,0 0 0,0 0 0,0 0 0,0 0 0,0 0 0,0 0 0,0 0 0,0 0 0,0 0 0,0 0 0,0 0 0,0 0 0,0 0 0,0 0-1,1 0 1,-1 0 0,0 0 0,0 0 0,0 0 0,0 0 0,0 0 0,0 0 0,0 0 0,0 0 0,0 0 0,0-1 0,0 1 0,0 0 0,0 0 0,0 0 0,0 0 0,7 9 136,6 14-31,-4-2-60,-1 1 0,-2 1 0,0-1 1,-1 1-1,-1 0 0,-1 0 0,-1 0 0,-2 37 1,0-51-25,0 0 0,-1-1 0,0 1 0,-1 0 0,0-1 0,-6 16 0,7-22-13,0 0-1,0 0 1,0 1 0,-1-1 0,1 0-1,-1 0 1,0 0 0,0-1-1,1 1 1,-1 0 0,0-1 0,-1 1-1,1-1 1,0 1 0,0-1 0,-1 0-1,1 0 1,0 0 0,-1 0-1,1-1 1,-1 1 0,1-1 0,-1 1-1,1-1 1,-1 0 0,1 0 0,-5 0-1,-7-2 55,-1-1 1,1 0-1,0-1 0,0 0 0,0-1 0,1 0 0,-1-2 0,1 1 1,1-1-1,-1-1 0,1-1 0,1 1 0,-19-20 0,24 23-25,-8-10 171,15 10-135,9 4-83,1 3-7,0 0 0,-1 1 0,0 0 0,16 8 0,17 4-48,121 27-325,-158-41 369,0 0 1,-1 0-1,1 0 0,0-1 0,0 0 1,0-1-1,-1 1 0,1-1 1,0 0-1,-1 0 0,1-1 0,0 1 1,-1-1-1,8-4 0,-6 1 15,1 0 0,-1 0 0,0 0 0,0-1-1,-1 0 1,0 0 0,0-1 0,8-12 0,0-3 59,-2 0 1,0-1 0,-2 0 0,0-1 0,9-38 0,-15 47 40,-1 1 0,-1-1 0,2-30 0,-4 70-135,2-1 0,0 1 0,2-1 0,1 0 1,9 29-1,-8-35 8,-4-10 12,0 0 0,1 0 0,0 0 0,0-1 1,7 13-1,-8-18 14,-1 0-1,1 0 1,0 0 0,0-1 0,0 1 0,-1 0-1,2-1 1,-1 0 0,0 1 0,0-1 0,0 0-1,1 0 1,-1 0 0,0 0 0,1-1 0,-1 1-1,1 0 1,-1-1 0,1 0 0,-1 0 0,1 0-1,-1 0 1,4 0 0,-1-1 6,0 0-1,0 0 1,-1-1 0,1 1 0,-1-1 0,1 0-1,-1 0 1,0-1 0,7-4 0,35-31 98,-39 32-94,18-18 110,2 2 0,56-37 1,-82 59-118,0-1 1,0 1 0,0-1-1,0 1 1,0-1 0,0 1 0,0 0-1,1 0 1,-1-1 0,0 1-1,0 0 1,0 0 0,0 0 0,0 0-1,1 0 1,-1 0 0,0 1-1,0-1 1,0 0 0,0 1 0,0-1-1,2 1 1,-1 0 0,0 1 1,0-1-1,0 1 0,0 0 1,-1-1-1,1 1 0,0 0 0,-1 0 1,0 0-1,2 3 0,1 2 9,-1 0 0,0 0 0,0 1 0,0-1 0,1 12 0,-1 2 14,-2-12 31,0 0 0,1 1 0,0-1 0,5 13 1,11-35 104,-11 5-126,0 0 1,-1 0 0,7-13-1,-7 10 5,0 1 0,13-14-1,-15 20-18,31-31 77,-32 32-92,0 1 0,-1 0-1,1 0 1,1 0 0,-1 0-1,0 0 1,0 0 0,1 1-1,-1 0 1,6-2 0,-7 3-6,0 0 1,0 1-1,0-1 1,0 1 0,0-1-1,0 1 1,-1 0 0,1 0-1,0-1 1,0 1 0,-1 0-1,1 1 1,-1-1-1,1 0 1,-1 0 0,1 1-1,-1-1 1,0 1 0,0-1-1,1 1 1,0 1 0,23 41 11,-23-39-12,4 7-5,2 5-30,1 0 0,13 17 0,-20-32 33,-1-1 1,1 1 0,0-1 0,-1 0 0,1 1 0,0-1 0,0 0-1,0 0 1,0 0 0,0-1 0,0 1 0,0 0 0,1-1 0,-1 1-1,0-1 1,0 0 0,0 0 0,1 0 0,-1 0 0,3 0 0,6-1 6,-1-1 0,19-5 0,-29 7-4,29-9 34,0-1 0,-2-2 1,1-1-1,-1-1 0,-1-1 1,-1-1-1,46-39 0,-38 26 53,-25 20 6,-24 20-8,-5 4-82,2 2 0,0 0 0,1 1 0,-17 22-1,28-32-9,1 1-1,0-1 1,1 1-1,0 0 1,0 1-1,1-1 1,0 1-1,1 0 1,0 0-1,0 0 1,1 1-1,-1 19 1,2-28 4,1-1 0,0 1-1,0 0 1,0-1 0,0 1 0,1 0 0,-1-1-1,0 1 1,1-1 0,-1 1 0,1-1 0,0 1-1,-1-1 1,1 1 0,0-1 0,0 1 0,0-1 0,0 0-1,0 1 1,0-1 0,0 0 0,0 0 0,1 0-1,-1 0 1,0 0 0,1 0 0,1 1 0,-1-2 2,0 0 0,0 1 1,0-1-1,0 0 0,-1 0 1,1-1-1,0 1 0,0 0 0,0 0 1,-1-1-1,1 1 0,0-1 1,0 0-1,-1 1 0,1-1 1,-1 0-1,1 0 0,0 0 1,-1 0-1,0 0 0,1-1 1,-1 1-1,0 0 0,2-3 1,8-11 13,-1 0 0,-1-1 0,0 0 0,-1 0 1,9-28-1,-7 19 14,-4 6 11,-6 16-32,1 0 0,-1-1 0,1 1 0,0 0 1,1-1-1,-1 1 0,0 0 0,1 0 0,0 0 0,3-5 0,-2 16 4,1 17-33,-1 0 1,-1 0 0,-1 0-1,-4 32 1,2-14-16,0 9 1,-2 0 1,-15 76-1,17-122 39,-1 0 0,1 0 0,-1 0-1,-1-1 1,1 1 0,-1-1 0,0 1-1,-1-1 1,1 0 0,-1 0 0,0-1-1,0 1 1,0-1 0,-7 6 0,8-8 7,-1 0 1,1 0 0,0-1-1,-1 1 1,1-1 0,-1 1-1,0-1 1,0 0 0,1 0-1,-1-1 1,0 1 0,0-1-1,0 0 1,1 0 0,-1 0-1,0-1 1,0 1 0,0-1-1,0 0 1,1 0 0,-1 0-1,1 0 1,-6-3 0,2 0 31,0 0 1,0 0 0,1 0 0,-1-1 0,1 0 0,0 0 0,0-1 0,1 0 0,-1 0 0,-6-11 0,11 16-40,1-1 0,0 1-1,0 0 1,0 0 0,0-1 0,0 1 0,0 0 0,0-1 0,0 1 0,0 0 0,0 0 0,1-1 0,-1 1 0,1 0 0,-1 0 0,1 0 0,-1 0 0,1-1 0,0 1 0,-1 0 0,1 0 0,0 0 0,0 0 0,1-1 0,27-26-8,-25 24 9,132-99-79,-27 22 106,-49 31-15,56-59 1,-98 91-7,-1-2 0,-1-1 0,-1 0 0,-1 0 0,-1-2 0,-1 0 0,11-28 0,-5-3 13,-2-1 1,-2-1-1,-3-1 0,-3 1 0,-2-2 1,-2-94-1,-11 101 5,0-5-9,5 52-34,-1 9-14,-5 10-17,-1 11 3,0 0-1,2 1 0,1 0 1,-3 28-1,-5 116-116,12-131 122,-4 140-156,7-146 143,2-1-1,1 0 1,11 46-1,-13-71 49,1 1 0,0-1-1,0 0 1,1 0 0,7 10 0,-9-15 3,-1-1 1,1 1-1,-1-1 0,1 0 1,0 0-1,0 0 1,0 0-1,0 0 0,1 0 1,-1-1-1,0 1 1,1-1-1,-1 1 1,1-1-1,-1 0 0,1 0 1,0 0-1,0-1 1,-1 1-1,5 0 1,0-2 6,0 0 0,0 0 0,0-1 0,0 0 0,-1 0 1,1 0-1,0-1 0,-1 0 0,0-1 0,1 1 0,-1-1 1,-1 0-1,1-1 0,7-6 0,-6 4 7,0 0 0,-1 0 0,0 0-1,0-1 1,-1 1 0,1-2 0,-2 1 0,1 0 0,-1-1 0,4-12 0,-8 19-7,1 1 0,-1-1 0,1 0 1,-1 1-1,0-1 0,1 0 0,-1 1 1,0-1-1,0 0 0,0 0 1,-1 1-1,1-1 0,0 0 0,-1 1 1,1-1-1,-1 1 0,1-1 0,-1 0 1,0 1-1,1-1 0,-1 1 1,0-1-1,-2-1 0,2 2-2,-1 0 0,1 1-1,0-1 1,0 1 0,-1 0 0,1-1-1,0 1 1,0 0 0,-1 0 0,1 0-1,0 0 1,-1 0 0,1 0 0,0 0-1,-1 0 1,1 0 0,0 1 0,-1-1 0,1 0-1,0 1 1,0-1 0,-1 1 0,1 0-1,0-1 1,0 1 0,0 0 0,0 0-1,0-1 1,-2 3 0,2-2-4,-1 0 0,0 1 0,0-1 1,0 1-1,1 0 0,-1-1 0,1 1 0,-1 0 1,1 0-1,0 0 0,0 0 0,0 0 0,0 0 1,0 0-1,0 0 0,0 0 0,1 1 0,-1-1 1,1 0-1,-1 4 0,2-4-4,-1 1 0,1 0 0,-1-1 0,1 1 0,0-1 1,0 1-1,0-1 0,1 1 0,-1-1 0,1 0 0,-1 1 0,1-1 0,0 0 0,3 3 0,7 5 7,0 0-1,1 0 0,1-2 0,22 12 0,-31-17 17,6 3 42,1 0 1,-1-1-1,1 0 0,0-1 0,0-1 1,20 4-1,-28-6-44,1-1 1,0 0-1,0 0 1,0 0 0,-1-1-1,1 0 1,0 0-1,-1 0 1,1 0-1,-1-1 1,1 1-1,-1-1 1,0 0 0,1-1-1,-1 1 1,0-1-1,-1 0 1,1 0-1,0 0 1,4-6-1,-3 4-88,-1-1 0,0 1-1,-1-1 1,1 0-1,4-13 1,-1 0-3466,-7 19 3428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54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11552,'0'0'2448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5:59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0 696 5120,'0'0'8041,"12"3"-7722,-4-1-248,-6-1-49,1 0-1,0 0 1,-1 0 0,1 0-1,0 0 1,0-1 0,-1 1-1,1-1 1,0 0 0,0 0 0,0 0-1,-1 0 1,1 0 0,0-1-1,0 1 1,-1-1 0,1 0 0,0 0-1,-1 0 1,1 0 0,-1 0-1,1-1 1,-1 1 0,1-1 0,-1 1-1,2-3 1,70-88 1245,-39 47-535,-28 35-556,0-1 1,-1 0-1,0 0 1,4-15-1,-4 12 115,1 0 0,10-18-1,-10 23-89,-7 8-132,1-1-1,-1 1 1,1 0-1,-1 0 1,1 0-1,0 0 1,0 0-1,-1 0 1,1 0 0,0 0-1,0 1 1,0-1-1,0 0 1,2-1-1,-2 3-44,0 0-1,0 0 1,0 1-1,0-1 1,0 0-1,0 1 1,-1-1-1,1 0 1,-1 1 0,1-1-1,-1 1 1,1-1-1,-1 0 1,0 1-1,0-1 1,0 1-1,0-1 1,0 3-1,6 30 78,-1 1 0,-2-1 0,-2 1 0,-4 45 0,2-58-52,0-5-15,0 0-1,-6 23 1,6-37-10,0 0 1,0 1-1,0-1 0,0 0 1,0 0-1,-1 0 1,0 1-1,1-1 1,-1-1-1,0 1 1,0 0-1,-1 0 0,1-1 1,-1 0-1,1 1 1,-1-1-1,-5 3 1,7-4-6,-1-1 0,1 0 0,-1 1 0,1-1 0,-1 0 0,1 0 0,-1 0 0,1 0 1,-1 0-1,1-1 0,-1 1 0,1 0 0,-1-1 0,1 1 0,-1-1 0,1 1 0,-1-1 0,1 0 1,0 1-1,-1-1 0,0-1 0,-28-23 127,27 22-116,-7-8 89,0 0 1,1-1-1,0 0 1,-13-25-1,21 36-106,1 0-1,-1 1 1,1-1-1,-1 0 1,1 0 0,0 0-1,0 0 1,-1 0-1,1-1 1,0 1 0,0 0-1,0 0 1,0 0-1,0 0 1,0 0 0,1 0-1,-1 0 1,0 0-1,0 0 1,1 0 0,-1 0-1,1 0 1,-1 0-1,1 0 1,0-1 0,-1 2-13,1 1-4,-1 0 0,1 0 0,-1 0 0,1 0 0,-1 0 0,1 0 0,0 0 0,0 0 0,-1 0 1,1 0-1,0-1 0,0 1 0,0 0 0,0 0 0,0-1 0,2 2 0,2 1-10,24 22-53,-15-13 12,1 0 0,-1-1 0,27 15 0,-36-23 42,1-1 0,-1 0 0,1 0 0,0 0 0,0 0 1,-1-1-1,1 0 0,0-1 0,0 1 0,0-1 0,0 0 0,0 0 0,0-1 0,0 0 0,9-2 0,4-4 15,0-1-1,-1-1 1,0 0 0,-1-1-1,26-20 1,-37 26 3,12-6 95,-18 10-98,1 0 0,-1 0 0,1 0 0,0 1 1,-1-1-1,1 0 0,-1 0 0,1 1 0,0-1 0,-1 0 1,1 1-1,-1-1 0,1 1 0,-1-1 0,1 1 0,-1-1 1,0 1-1,1-1 0,-1 1 0,0-1 0,1 1 0,-1-1 1,0 1-1,0 0 0,1-1 0,-1 1 0,0-1 0,0 1 0,0 0 1,0-1-1,0 1 0,0 0 0,0 0 0,2 17 17,0 0-1,-1 0 0,-2 0 0,-3 30 1,1-4 1,-4 19 5,-2-1-1,-21 75 0,4-22 94,23-91-71,2-19-6,1 0 1,-1 0 0,0 0 0,0 0 0,-1 0-1,1 0 1,-1-1 0,-5 9 0,12-26 105,-1 0 0,-1 0 1,0 0-1,-1 0 1,1-19-1,2-5-33,43-246 373,-43 252-424,2 0 0,1 1 0,2 0 0,20-44 0,-8 18 7,-17 41-48,1 0-1,0-1 0,1 2 1,1-1-1,0 1 0,15-19 1,-22 32-25,0 0 1,0 0 0,0-1-1,0 1 1,0 0 0,0 0 0,1 0-1,-1 1 1,0-1 0,1 0 0,-1 0-1,0 1 1,1-1 0,-1 1-1,1-1 1,-1 1 0,1 0 0,-1-1-1,1 1 1,0 0 0,-1 0 0,1 0-1,-1 0 1,3 1 0,0 0-12,0 1 1,1 0 0,-1 0-1,0 0 1,0 1-1,0-1 1,3 4 0,3 3-21,0-1 0,-1 1 0,0 1 0,-1 0 0,0 0 0,-1 1 0,0 0 0,-1 0 0,0 1 0,0-1 0,-1 1 0,-1 0 0,0 1 0,-1-1 0,3 20 0,-5-30 28,-1 0 1,0 0 0,1 0 0,-1 1 0,0-1 0,0 0 0,-1 0 0,1 1 0,0-1-1,-1 0 1,1 0 0,-1 0 0,0 0 0,0 0 0,0 0 0,0 0 0,0 0 0,0 0-1,0 0 1,-3 2 0,2-2 8,0 0 1,0 0-1,-1-1 0,1 1 0,-1-1 0,0 0 0,1 0 0,-1 0 0,0 0 1,0 0-1,1-1 0,-1 1 0,-6 0 0,2-1 28,0 0-1,0 0 1,-1-1 0,1 0-1,0 0 1,0-1 0,0 0-1,0 0 1,0-1-1,0 0 1,-9-5 0,14 7-2,-1-1 0,1 1 0,-1-1 0,1 1 0,-1 0 0,0 0 0,1 0 0,-1 1 0,0-1 0,-3 0 1,6 17-30,6-8-18,-1 0 1,1-1 0,0 0 0,0 0 0,1-1-1,13 11 1,-20-17 16,4 4-9,1-1 0,0 1 0,0-1-1,1 0 1,-1 0 0,0 0 0,1-1 0,0 0-1,0 0 1,-1 0 0,1-1 0,0 0 0,0 0-1,0 0 1,7-1 0,-3-1-3,0 0 0,0-1 0,0 0 0,0-1 0,0 0 0,0 0 0,0-1 0,9-6 0,-11 6 10,-1-1 0,1 0 0,-1 0 0,-1-1 0,1 0 0,-1 0 0,10-11 0,34-56 46,-20 26 1,-22 37-24,-6 6-13,0 0 0,1 1 0,-1-1 0,1 1 0,0 0 0,0-1 0,0 1 0,0 1 0,0-1 0,1 0-1,-1 1 1,1 0 0,6-3 0,8-2 48,-16 6-55,0 0-1,1 0 1,-1 0-1,1 0 1,-1 0-1,1 0 1,-1 1-1,1-1 1,-1 1-1,1 0 1,0 0-1,-1 0 1,1 0-1,-1 1 1,1-1-1,0 0 1,-1 1 0,1 0-1,2 1 1,35 10-2,-32-11-11,0 1 1,-1 0-1,1 1 0,-1-1 0,0 2 0,0-1 1,0 1-1,0 0 0,12 9 0,-15-10 16,-9-10 42,-4-2-9,0 1 0,0 1 1,0-1-1,-1 2 0,-19-11 0,24 15-17,0 0 0,0 0 0,0 0 0,0 0 0,0 1 0,0 0 0,0 0 0,0 1 0,-1-1 0,1 1-1,0 0 1,-1 1 0,1-1 0,0 1 0,-9 3 0,9-3-16,0 2 0,1-1-1,-1 1 1,1-1 0,0 1 0,0 0-1,0 1 1,0-1 0,1 1 0,-1-1-1,1 1 1,0 0 0,0 1 0,0-1-1,1 0 1,-1 1 0,1-1-1,0 1 1,1 0 0,-1 0 0,1 0-1,0 0 1,0 0 0,0 0 0,1 0-1,-1 0 1,2 7 0,-1-5-14,0 0 0,0 0 0,1 0 0,0 0 0,1 0 0,0 0 1,0 0-1,0-1 0,1 1 0,0-1 0,0 1 0,0-1 0,1 0 0,0 0 0,0-1 0,1 1 1,-1-1-1,1 0 0,8 6 0,-12-10 9,1 0 0,-1 0 0,1 0 0,-1 0 0,1 0 0,-1-1 0,1 1 1,0 0-1,-1-1 0,1 1 0,0-1 0,-1 0 0,1 0 0,0 0 0,0 1 0,-1-2 0,1 1 0,0 0 0,0 0 1,-1 0-1,1-1 0,0 1 0,-1-1 0,1 1 0,0-1 0,-1 0 0,1 0 0,-1 0 0,1 0 0,-1 0 0,0 0 1,1 0-1,-1 0 0,0 0 0,0-1 0,0 1 0,1 0 0,-1-1 0,-1 1 0,3-4 0,1-3 15,0 0-1,-1 0 0,0 0 1,0-1-1,-1 1 1,3-14-1,-1-2 29,1-3 60,-2 1-1,1-28 1,-4 54-99,0 0 0,0 0 0,0-1 0,0 1 0,0 0 0,0 0 0,0 0 0,-1 0 0,1 0 0,0 0 1,0 0-1,0 0 0,0-1 0,1 1 0,-1 0 0,0 0 0,0 0 0,0 0 0,0 0 0,0 0 0,0 0 1,0 0-1,0 0 0,0 0 0,0-1 0,0 1 0,0 0 0,0 0 0,0 0 0,0 0 0,0 0 0,0 0 1,0 0-1,1 0 0,-1 0 0,0 0 0,0 0 0,0 0 0,0 0 0,0 0 0,0 0 0,0 0 0,0 0 1,0 0-1,1 0 0,-1 0 0,0 0 0,0 0 0,0 0 0,0 0 0,0 0 0,0 0 0,0 0 0,0 0 1,0 0-1,1 0 0,-1 0 0,0 0 0,0 0 0,0 0 0,0 0 0,0 0 0,8 8 22,6 11-47,-13-17 20,14 23-15,33 42 0,-43-60 10,1-1-1,0 1 0,1-1 1,-1-1-1,1 1 0,1-1 1,-1 0-1,0-1 1,1 0-1,16 6 0,-18-8 6,-1-1 0,1 0-1,0 0 1,0 0 0,0-1-1,0 0 1,0 0 0,0-1-1,0 1 1,0-1 0,-1 0 0,1-1-1,0 0 1,-1 0 0,1 0-1,-1 0 1,1-1 0,-1 0-1,0 0 1,0 0 0,8-8-1,4-5 8,0-1-1,-2 0 0,0-2 0,14-21 0,-23 33 0,5-11 10,0 0 0,-1 0 0,-1-1 0,0 0 0,-2-1 0,6-22 0,20-126 83,-24 107-58,-8 54-31,7-32 52,-3-1 1,2-75-1,-14 63 32,8 51-92,-1 1 0,0 0 0,0-1 0,0 1 0,0 0 0,0 0 0,0-1 0,0 1 0,0 0 0,0-1 0,0 1 0,-1 0 0,1-1-1,0 1 1,0 0 0,0 0 0,0-1 0,0 1 0,0 0 0,-1 0 0,1-1 0,0 1 0,0 0 0,0 0 0,-1 0 0,1-1 0,0 1 0,0 0 0,-1 0 0,1 0 0,0 0 0,0-1 0,-1 1 0,1 0 0,0 0 0,-1 0 0,-8 8-45,-7 18-21,4 5 31,1 1 0,1 0-1,2 0 1,1 1-1,-3 47 1,2 171-209,8-209 198,-1-12 6,2 1 1,1-1-1,2 0 1,0 1 0,2-2-1,12 36 1,-18-64 43,0 0 0,1-1 0,-1 1 0,0 0 0,0-1 0,1 1 0,-1 0 0,1-1 1,-1 1-1,0 0 0,1-1 0,-1 1 0,1-1 0,0 1 0,-1 0 0,1-1 0,-1 0 0,1 1 0,0-1 0,-1 1 0,1-1 0,0 0 0,0 1 1,-1-1-1,1 0 0,0 0 0,0 0 0,-1 1 0,1-1 0,0 0 0,0 0 0,-1 0 0,1 0 0,1-1 0,1 0 8,0 0-1,0 0 1,0 0-1,0-1 1,0 1-1,-1-1 0,1 0 1,2-2-1,2-2 7,0-1-1,-1 1 1,0-1-1,0 0 1,-1-1-1,1 0 1,-2 1-1,7-15 1,25-72 157,-32 81-142,6-10 34,-9 22-58,-1 0-1,1 0 0,-1 0 1,1 0-1,0 1 0,-1-1 1,1 0-1,0 0 0,-1 1 1,1-1-1,0 0 0,0 1 1,0-1-1,0 1 1,-1-1-1,1 1 0,0-1 1,0 1-1,0 0 0,0-1 1,1 1-1,5 38 41,-4-27-48,2 14 10,1-1-1,11 27 0,-16-46-3,1 0 0,0 0 0,1 0 0,-1 0 1,1-1-1,0 1 0,0-1 0,0 0 0,1 0 0,-1 0 0,1 0 0,0-1 0,0 1 1,1-1-1,-1 0 0,9 4 0,-10-6 1,0-1 0,0 0 0,0 1 0,0-1 0,0 0 0,0-1 0,0 1 0,0 0 0,0-1 0,0 0 0,-1 1 0,1-1 0,0-1 0,0 1 0,0 0 0,-1 0 0,1-1 0,3-3 0,8-4 16,-2-2 0,14-12 0,-15 13-12,-3 3 7,-1 0 0,1-1 0,-1 0 0,-1 0 0,0-1 0,0 1 0,0-1 0,7-17 0,-7 15 30,-6 10-39,1 1 1,-1-1-1,1 1 1,0-1 0,-1 0-1,1 1 1,-1-1-1,0 0 1,1 1 0,-1-1-1,0 0 1,1 0 0,-1 1-1,0-1 1,0 0-1,0 0 1,1 0 0,-1 1-1,0-1 1,0 0-1,0 0 1,0 0 0,-1-1-1,0 3 1,-1 1 0,1-1 1,0 1-1,-1-1 0,1 1 0,0-1 0,0 1 0,0-1 0,0 1 0,0 0 0,0 0 0,0-1 1,0 3-1,-1 1 2,0 0-7,-6 9 14,0 1 0,-7 23 0,14-34-22,0 1 1,0-1 0,0 1-1,0-1 1,1 1 0,-1-1-1,1 1 1,0 0 0,1-1-1,-1 1 1,1-1 0,0 1-1,3 7 1,-2-7-4,0 1 1,1-1-1,0 0 0,0 0 1,0 0-1,1 0 0,-1-1 1,1 1-1,0-1 0,1 0 1,-1 0-1,10 6 1,-13-10 4,1 1 1,0 0-1,-1-1 1,1 0 0,0 1-1,0-1 1,-1 0 0,1 0-1,0 0 1,0 0 0,0 0-1,-1 0 1,1-1 0,0 1-1,0 0 1,-1-1-1,1 0 1,0 1 0,-1-1-1,1 0 1,2-1 0,30-21 45,-31 20-36,0 0 0,-1 0 0,1-1 0,0 1 0,-1-1 0,0 0 0,0 1 0,0-1 0,0 0 0,0 0 0,-1 0 0,0 0 0,0 0 0,0-1 0,0-7 0,0 4 14,-1-1 0,0 0 0,0 1 1,-1-1-1,0 1 0,-4-16 1,4 21-13,0 0 0,0 0 1,0 0-1,0 0 1,-1 0-1,1 0 0,-1 1 1,0-1-1,1 1 1,-1-1-1,0 1 1,-1 0-1,1-1 0,0 1 1,-1 0-1,1 0 1,-1 1-1,1-1 1,-1 1-1,0-1 0,0 1 1,-3-1-1,-12-8 29,16 8-36,0 1-1,0 0 1,0 0 0,-1-1-1,1 1 1,0 1-1,-1-1 1,1 0 0,-1 0-1,1 1 1,-1 0 0,0-1-1,-2 1 1,157-6-152,-114 5 111,-28 1 20,0 0 0,0 0 1,0-1-1,-1-1 0,1 1 0,0-1 0,16-7 0,-9 4 266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2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 7136,'0'0'6106,"-13"-3"-5626,-42-9 2,49 11-381,0 1 0,0-1 0,0 1 0,0 1 1,-1-1-1,1 1 0,0 0 0,0 1 0,0-1 0,1 1 1,-1 0-1,0 1 0,-6 3 0,2 0 87,-1 1-1,1 0 1,1 1 0,-16 14-1,15-10-45,0 0 0,0 1 1,1-1-1,1 2 0,0-1 0,-10 25 0,8-14 40,2 2 0,0-1 0,-4 30 0,7-27-23,2 0 0,1 0 0,1 0 0,3 34 1,0-46-76,0-1 0,1 0 0,0 0 1,1 0-1,1 0 0,0 0 1,1-1-1,1 0 0,9 15 0,-14-25-54,1-1 0,-1 0-1,1-1 1,-1 1 0,1 0-1,0-1 1,0 1 0,0-1-1,0 0 1,0 0 0,0 0-1,1-1 1,-1 1 0,1-1-1,-1 0 1,1 0 0,0 0-1,4 1 1,-2-2 0,-1 0-1,0 0 1,1 0-1,-1-1 1,0 1-1,1-1 1,-1 0-1,0-1 1,0 0-1,0 1 1,0-2-1,5-1 1,-5 1-1,0 0 1,-1 0 0,1-1 0,-1 1 0,1-1 0,-1 0 0,0 0-1,-1 0 1,1-1 0,-1 1 0,4-8 0,-5 9-3,0-1 0,-1 1 0,0-1 0,1 1 0,-1-1 0,-1 0 1,1 1-1,0-1 0,-1 0 0,0 1 0,0-1 0,0 0 0,0 0 0,-1 0 0,0 1 0,1-1 1,-4-6-1,4 8-14,-1 1 1,1-1 0,-1 1 0,0-1 0,1 1 0,-1-1 0,0 1-1,0-1 1,0 1 0,0 0 0,-1-1 0,1 1 0,0 0-1,0 0 1,-1 0 0,1 0 0,-1 0 0,1 0 0,-1 0-1,1 1 1,-1-1 0,1 0 0,-1 1 0,0 0 0,1-1-1,-1 1 1,0 0 0,0 0 0,1 0 0,-1 0 0,-3 0-1,-2 2 25,-1-1 0,0 2 0,1-1-1,0 1 1,-12 6 0,3-2 18,1-1-5,11-5-35,0 1 0,0-1 0,0 0 0,0 1 0,1 0 0,-1 0 0,1 0 0,-1 0 0,1 1 0,0 0 0,0-1 0,0 1 0,0 0 0,-5 6 0,8-8-14,0-1 0,0 0 0,0 0 0,0 0 0,0 1 0,0-1-1,0 0 1,0 0 0,0 0 0,0 1 0,0-1 0,1 0 0,-1 0 0,0 0 0,0 1 0,0-1 0,0 0 0,0 0 0,0 0 0,0 0 0,0 1 0,1-1 0,-1 0 0,0 0 0,0 0 0,0 0 0,0 0 0,1 1 0,-1-1 0,0 0 0,0 0 0,0 0 0,1 0 0,-1 0 0,0 0 0,0 0 0,0 0 0,1 0 0,-1 0 0,0 0 0,0 0 0,0 0 0,1 0 0,7 1-2580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0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12760,'0'0'3887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0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9344,'0'0'2782,"14"-4"-2426,49-10-222,0 3-1,0 2 0,1 4 1,0 2-1,0 3 0,125 16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1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5720,'0'0'7673,"13"-1"-7292,96-7 741,-102 7-818,0 2 1,1-1 0,-1 1 0,1 0 0,-1 1 0,13 4 0,7 1-2162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5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0 929 8136,'0'0'3648,"13"-7"-3302,8-7-180,0 0 0,0-1 0,-2-1 0,31-32 0,46-88 604,-26 32-290,-52 79-350,-1 0 0,-1-2 0,-1 0 0,-2 0 0,18-53 0,-17 38 97,-1 0 0,-3-1 1,-2-1-1,-1 0 0,0-46 0,-7 89-198,0 0 1,0 0-1,0 0 1,0 0-1,-1-1 1,1 1-1,0 0 1,-1 0-1,1 0 1,0 0-1,-1 0 1,0 0-1,0-2 1,-5 2 167,0 11-55,-9 33-55,2 1 1,1 1 0,3 0-1,1 0 1,3 1 0,0 65-1,6-71 12,3 0-1,1 0 1,2-1 0,12 41-1,-17-74-62,0 1 0,0-1 0,1 0 0,0 0 0,0 0 0,0 0 0,1-1 0,0 1 0,0-1 0,0 0 0,1 0 0,5 5 0,-7-8-15,-1 0 0,1 0 0,0-1 0,0 1 0,0 0 0,0-1 0,0 0 0,1 0 0,-1 0 0,0 0 0,1 0 0,-1-1 0,0 1 0,1-1 0,-1 0 0,1 0 0,-1 0 0,0-1 0,1 1 0,-1-1 0,0 1 0,1-1 0,-1-1 0,0 1 0,5-3 0,4-2 63,-1-1 1,1 0 0,-2-1-1,1 0 1,-1-1 0,0 0-1,-1-1 1,0 0 0,12-17-1,-17 20-33,0 1-1,0-1 1,0 0-1,-1 0 0,0 0 1,0-1-1,-1 1 1,0 0-1,0-1 1,-1 0-1,0 1 1,0-1-1,-1 0 1,0 0-1,0 1 0,-1-1 1,-3-15-1,4 21-32,-1 0-1,0 0 0,1 0 0,-1 0 1,0 0-1,0 0 0,0 0 0,0 0 1,0 1-1,0-1 0,-1 0 0,1 1 1,-1-1-1,1 1 0,-1-1 0,0 1 1,1 0-1,-1 0 0,0-1 0,-3 0 1,3 1-6,-1 1 1,1 0 0,0-1-1,-1 1 1,1 0-1,-1 0 1,1 0 0,-1 1-1,1-1 1,-1 1-1,1-1 1,0 1 0,-1 0-1,1 0 1,0 0-1,0 0 1,-3 2 0,-1 0-13,0 0-1,0 1 1,1 0 0,0 0 0,-1 0 0,1 1-1,1 0 1,-1 0 0,1 0 0,0 1 0,0-1 0,0 1-1,1 0 1,0 0 0,0 0 0,0 0 0,1 1 0,0-1-1,0 1 1,1-1 0,0 1 0,0 0 0,0 0 0,1-1-1,0 1 1,1 0 0,-1 0 0,1 0 0,0-1 0,4 11-1,-3-9-10,1-1 0,0 0 0,0 0 0,0 0 0,1 0 0,0 0 0,1-1 0,-1 0 0,10 10 0,-11-13 9,-1-1 0,0 0 1,1 0-1,-1 0 0,1 0 0,-1 0 0,1-1 0,0 1 0,0-1 0,0 0 0,0 0 0,0 0 0,0 0 0,0 0 0,0-1 0,0 1 0,0-1 0,1 0 0,-1 0 0,0 0 0,0-1 0,0 1 0,0-1 0,0 1 0,1-1 0,-1 0 0,3-2 0,13-8 41,1-1-1,-2-1 1,0-1 0,-1 0-1,18-20 1,-11 12 36,77-86 682,-101 108-753,0 0 1,0 0-1,0 0 0,0-1 0,0 1 1,0 0-1,1 0 0,-1 0 1,0 0-1,0 0 0,0 0 1,0 0-1,0 0 0,0 0 0,0 0 1,1-1-1,-1 1 0,0 0 1,0 0-1,0 0 0,0 0 1,0 0-1,0 0 0,1 0 1,-1 0-1,0 0 0,0 0 0,0 0 1,0 0-1,0 0 0,0 0 1,1 0-1,-1 0 0,0 0 1,0 0-1,0 0 0,0 0 0,0 1 1,0-1-1,1 0 0,-1 0 1,0 0-1,0 0 0,0 0 1,0 0-1,0 0 0,0 0 0,0 0 1,0 1-1,2 8 96,-3 13-23,-11 102 270,6-96-69,6-27-206,2-2-52,0 0 0,0 1 0,0-1 0,0 0 0,0 0-1,0-1 1,0 1 0,-1 0 0,1 0 0,0-1 0,-1 1-1,1-1 1,-1 0 0,0 1 0,1-1 0,-1 0 0,0 0 0,0 0-1,1-2 1,4-6 41,2-1-4,29-34 134,-33 41-154,-1 0 1,1 1-1,0-1 1,0 1-1,0 0 1,1 0-1,-1 1 0,9-5 1,-12 7-36,0 0 0,-1 0 0,1 1 1,0-1-1,0 0 0,-1 0 0,1 0 0,0 0 0,-1 1 1,1-1-1,0 0 0,-1 1 0,1-1 0,0 0 0,-1 1 1,1-1-1,-1 1 0,1-1 0,-1 1 0,1-1 0,-1 1 0,1-1 1,-1 1-1,0-1 0,1 1 0,-1 0 0,0-1 0,1 1 1,-1 0-1,0-1 0,0 1 0,1 0 0,-1 0 0,0-1 1,0 2-1,6 31 11,-5-27-9,4 50 10,-5-56-14,0 0 0,0 1 1,0-1-1,0 0 0,0 1 0,0-1 0,1 0 0,-1 0 0,0 1 0,0-1 0,0 0 0,0 0 0,0 1 1,0-1-1,0 0 0,0 0 0,1 0 0,-1 1 0,0-1 0,0 0 0,0 0 0,0 0 0,1 1 0,-1-1 1,0 0-1,0 0 0,1 0 0,-1 0 0,0 0 0,0 0 0,0 1 0,1-1 0,-1 0 0,0 0 1,0 0-1,1 0 0,-1 0 0,0 0 0,0 0 0,1 0 0,-1 0 0,0 0 0,1 0 0,-1 0 0,0 0 1,0 0-1,1-1 0,-1 1 0,0 0 0,0 0 0,0 0 0,1 0 0,-1 0 0,0 0 0,0-1 0,0 1 1,1 0-1,-1 0 0,0-1 0,14-9 20,9-11 51,0 2 1,45-29-1,-57 41-37,-10 6-22,0 0-1,0 0 0,0 1 0,0-1 0,0 0 0,1 1 0,-1-1 0,0 1 0,0-1 0,0 1 0,1 0 0,-1-1 0,2 1 0,-1 1-3,0-1 1,0 1-1,0 0 0,-1 0 0,1 0 0,0 0 0,-1 0 0,1 1 0,-1-1 1,1 0-1,2 4 0,1 1 2,0 0 1,0 1-1,6 12 1,-7-13 3,-1 0 0,1 0 0,1 0 0,-1-1 1,8 8-1,-10-12-3,-1 1 0,1-1 0,0 1 1,1-1-1,-1 0 0,0 0 0,0 0 1,0 0-1,1-1 0,-1 1 0,0-1 1,1 1-1,-1-1 0,1 0 0,-1 0 0,0 0 1,1 0-1,-1 0 0,1 0 0,2-2 1,1 1 10,-1-1 1,0 0-1,0-1 0,-1 1 1,1-1-1,0 0 1,-1 0-1,0 0 1,0-1-1,0 1 1,0-1-1,0 0 1,-1 0-1,6-10 1,1-1 64,-1 0 1,-1-1-1,8-20 0,-11 25 39,-3 12-26,-4 19 13,0-7-112,-7 88 38,-30 224-99,35-285 48,4-33 10,-1 1 1,0-1 0,0 1-1,0-1 1,-1 1 0,0-1 0,-5 12-1,5-44 85,3 10-69,24-278 171,-14 220-122,-7 42-28,0 1-1,2-1 1,2 1-1,0 0 1,15-32-1,-9 31 3,-10 22-9,0-1 0,0 1-1,1-1 1,1 1 0,-1 1-1,11-12 1,-16 19-28,1 1 0,-1 0 1,1 0-1,-1 0 0,1-1 1,0 1-1,-1 0 0,1 0 0,-1 0 1,1 0-1,0 0 0,-1 0 1,1 0-1,-1 0 0,1 0 0,0 1 1,-1-1-1,1 0 0,-1 0 1,1 0-1,-1 1 0,1-1 0,-1 0 1,1 1-1,-1-1 0,1 0 1,-1 1-1,1-1 0,-1 1 0,1-1 1,-1 1-1,0-1 0,1 2 1,14 17-24,-1 4-6,18 44 0,-29-58 15,0 0 0,0 1 0,0-1 0,-2 1 0,1-1 1,-1 1-1,0 0 0,-1 13 0,-1-21 10,1 0 0,0 1 1,-1-1-1,0 0 0,1 1 1,-1-1-1,0 0 0,0 0 1,0 0-1,-1 1 0,1-1 1,0-1-1,-1 1 0,1 0 1,-1 0-1,0 0 0,1-1 1,-1 1-1,0-1 0,0 1 1,0-1-1,0 0 0,0 0 1,-1 0-1,-2 1 0,-1 0 16,0 0 0,0-1 0,0 0 0,0 0 0,0 0 0,0-1 0,-1 0 0,-7-1 0,-1-2 39,12 0-20,8 0-6,110-34-28,-80 24-13,131-58-68,-150 64 78,1 0 0,-2-1 0,22-14 0,-31 17 119,-14 6-52,-14 9-25,13-1-32,1 0-1,-1 1 0,2 0 0,-1 0 0,1 1 0,-10 21 0,16-29-6,0-1 0,1 0 0,-1 0 1,1 0-1,0 0 0,-1 0 0,1 0 1,0 1-1,0-1 0,1 0 0,-1 0 0,0 0 1,1 0-1,-1 1 0,1-1 0,0 0 0,0 0 1,0 0-1,0 0 0,0 0 0,0-1 0,0 1 1,0 0-1,1 0 0,-1-1 0,1 1 0,-1-1 1,1 1-1,0-1 0,0 0 0,2 2 0,-2-2 2,0-1-1,0 0 0,-1 1 0,1-1 0,0 0 0,0 0 0,0 0 0,-1 0 0,1 0 0,0 0 1,0 0-1,0-1 0,-1 1 0,1-1 0,0 1 0,-1-1 0,1 0 0,0 1 0,-1-1 0,1 0 1,-1 0-1,1 0 0,-1-1 0,1 1 0,-1 0 0,0 0 0,0-1 0,0 1 0,1-1 0,-1 1 0,-1-1 1,1 1-1,0-1 0,1-2 0,0 0 9,0-1-1,0 1 1,-1-1 0,1 0 0,-1 1 0,0-1-1,0 0 1,-1 0 0,0 0 0,1 1 0,-2-1-1,1 0 1,0 0 0,-1 0 0,0 0 0,0 1-1,0-1 1,-1 0 0,-4-8 0,6 12-5,0 1-1,0-1 1,0 0 0,0 0 0,0 0 0,0 0 0,0 0-1,0 0 1,0 0 0,0 1 0,1-1 0,-1 0 0,0 0-1,1 0 1,-1 0 0,0 1 0,1-1 0,-1 0 0,1 0-1,-1 1 1,1-1 0,0 0 0,-1 1 0,1-1 0,0 0-1,-1 1 1,1-1 0,0 1 0,0 0 0,-1-1 0,1 1-1,0-1 1,1 1 0,38-17-16,-30 13 6,31-12-18,132-50-7,-158 60 26,-14 5 5,1 0 1,-1 0-1,0 0 0,1 1 0,-1-1 1,1 1-1,-1-1 0,1 1 0,-1-1 1,1 1-1,-1 0 0,1 0 1,0-1-1,-1 1 0,1 0 0,-1 1 1,1-1-1,-1 0 0,1 0 0,-1 1 1,1-1-1,-1 1 0,1-1 1,-1 1-1,3 1 0,22 10-26,-22-11 22,0 0 0,0 1-1,0-1 1,-1 1 0,1 0-1,5 4 1,3 6 0,0 0-1,-1 1 1,-1 0-1,0 1 0,-1 0 1,0 1-1,-1-1 1,-1 2-1,0-1 1,8 33-1,-14-47 8,-1 1 0,0-1-1,1 1 1,-1-1 0,1 1 0,0-1-1,0 1 1,-1-1 0,1 1 0,0-1-1,0 0 1,0 1 0,1-1 0,-1 0-1,0 0 1,0 0 0,1 0 0,-1 0-1,0 0 1,1 0 0,-1-1 0,1 1-1,-1 0 1,1-1 0,0 1 0,-1-1-1,1 0 1,-1 1 0,1-1 0,0 0-1,-1 0 1,1 0 0,0 0 0,-1 0-1,1 0 1,0-1 0,2 0 0,6-2 7,0-1 0,0 0 0,0 0 0,16-11 1,-14 8-6,17-11 42,0-1-1,47-41 1,-15 19 27,-71 53-77,0 1 0,1 0 1,1 0-1,-10 19 0,4-5-19,-31 66 17,44-93 8,1 1-1,0-1 1,-1 1-1,1-1 1,0 1-1,0-1 1,-1 0 0,1 1-1,0-1 1,0 1-1,0 0 1,-1-1-1,1 1 1,0-1-1,0 1 1,0-1-1,0 1 1,0-1 0,0 1-1,0-1 1,0 1-1,1-1 1,-1 1-1,0-1 1,0 1-1,0-1 1,0 1-1,1-1 1,-1 1 0,0-1-1,0 1 1,1-1-1,-1 1 1,0-1-1,1 0 1,0 1-1,0-1-1,-1 1-1,1-1 1,0 0-1,0 0 0,-1 0 1,1 0-1,0 0 1,0 0-1,0 0 0,-1-1 1,1 1-1,0 0 1,0 0-1,-1-1 1,1 1-1,0 0 0,-1-1 1,1 1-1,0 0 1,-1-1-1,1 1 0,-1-1 1,1 0-1,0 1 1,-1-1-1,1 0 0,8-12 2,-1 0 0,0 0-1,-1-1 1,0 0-1,-1 0 1,-1 0 0,5-22-1,0 6 26,-4 50 25,-3-7-72,1-1 1,10 25-1,-3-21 6,1-1 1,1 0-1,0-1 0,1 0 0,1-1 0,21 16 1,-33-27 11,0 0 1,0 1 0,1-1 0,-1 0 0,0-1 0,1 1 0,-1-1 0,1 1 0,0-1 0,-1 0 0,1 0 0,0-1 0,0 1 0,0-1 0,-1 0 0,6 0 0,-4-1 4,0 0-1,1 0 1,-2-1 0,1 0 0,0 0-1,0 0 1,0 0 0,-1-1-1,1 1 1,6-7 0,1-2 5,0-1 0,-1 0 0,0 0 1,-1-1-1,-1 0 0,14-26 1,0-8 27,-2 0 0,-3-2 0,-1 0 0,-3 0 0,-2-2 1,-2 0-1,6-102 0,-18 89 52,0 51-59,2 12-25,0 1-1,0-1 1,0 1-1,0-1 1,0 0-1,0 1 1,0-1 0,0 1-1,0-1 1,-1 1-1,1-1 1,0 1-1,0-1 1,-1 1-1,1-1 1,0 1-1,-1 0 1,1-1 0,0 1-1,-1-1 1,1 1-1,-1 0 1,1-1-1,-1 1 1,1 0-1,0 0 1,-1-1 0,1 1-1,-1 0 1,0 0-1,1 0 1,-1-1-1,1 1 1,-1 0-1,1 0 1,-1 0-1,1 0 1,-1 0 0,1 0-1,-1 0 1,0 0-1,1 0 1,-1 1-1,1-1 1,-1 0-1,1 0 1,-1 0-1,1 1 1,-1-1 0,1 0-1,-1 1 1,1-1-1,0 0 1,-1 1-1,-4 2 8,0 0-1,0 0 0,1 1 1,-7 6-1,-2 6-8,0 1 0,1 0-1,1 1 1,0 0 0,2 1 0,0 0 0,1 1 0,1-1 0,-6 27-1,10-28-7,0 0-1,1 0 1,0 1-1,2-1 0,0 0 1,1 1-1,1-1 0,1 0 1,1 0-1,0 0 0,10 26 1,-6-24 0,1 1 1,1-1 0,1-1-1,1 0 1,1-1 0,0 0-1,1-1 1,1 0 0,19 17-1,-31-32-1,-1 0 0,1 0 0,0 1 0,-1-1 1,1-1-1,0 1 0,0 0 0,0-1 0,0 1 0,1-1 0,-1 0 0,4 1 0,-5-4-374,-6-2 209,-8-4-1343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5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7832,'0'0'4528,"98"22"-4128,-7-20 16,18-8-56,-4-4 0,-1 2-88,-1 2 8,0 0-152,-22-10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7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1 5224,'0'0'3888,"3"10"-3423,1 8-297,0 0 0,-2 0 0,0 0 0,-1 0 0,-1 0 0,-2 18 0,-1-17 58,0 0-1,-2 0 1,0-1 0,-15 36 0,15-43-13,-1 0 1,0 0 0,-1-1 0,0 0 0,-1 0 0,1-1 0,-2 0-1,-16 15 1,22-22-116,0 1 0,0-1-1,-1 0 1,1 0 0,0 0-1,-1 0 1,0-1-1,1 1 1,-1-1 0,0 0-1,0 0 1,1 0 0,-1 0-1,0-1 1,0 0 0,0 0-1,0 0 1,0 0 0,0 0-1,0-1 1,0 0 0,1 0-1,-1 0 1,-4-2 0,3 1-25,1 0 1,1-1 0,-1 0-1,0 0 1,1 0 0,-1 0-1,1-1 1,0 1 0,0-1-1,0 0 1,1 0 0,-1 0-1,1 0 1,0 0 0,0 0-1,0-1 1,1 1-1,0-1 1,-2-8 0,1-1 27,0-1 1,1 1-1,1-1 1,0 1 0,1-1-1,1 1 1,0-1-1,1 1 1,0 0-1,7-17 1,-8 24-64,1 0-1,0 0 1,1 0-1,0 1 1,0-1-1,0 1 1,1 0 0,0 0-1,0 0 1,0 1-1,1 0 1,0 0 0,0 0-1,0 0 1,0 1-1,1 0 1,0 1-1,0 0 1,0 0 0,0 0-1,8-2 1,-10 5-15,-1-1 1,0 1-1,0 0 0,0 0 1,1 1-1,-1-1 0,0 1 1,0 0-1,5 2 1,35 14 140,-42-16-156,13 6 66,-1 1 0,0 1 1,21 17-1,17 11 120,-46-33-169,18 12 108,1-2 1,1 0 0,0-1 0,34 11-1,-48-22-53,0 0 0,0-1 0,0 0-1,0-1 1,0 0 0,15-2-1,5-3 287,32-9 0,33-15 816,-44 13-167,-52 16-1019,-1 0 0,0 0 0,1 0 1,-1 0-1,0 0 0,1 1 0,-1-1 0,0 0 1,1 0-1,-1 1 0,0-1 0,0 0 0,1 0 1,-1 1-1,0-1 0,0 0 0,0 1 0,1-1 0,-1 0 1,0 1-1,0-1 0,0 0 0,0 1 0,0-1 1,0 0-1,0 1 0,0-1 0,0 0 0,0 1 0,1 3-2997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7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 11656,'0'0'5531,"8"15"-5157,3 5-220,0 0 0,-2 1-1,-1 0 1,8 30 0,115 449 3038,-129-493-3082,0-3-5,-1 0 1,0 0-1,0 0 1,0 0 0,0 0-1,-1 0 1,0 1-1,0 6 1,0-11-86,-1 0-1,1 1 1,-1-1-1,1 0 1,-1 0-1,0 1 1,1-1-1,-1 0 1,1 0-1,-1 0 1,1 0-1,-1 0 1,0 0 0,1 0-1,-1 0 1,1 0-1,-1 0 1,0 0-1,1 0 1,-1 0-1,1-1 1,-1 1-1,1 0 1,-1 0-1,1-1 1,-1 1 0,-17-8 109,-80-47 385,-15-8 51,110 62-564,-1-1 10,0 1 1,0-1 0,0 0-1,0 0 1,1 0 0,-1-1-1,1 1 1,-1-1-1,1 0 1,0 0 0,0 0-1,0 0 1,0-1-1,1 1 1,-3-5 0,5 7-121,0 1 1,0-1-1,0 1 0,0-1 1,0 1-1,0 0 1,0-1-1,0 1 1,0-1-1,0 1 1,0-1-1,0 1 1,0-1-1,1 1 1,-1 0-1,0-1 1,0 1-1,1-1 1,-1 1-1,0 0 0,0-1 1,1 1-1,-1 0 1,1-1-1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08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6632,'0'0'6346,"14"3"-5930,171 25 1302,-157-26-1406,10 3 632,1-2-1,0-2 1,76-7-1,-110 5-788,0 1 1,0 0-1,0-1 0,0 2 1,0-1-1,0 0 0,0 1 0,5 1 1,9 5-2446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11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80 227 10040,'0'0'2944,"-11"9"-2544,-33 32 6,41-37-326,0 0 0,1 0-1,-1 0 1,1 0 0,0 1-1,0-1 1,0 0 0,1 1 0,0 0-1,0-1 1,0 1 0,0 0-1,1-1 1,-1 1 0,1 0 0,0 0-1,1 0 1,-1-1 0,1 1-1,0 0 1,0-1 0,3 8 0,-2-9-41,-1 0 1,0-1 0,1 1-1,0-1 1,0 1 0,0-1-1,0 0 1,0 1 0,0-1-1,0 0 1,1 0 0,-1-1-1,1 1 1,0 0 0,-1-1-1,1 0 1,0 1 0,0-1-1,0 0 1,0-1 0,0 1-1,0 0 1,5 0 0,1-1 52,-1 1-1,0-1 1,0 0 0,1-1 0,-1 1 0,0-2 0,0 1-1,8-4 1,-14 4-58,0 1 1,0-1-1,-1-1 1,1 1-1,-1 0 0,1 0 1,-1-1-1,1 1 0,-1-1 1,0 1-1,1-1 0,-1 1 1,0-1-1,0 0 1,0 1-1,-1-1 0,1 0 1,0 0-1,-1 0 0,1 0 1,-1 0-1,1-3 0,0-1 47,-1 0-1,1 0 0,-1 0 0,0 0 1,-1 0-1,-1-8 0,1 10-40,0 0 0,0 0 1,0 0-1,-1 0 0,1 0 0,-1 0 0,0 0 0,-1 0 1,1 1-1,0-1 0,-1 1 0,0 0 0,0 0 0,0 0 0,0 0 1,-1 0-1,1 1 0,-7-4 0,4 3 11,0 0 0,0 1 0,-1 0 0,1 0-1,-1 1 1,1 0 0,-1 0 0,1 0 0,-1 1 0,0 0 0,-9 1-1,14 0-32,0-1 0,0 0-1,0 1 1,0-1 0,0 1-1,0-1 1,0 1 0,0 0-1,1 0 1,-1 0-1,0 0 1,-2 2 0,36-6 64,197-37 112,-213 35-165,-1 1 1,1-2-1,-2 0 1,21-12-1,19-8 106,-38 21-47,-15 5-50,1-1-1,0 1 1,-1-1-1,1 1 0,-1-1 1,1 0-1,-1 0 1,1 0-1,-1 0 1,1 0-1,-1 0 1,2-2-1,-2 2 80,0 2-93,-1 0 0,1 1 1,-1-1-1,1 0 0,-1 0 0,1 0 0,-1 1 0,0-1 0,0 0 0,1 0 0,-1 1 0,0-1 0,0 0 0,0 0 0,-1 1 0,1-1 0,0 0 1,0 0-1,-1 2 0,0 1 18,-1 13 18,0 0-1,1 0 0,1 0 1,0 0-1,2 0 0,0 0 1,5 22-1,-5-33-29,-1 0 0,1 0 0,1 0-1,-1 0 1,1 0 0,7 10 0,-9-15-23,-1 0 0,1 0 0,0 0 0,0-1 0,0 1 0,0 0 0,0 0 0,0-1 0,0 1 0,0-1 0,1 1 0,-1-1 1,0 1-1,0-1 0,0 0 0,1 1 0,0-1 0,0 0 2,1 0-1,-1-1 1,0 1 0,0-1 0,0 1 0,0-1-1,-1 0 1,1 1 0,0-1 0,0 0 0,0 0 0,0 0-1,-1-1 1,2 0 0,6-6 14,0 0 0,0 0-1,-1-1 1,-1 0 0,0-1 0,8-12 0,30-66 254,-25 47-29,-16 32-72,-2 5-26,-4 10-36,1 21 17,2-11-116,-1-9-8,0 1-1,0 0 1,1 0 0,0-1 0,0 1 0,4 10 0,-4-15-6,0 0 0,0 0 1,1 1-1,-1-1 0,1 0 0,0-1 1,0 1-1,0 0 0,0 0 0,1-1 1,-1 1-1,1-1 0,-1 0 0,1 0 1,0 0-1,0 0 0,4 2 0,-4-3 2,-1-1 0,1 1 0,0-1 0,-1 0 0,1 0 0,-1 0 0,1 0 1,0 0-1,-1 0 0,1-1 0,-1 1 0,1-1 0,4-1 0,31-15 26,-24 8-9,1 0 0,-2-2 0,1 1 0,-1-2 0,-1 1-1,0-2 1,-1 0 0,17-25 0,-26 34-3,1 0 0,-1-1 1,-1 1-1,1-1 0,-1 0 0,2-8 0,1-5 110,-7-12 86,4 31-210,0-1 0,1 0 0,-1 1 0,0-1 0,0 0 0,0 1 0,1-1 0,-1 1 1,0 0-1,0-1 0,0 1 0,0 0 0,0 0 0,1 1 0,-2-2 0,3 4-5,0 0 0,0-1 0,0 1 0,-1 0 0,1 1 0,-1-1 0,0 0 0,-1 1-1,1-1 1,-1 1 0,2 8 0,6 16-3,-2-9 4,-1 1 1,0 0-1,3 28 1,5 21 0,-13-67 3,0 0-1,0 0 1,0 0-1,0 0 1,0 0-1,1 0 1,0 0-1,-1-1 1,1 1-1,0-1 1,0 1-1,0-1 1,1 0-1,-1 1 1,1-1-1,-1-1 1,1 1-1,0 0 1,-1 0-1,1-1 1,0 0-1,0 0 1,0 1-1,0-2 1,0 1-1,1 0 1,-1-1-1,0 1 1,0-1-1,0 0 1,1 0-1,-1 0 1,0 0-1,5-2 1,0 1 4,0-1 1,0 0-1,0-1 1,-1 0 0,1 0-1,-1 0 1,0-1 0,0 0-1,0 0 1,0-1 0,-1 0-1,10-9 1,-8 5 4,1 0 1,-1-1-1,-1 1 0,0-1 1,0-1-1,-1 1 1,0-1-1,-1 0 0,0-1 1,-1 1-1,0-1 0,-1 0 1,2-16-1,13-112 300,-16 131-283,-2 7-17,0-1-1,1 1 1,-1-1 0,1 1-1,0-1 1,0 1 0,0-1-1,0 1 1,0 0 0,2-3 0,0 0 14,3-8 41,-6 13-66,0 0 0,0 0 0,0 0 0,1 0 0,-1 0-1,0 0 1,0 0 0,0 0 0,0 0 0,0 1 0,0-1 0,0 0 0,0 0 0,0 0 0,0 0 0,0 0 0,1 0 0,-1 0 0,0 0 0,0 0 0,0 0 0,0 0 0,0 0 0,0 0 0,0 0 0,0 0 0,0 0 0,1 0 0,-1 0 0,0 0 0,0 0 0,0 0 0,0 0 0,0 0 0,0 0 0,0 0 0,0 0-1,0 0 1,0-1 0,1 1 0,-1 0 0,0 0 0,0 0 0,0 0 0,0 0 0,0 0 0,0-1 1,0 1-1,0 0 1,0-1-1,0 1 0,1 0 1,-1-1-1,0 1 1,0-1-1,0 1 1,1 0-1,-1-1 0,0 1 1,0 0-1,1 0 1,-1-1-1,0 1 1,0 0-1,1 0 1,-1-1-1,0 1 0,1 0 1,-1 0-1,0 0 1,1-1-1,-1 1 1,1 0-1,-1 0 0,0 0 1,1 0-1,-1 0 1,1 0-1,-1 0 1,0 0-1,1 0 1,-1 0-1,1 0 0,-1 0 1,1 0 73,-1 15-46,-4 88-20,2 56 22,3-152-32,-1 0 1,1 0-1,0 0 0,1 0 1,-1 0-1,2 0 1,-1 0-1,4 6 1,-5-11 3,1-1 0,-1 0 0,1 0 0,-1 0 1,1 0-1,0 0 0,-1-1 0,1 1 1,0 0-1,0-1 0,0 0 0,-1 1 1,1-1-1,0 0 0,0 0 0,0 0 1,0 0-1,0 0 0,-1 0 0,1 0 1,0-1-1,0 1 0,0-1 0,-1 1 1,1-1-1,0 0 0,2-1 0,7-3 12,0-1 0,18-12 1,-25 14-8,1 1 0,-1-2 0,0 1 1,0 0-1,7-10 0,-8 9 2,1-1-1,0 2 0,0-1 0,9-7 1,-8 8 4,-1-1 0,1 1 0,-1-1 0,0 0 0,3-5 1,-5 6-6,1 0 1,0 0-1,1 0 1,-1 0-1,1 0 1,-1 1-1,7-4 1,-2 3 112,-4 5-101,-4-1-15,0-1 1,0 0-4,0 1 0,0 0 0,0-1 0,0 1 0,1-1 0,-1 1 0,0 0 0,0-1 0,0 1 0,1-1 0,-1 1 0,0 0 0,1-1 0,-1 1 0,0 0 0,1-1 0,-1 1 0,0 0 0,1 0 0,-1-1 0,0 1 0,1 0 0,-1 0 0,1 0 0,-1 0 0,0-1 0,1 1 0,-1 0 0,1 0 0,0 0-2,-1 0 0,0 0-1,0 0 1,1 0 0,-1 0 0,0 0 0,0 0-1,1 0 1,-1 0 0,0 0 0,0 0 0,1 0-1,-1-1 1,0 1 0,0 0 0,1 0 0,-1 0-1,0 0 1,0 0 0,1-1 0,-1 1 0,0 0-1,0 0 1,0-1 0,0 1 0,0 0 0,1 0-1,-1 0 1,0-1 0,0 1 0,0 0 0,0-1-1,0 1 1,0 0 0,0 0 0,0-1 0,0 1-1,0 0 1,0 0 0,0-1 0,0 1 0,0 0-1,0-1 1,0 1 0,0 0 0,0 0 0,0-1-1,-1 1 1,0-3 0,0 0 0,0 1-1,0-1 1,-1 1 0,1-1-1,-1 1 1,0-1 0,1 1-1,-1 0 1,0 0 0,-1 0-1,1 0 1,0 0 0,0 1-1,-1-1 1,1 1 0,-1-1-1,0 1 1,1 0 0,-1 0-1,0 0 1,1 0 0,-7 0-1,5 1-3,0 1 1,-1 0-1,1 0 0,0 0 0,0 1 1,0-1-1,0 1 0,0 0 0,0 0 0,1 0 1,-1 1-1,1-1 0,-1 1 0,1 0 1,0 0-1,0 0 0,0 1 0,1-1 0,-1 1 1,-3 6-1,3-6-1,1 0 0,0 0 0,-1 0 0,2 1 0,-1-1 0,0 1 0,1-1 0,0 1 0,0 0 0,0 0 0,1-1 0,0 1 0,0 0 0,0 0 0,0-1 0,1 1 0,-1 0 0,4 8 0,-3-10 0,1 0 1,0 1-1,1-1 1,-1 0-1,0-1 1,1 1-1,-1 0 1,1-1 0,0 1-1,0-1 1,0 0-1,0 0 1,1 0-1,-1 0 1,0-1-1,1 0 1,0 1 0,-1-1-1,1 0 1,-1 0-1,1-1 1,0 1-1,0-1 1,-1 0-1,5 0 1,11-1-15,0 0 0,-1-1 0,29-6 0,-47 8 18,31-9 2,-1-1-1,0-1 0,-1-2 1,47-27-1,-12 6 0,-64 34-1,1 0 1,-1 0-1,1 0 0,-1 1 0,1-1 1,-1 0-1,1 0 0,-1 0 0,1 0 1,-1 1-1,1-1 0,-1 0 0,1 1 1,-1-1-1,0 0 0,1 1 0,-1-1 1,1 0-1,-1 1 0,0-1 1,1 1-1,-1-1 0,0 1 0,0-1 1,1 0-1,-1 1 0,0-1 0,0 1 1,0 0-1,0-1 0,1 1 0,5 19 22,-6-20-21,6 21 41,1 0-1,1-1 1,11 24 0,-16-38-12,1 0-1,-1 0 1,1 0 0,0-1 0,0 1-1,1-1 1,0 0 0,-1-1 0,2 1-1,-1-1 1,0 0 0,1 0 0,0 0-1,9 4 1,-12-7-34,-1 0-1,1 0 1,-1-1 0,1 1-1,0 0 1,0-1 0,-1 1-1,1-1 1,0 0 0,0 0-1,-1 0 1,5-1 0,-6 0-44,1 0 1,-1 1-1,0-1 1,1 0-1,-1 0 1,0 0-1,0 0 0,1-1 1,-1 1-1,0 0 1,0 0-1,0-1 1,-1 1-1,1 0 1,0-1-1,0 1 1,-1-1-1,1 1 1,-1-1-1,1 1 0,-1-1 1,0 0-1,0-1 1,4-21-3574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11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14464,'0'0'1824,"67"37"-2312,-23-15 264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119 112 3808,'0'0'11276,"-10"1"-10958,-32 4 4,40-5-266,-1 1 0,1-1 1,-1 1-1,1 0 1,-1 0-1,1 0 1,0 0-1,-1 0 1,1 1-1,0-1 1,0 1-1,0-1 0,0 1 1,0 0-1,1 0 1,-1 0-1,0 0 1,1 0-1,-1 0 1,-1 4-1,0 1 71,1 0 0,0 0 0,0 0 0,0 0 0,0 9 0,1-7-12,0-2-48,-2 7 71,1 0 0,1 0 0,1 18 0,0-28-104,0-1 0,0 0 0,1 1 0,-1-1 0,1 0 0,0 0 0,0 0 0,1 1 0,-1-1-1,0 0 1,1 0 0,0-1 0,0 1 0,0 0 0,0 0 0,0-1 0,0 0 0,1 1 0,3 2-1,-2-2 18,0-1 0,1 0-1,-1 0 1,0-1 0,1 1-1,-1-1 1,1 0 0,0 0-1,-1 0 1,1-1 0,-1 0-1,1 0 1,0 0 0,0 0-1,-1-1 1,1 0 0,-1 1-1,1-2 1,-1 1 0,1-1-1,-1 1 1,0-1 0,1 0 0,-1-1-1,4-2 1,-3 2-10,0-1 0,-1 1 1,1-1-1,-1 0 0,1-1 0,-1 1 1,0-1-1,-1 1 0,1-1 0,-1-1 1,0 1-1,0 0 0,-1-1 0,1 1 1,-1-1-1,0 0 0,-1 0 1,0 1-1,1-9 0,-1 4 24,-1 0 0,0 1 0,-1-1 0,0 1-1,-1-1 1,0 1 0,0 0 0,-4-11 0,2 16 38,1 0-1,-1-1 1,1 2-1,-1-1 1,0 0-1,-1 1 1,1 0-1,-1-1 1,1 2 0,-1-1-1,-9-3 1,-5 1 584,34 10-317,-9-2-357,1-1 0,0 0 1,-1 0-1,1-1 0,0 0 1,0 0-1,10 0 0,51-5 70,-41 2-44,-7-1 31,0-1 0,0 0 0,0-1-1,-1-1 1,0-1 0,0-1 0,-1 0 0,0-2 0,-1 0 0,1-1 0,26-23 0,-44 34-59,0 0 0,0 0 0,0 0 0,1 0 0,-1 0 0,0 0 0,0 0 0,0 0 0,0 0 0,0 0 0,1 0 0,-1 0 0,0 0 0,0 0 0,0 0 1,0 0-1,0 0 0,1 0 0,-1 0 0,0 0 0,0 0 0,0 0 0,0 0 0,0 0 0,1 0 0,-1 1 0,0-1 0,0 0 0,0 0 0,0 0 0,0 0 0,0 0 1,0 0-1,0 0 0,1 0 0,-1 1 0,0-1 0,0 0 0,0 0 0,0 0 0,0 0 0,0 0 0,0 1 0,0-1 0,0 0 0,0 0 0,0 0 0,0 0 1,0 0-1,0 1 0,0-1 0,0 0 0,0 0 0,0 0 0,0 0 0,0 0 0,0 1 0,0-1 0,0 0 0,-1 20 190,-5 23-141,6-42-46,-2 14 18,-3 9 47,2 1 1,0 47 0,3-65-60,0 0 0,1-1 0,0 1-1,0 0 1,1 0 0,0 0 0,0-1 0,1 1-1,0-1 1,0 0 0,0 0 0,1 0 0,0 0 0,0 0-1,6 6 1,-9-11-13,1 0-1,-1 0 1,0 0 0,1 0-1,-1 0 1,1 0-1,-1 0 1,1 0 0,-1-1-1,1 1 1,-1-1 0,1 1-1,0-1 1,-1 1-1,1-1 1,0 0 0,-1 0-1,1 0 1,0 0-1,2 0 1,-1-1 4,1 0 1,0 0-1,-1 0 1,1-1-1,-1 1 0,1-1 1,-1 0-1,6-4 1,0-1 13,0-1 1,-1 0 0,1-1 0,-2 0-1,8-10 1,-4 3 47,13-31 0,-17 32 29,0 1 0,1 0 1,16-20-1,-18 21-2,3-4 18,-9 17-116,0-1-1,0 1 1,0 0 0,1 0 0,-1 0-1,0 0 1,0-1 0,0 1-1,0 0 1,1 0 0,-1 0 0,0 0-1,0 0 1,0 0 0,1-1 0,-1 1-1,0 0 1,0 0 0,1 0-1,-1 0 1,0 0 0,0 0 0,0 0-1,1 0 1,-1 0 0,0 0-1,0 0 1,1 0 0,-1 0 0,0 0-1,0 0 1,1 0 0,-1 1 0,0-1-1,0 0 1,0 0 0,1 0-1,-1 0 1,0 0 0,0 0 0,0 1-1,0-1 1,1 0 0,-1 0 0,0 0-1,0 0 1,0 1 0,0-1-1,0 0 1,0 0 0,1 0 0,-1 1-1,0-1 1,0 0 0,0 1-1,40 53 89,-31-37-62,23 28 0,-28-40-25,0 0 1,1 0 0,0 0 0,0-1 0,0 0 0,0 0 0,1 0 0,0-1 0,6 4-1,-9-7-2,-1 1-1,0-1 1,1 1-1,-1-1 1,0 0-1,1 0 0,-1 0 1,1 0-1,-1 0 1,0-1-1,1 1 0,-1-1 1,0 1-1,1-1 1,-1 0-1,0 0 0,0 0 1,1 0-1,-1 0 1,0-1-1,0 1 0,-1-1 1,1 1-1,0-1 1,2-3-1,3-1 9,-1-2-1,0 1 0,-1 0 1,0-1-1,5-11 1,18-50 165,-19 46-62,-9 22-102,1 0-1,-1 0 0,1 0 1,0 0-1,0-1 0,-1 2 1,1-1-1,0 0 0,0 0 0,0 0 1,0 0-1,0 0 0,0 1 1,0-1-1,0 1 0,1-1 1,-1 0-1,0 1 0,0 0 0,0-1 1,1 1-1,-1 0 0,0 0 1,1 0-1,-1-1 0,0 1 1,0 1-1,1-1 0,1 0 0,5 1 14,0 1 0,0-1 1,12 5-1,-7-2 4,11 2 8,18 5 127,49 6 0,-81-17-143,-1-1-1,1 0 1,0 0 0,-1-1 0,0 0 0,1 0-1,-1-1 1,14-7 0,-10 0-605,-9 6-2804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16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227 600 5224,'0'0'8312,"-10"-9"-7619,-33-27-42,41 34-587,-1 1 1,1 0-1,-1 0 1,0 0-1,1 0 1,-1 0 0,0 1-1,1-1 1,-1 1-1,0-1 1,0 1-1,1 0 1,-1 0 0,0 1-1,0-1 1,0 0-1,1 1 1,-5 1-1,-1 1 137,0 0 1,1 0-1,-1 1 0,-6 4 0,14-7-194,-6 2 113,1 0-1,0 1 0,0 0 1,0 0-1,0 1 0,1-1 0,-1 1 1,1 0-1,0 0 0,1 0 0,-1 1 1,1-1-1,0 1 0,1 0 1,-1 0-1,-1 8 0,2-8-39,1 1-1,1 0 0,-1 0 1,1 0-1,0 0 1,1-1-1,0 1 1,0 0-1,0 0 0,1 0 1,0-1-1,0 1 1,1-1-1,-1 0 1,5 7-1,-2-4-11,1 1 1,0 0-1,1-1 1,0 0-1,0-1 1,11 10-1,-14-14-51,1 0 1,0-1-1,0 1 1,0-1-1,0-1 1,0 1-1,1-1 1,-1 0-1,1 0 1,0 0-1,-1-1 1,1 0-1,0 0 1,7 0-1,1-1 3,-1-1 0,1 0 0,0 0 0,-1-2 0,0 0 0,1 0 0,-1-1 0,0-1 0,-1 0 0,1-1 0,-1 0 0,0-1 0,-1 0 0,16-13 0,-9 6 74,0 0 1,-1-1-1,-1 0 0,0-2 0,-1 0 0,21-32 0,-31 41 135,-3 5-11,-3 5-45,-11 23 52,9-16-211,0 0-1,1 0 1,0 0-1,1 0 0,0 0 1,0 0-1,1 10 1,0-15-8,1 0 1,-1 0 0,1 0-1,0 0 1,0 0-1,0 0 1,0 0 0,1-1-1,0 1 1,-1 0 0,1-1-1,1 0 1,-1 1 0,0-1-1,1 0 1,0 0-1,-1 0 1,8 5 0,-6-6-1,0 0 1,1 0-1,-1 0 1,1-1-1,0 1 1,0-1 0,-1 0-1,1 0 1,0-1-1,0 0 1,0 1-1,9-2 1,-4 0 4,-1-1-1,1 1 1,0-1 0,-1-1-1,15-5 1,-17 4 14,0-1 0,0 1-1,0-1 1,-1-1 0,0 1 0,0-1-1,0 0 1,-1 0 0,1-1 0,-2 1 0,1-1-1,-1 0 1,6-14 0,-8 17 1,0 0 0,-1 0 1,0 0-1,0 0 0,0 0 0,-1 0 0,1 0 1,-1 0-1,0-1 0,0 1 0,0 0 0,-2-7 1,1 8-11,0 0 1,0 0-1,-1 0 1,1 0-1,-1 0 1,1 1-1,-1-1 1,0 1-1,0-1 1,0 1-1,-1 0 1,1 0-1,0 0 1,-1 0-1,1 0 1,-1 1-1,0-1 1,-5-2-1,-4-1 36,1 0 0,-1 1-1,0 1 1,0 0-1,-1 0 1,1 1 0,0 1-1,-1 0 1,1 0 0,-16 3-1,20 1-21,-3-1-6,15-6-56,7-3 13,193-58-122,-189 59 138,14-4-33,30-7 0,-52 15 26,1 0 0,-1 1 0,1 0 0,-1 1 0,1 0 0,-1 0 0,1 0 0,0 1 0,12 3 0,-17-3 11,0 0 0,0 0 0,0 1 0,0 0 0,0-1 0,-1 1 0,1 0 0,0 0 0,-1 0 0,0 1 0,1-1 0,-1 1 0,0-1 0,0 1 0,0 0 0,0 0 0,-1 0 0,1 0 0,-1 0 0,0 0 0,0 0 0,0 0 0,0 0 0,-1 1 0,1-1 0,-1 0 0,0 5 0,1 4 43,-2 0 0,1 0 0,-2 0 1,0 0-1,0 0 0,-5 13 0,5-13 313,10-24 54,3-6-356,4-2 11,48-62 89,-55 73-115,0 1 1,1-1-1,0 1 0,1 1 1,0 0-1,16-9 1,-21 13 3,-4 3-32,-1-1-1,1 1 1,0 0 0,0-1-1,-1 1 1,1-1-1,0 1 1,0 0 0,0 0-1,0-1 1,0 1-1,-1 0 1,1 0 0,0 0-1,1 0 1,-1 1-6,0 0 1,0-1-1,0 1 0,-1 0 1,1 0-1,0-1 1,0 1-1,-1 0 0,1 0 1,-1 0-1,1 0 1,0 0-1,-1 0 0,0 0 1,1 0-1,-1 2 1,3 6 5,-1 1 0,0-1 0,0 1 1,-1-1-1,-1 1 0,0 0 1,-1 13-1,0 9 78,4-15-20,-3-17-68,0 0 1,0 0 0,0 1 0,0-1 0,0 0 0,0 0 0,0 1-1,0-1 1,0 0 0,0 0 0,0 1 0,0-1 0,0 0 0,0 0-1,0 1 1,0-1 0,0 0 0,1 0 0,-1 1 0,0-1 0,0 0-1,0 0 1,0 0 0,1 0 0,-1 1 0,0-1 0,0 0-1,0 0 1,1 0 0,-1 0 0,0 0 0,0 1 0,0-1 0,1 0-1,-1 0 1,0 0 0,0 0 0,1 0 0,-1 0 0,0 0 0,0 0-1,1 0 1,-1 0 0,0 0 0,1 0 0,78-76 210,-63 59-174,-6 5 10,0 2-1,1-1 1,22-15 0,-32 25-44,-1 1 1,1 0-1,0-1 1,0 1-1,0 0 1,0 0-1,0-1 1,0 1 0,0 0-1,0 0 1,0 0-1,0 0 1,0 0-1,-1 1 1,1-1 0,0 0-1,0 0 1,0 1-1,0-1 1,0 0-1,0 1 1,0-1-1,-1 1 1,1-1 0,0 1-1,0-1 1,-1 1-1,1 0 1,0-1-1,-1 1 1,1 0-1,-1-1 1,1 1 0,-1 0-1,1 0 1,-1 0-1,1 0 1,-1 0-1,17 39 49,-16-34-38,14 45-7,-11-33-12,1 0 1,14 32-1,-18-49 3,0 1 0,0 0 0,0 0-1,0 0 1,0-1 0,0 1 0,1 0-1,-1-1 1,1 1 0,-1-1 0,1 0-1,0 0 1,0 1 0,-1-1 0,1 0-1,0 0 1,0-1 0,0 1-1,4 1 1,-3-2 2,1 0 0,-1 1 0,1-1 0,-1-1 0,0 1-1,1 0 1,-1-1 0,1 0 0,-1 0 0,0 0 0,4-2 0,5-2 10,-1-1-1,0-1 1,0 0 0,-1-1 0,13-11-1,-23 19-8,1 0-1,-1-1 0,0 1 0,0 0 0,0-1 0,1 1 1,-1 0-1,0-1 0,0 1 0,1 0 0,-1 0 0,0-1 1,0 1-1,1 0 0,-1 0 0,0 0 0,1-1 0,-1 1 1,0 0-1,1 0 0,-1 0 0,0 0 0,1 0 0,-1 0 1,1 0-1,-1-1 0,0 1 0,1 0 0,-1 0 0,0 1 1,1-1-1,-1 0 0,0 0 0,1 0 0,-1 0 0,1 0 1,-1 0-1,0 0 0,1 1 0,1 19 54,-2-13-63,-3 60 17,-3 1 0,-2-2-1,-4 1 1,-21 69-1,-10-15-2,39-108 19,3-12 36,1-25 72,0 19-123,4-60 72,3 1-1,3-1 0,2 1 0,4 1 1,43-114-1,-39 130-11,34-59-1,-46 93-58,0 0-1,1 0 0,1 1 0,0 0 1,1 1-1,0 0 0,1 1 0,20-14 0,-29 22-10,-1 1 0,0-1 0,1 1 0,-1 0 0,0 0 0,1 0 0,0 0 0,-1 0 0,1 1 0,-1-1 0,1 1 0,0 0 0,-1-1 0,1 1 0,0 1 0,-1-1 0,1 0 0,4 1 0,-5 0-1,0 0 1,0 1-1,0-1 1,0 0 0,0 0-1,0 1 1,-1 0-1,1-1 1,0 1-1,-1 0 1,1-1 0,-1 1-1,0 0 1,1 0-1,-1 0 1,0 1-1,0-1 1,0 0-1,-1 0 1,1 0 0,0 4-1,2 7-7,0 1-1,-1 0 1,-1-1 0,0 1-1,-1 0 1,-3 25-1,2-29 2,-1-1 0,0 0-1,-1 0 1,0 0 0,0 0-1,-1 0 1,-1 0 0,1-1-1,-1 0 1,-12 15 0,5-9-23,-1 2-59,-24 22-1,36-37 87,-1 0 0,1 0-1,-1 0 1,0 0 0,1 0-1,-1 0 1,0 0 0,1-1-1,-4 1 1,0-3 57,12-9-8,14-11-33,0 0-1,2 2 1,1 1-1,0 1 1,2 1-1,36-20 1,-50 31-12,1 1-1,-1 0 1,19-4 0,10-5 0,-29 8-2,-11 5 0,1 0 0,0 1 0,0-1 0,-1 0 0,1 1 0,0-1 0,0 1 0,0-1 0,0 1 0,3 0 0,3-2 6,-8 2-6,0 0 0,0 0 1,0-1-1,1 1 0,-1 0 0,0 0 0,0 0 0,0 0 1,0 0-1,0 0 0,0 0 0,0 0 0,0 0 0,0 0 0,0 0 1,1 0-1,-1 0 0,0 0 0,0 0 0,0 0 0,0 0 0,0 0 1,0 0-1,0 0 0,1 0 0,-1 0 0,0 0 0,0 0 0,0 0 1,0 0-1,0 0 0,0 0 0,0 0 0,0 0 0,0 0 0,1 0 1,-1 0-1,0 0 0,0 0 0,0 0 0,0 1 0,0-1 0,0 0 1,0 0-1,0 0 0,0 0 0,0 0 0,0 0 0,0 0 1,0 0-1,0 0 0,0 0 0,0 1 0,0-1 0,0 0 0,0 0 1,1 0-1,-1 0 0,0 0 0,-1 0 0,1 0 0,0 1 0,0-1 1,0 0-1,0 0 0,0 0 0,0 0 0,0 10 0,-2-1 0,1 1 0,-1-1 0,-1 0 0,-5 14 0,4-11 0,0 1 0,-2 17 0,4-23-4,2 0 1,-1 1-1,1-1 0,0 1 1,1 13-1,0-19 2,0 0 1,-1 0 0,1 0-1,0 0 1,0 0 0,0 0-1,0 0 1,0 0 0,1 0-1,-1 0 1,0 0 0,1-1-1,0 1 1,-1 0 0,1-1-1,0 0 1,0 1 0,0-1-1,0 0 1,0 0-1,0 0 1,0 0 0,3 1-1,-1-1-1,0-1 0,0 0-1,0 1 1,0-1 0,1 0-1,-1-1 1,0 1-1,0-1 1,0 0 0,0 0-1,-1 0 1,1 0-1,0-1 1,0 0 0,-1 1-1,1-1 1,-1-1-1,1 1 1,-1 0 0,0-1-1,0 0 1,0 0 0,4-5-1,-2 2 7,0 0 0,0 0-1,-1-1 1,0 0 0,-1 0 0,0 0 0,0 0-1,0 0 1,-1 0 0,0-1 0,0 1-1,0-1 1,-1 0 0,-1 1 0,1-1-1,-1 0 1,-1 1 0,1-1 0,-1 0 0,-1 1-1,1-1 1,-1 1 0,-1-1 0,-5-13-1,4 13 4,1 0 0,-2 1-1,1-1 1,-1 1 0,0 0-1,-1 0 1,-9-9-1,11 12 6,0 1-1,0 0 0,0 1 1,0-1-1,0 1 1,0 0-1,-1 0 0,1 0 1,-1 0-1,0 1 0,1 0 1,-1 0-1,0 0 0,0 0 1,-6 1-1,8 0-6,-22 1-3,25-1-1,-1 0 0,0 0 0,1 0 0,-1 0 0,0 1-1,1-1 1,-1 0 0,0 0 0,1 0 0,-1 1 0,1-1-1,-1 0 1,0 1 0,1-1 0,-1 0 0,1 1 0,-1-1-1,1 1 1,-1-1 0,1 1 0,-1-1 0,1 1-1,0-1 1,-1 1 0,1 0 0,0-1 0,-1 1 0,1-1-1,0 1 1,0 1 0,0-2-1,1 1 0,-1 0 0,1-1 1,-1 1-1,1 0 0,-1-1 0,1 1 0,0-1 0,-1 1 0,1-1 0,0 1 0,0-1 1,-1 0-1,1 1 0,0-1 0,0 0 0,0 0 0,0 1 0,-1-1 0,1 0 0,0 0 0,0 0 1,0 0-1,1 0 0,22 1-32,-24-1 33,47 2-56,58 11-1,-32-3-8,-68-10 57,0 1 1,0 0-1,0 0 0,-1 0 1,1 1-1,0-1 1,-1 1-1,1 0 0,-1 1 1,1-1-1,-1 1 1,0 0-1,0 0 0,0 0 1,-1 0-1,1 1 1,-1-1-1,5 8 0,-4-5 5,-1 0 0,0 0-1,0 1 1,-1-1-1,0 1 1,0 0-1,0 0 1,-1 0-1,0 0 1,0 0-1,-1 0 1,-1 10-1,1-9 11,-1 1 0,0-1-1,0 0 1,-1 0 0,0 0-1,-1 0 1,-4 9 0,33-50 95,-15 14-91,1 1-1,2 0 0,-1 1 0,2 0 1,0 1-1,2 1 0,-1 0 0,21-13 0,-36 28-9,-1 0-1,0 0 0,1-1 0,-1 1 0,0 0 0,1 0 1,-1 0-1,0 0 0,1-1 0,-1 1 0,0 0 0,1 0 0,-1 0 1,0 0-1,1 0 0,-1 0 0,1 0 0,-1 0 0,0 0 1,1 0-1,-1 0 0,0 0 0,1 1 0,-1-1 0,0 0 1,1 0-1,-1 0 0,0 0 0,1 1 0,-1-1 0,0 0 0,1 0 1,-1 1-1,0-1 0,0 0 0,1 0 0,-1 1 0,0-1 1,0 0-1,0 1 0,1-1 0,-1 0 0,0 1 0,0-1 0,0 0 1,0 1-1,5 20 7,-5-18-7,28 164-48,-28-165 46,1-1 0,-1 1 0,1-1 0,0 0 0,-1 1 0,1-1 0,0 0 0,0 0 0,0 1 0,0-1 0,0 0 0,0 0 0,0 0 0,0 0 0,0 0 0,1 0 0,-1-1 0,0 1 0,1 0 0,-1-1 0,0 1 0,1-1 0,-1 1 0,1-1 0,-1 1 0,1-1-1,-1 0 1,1 0 0,-1 0 0,1 0 0,-1 0 0,1 0 0,-1 0 0,3-1 0,6-1 1,-1 0-1,0 0 1,0-1-1,11-5 0,15-8 2,64-40-1,-92 50 9,0 1 1,0-1-1,-1 0 0,0-1 0,0 0 0,-1 0 1,1 0-1,-1-1 0,5-10 0,-8 13-2,1 0-1,-1 0 1,0 0-1,0 0 1,0 0-1,-1 0 1,0 0-1,0-1 1,0 1-1,-1-1 1,1 1-1,-1-1 1,-1 1 0,1 0-1,-1-1 1,-2-7-1,3 12 1,-1 0 0,1-1 0,-1 1 1,0 0-1,0 0 0,0 0 0,0 0 0,0 0 0,0 0 0,0 0 0,0 0 0,0 0 1,0 0-1,0 0 0,-1 1 0,1-1 0,0 1 0,-1-1 0,1 1 0,0-1 0,-1 1 0,1 0 1,-1-1-1,1 1 0,0 0 0,-1 0 0,1 0 0,-1 0 0,1 0 0,-1 1 0,1-1 1,0 0-1,-1 1 0,-1 0 0,-3 1 6,0 0 0,0 0 0,0 1 0,0 0 0,-11 7-1,5-2-1,0 2 0,1-1 0,-14 16 0,21-21-16,1 0 0,0-1 0,0 1 0,0 1 0,0-1 0,1 0 0,0 1 0,0-1 0,0 1 0,0 0 0,1-1 0,-1 1 0,1 0 0,0 5 0,1-7 0,0 0 1,1 0-1,-1 0 0,0-1 1,1 1-1,0 0 0,0 0 1,0-1-1,0 1 1,0-1-1,1 1 0,-1-1 1,1 1-1,-1-1 1,1 0-1,0 0 0,0 1 1,0-1-1,0-1 0,0 1 1,1 0-1,2 1 1,-1 0-2,1-1 0,-1 0 0,1 0 0,-1-1 1,1 0-1,-1 1 0,1-1 0,0-1 1,0 1-1,-1-1 0,1 0 0,9-1 0,4-1 11,-2-2-1,1 0 0,0-1 0,-1-1 0,0-1 0,0 0 0,-1-1 0,0 0 0,0-2 1,-1 1-1,24-22 0,59-41 20,-39 30-6,-58 42-16,0 0 1,0-1 0,1 1 0,-1-1-1,0 1 1,1 0 0,-1-1 0,1 1-1,-1 0 1,0 0 0,1-1-1,-1 1 1,1 0 0,-1 0 0,1 0-1,-1-1 1,1 1 0,-1 0-1,1 0 1,-1 0 0,1 0 0,-1 0-1,1 0 1,-1 0 0,1 0-1,-1 0 1,1 0 0,0 15 61,-1-10-68,-3 15 42,-1 0-1,-11 36 0,12-46-23,3-10-10,-1 0 1,1 1 0,0-1-1,0 0 1,0 1-1,0-1 1,-1 0 0,1 1-1,0-1 1,0 1 0,0-1-1,0 0 1,0 1-1,0-1 1,0 1 0,0-1-1,0 0 1,0 1 0,0-1-1,0 0 1,1 1-1,-1-1 1,0 1 0,0-1-1,0 0 1,0 1-1,1-1 1,-1 0 0,0 1-1,0-1 1,1 0 0,-1 0-1,0 1 1,0-1-1,1 0 1,-1 0 0,0 1-1,1-1 1,-1 0 0,0 0-1,1 0 1,0 1-1,1-1 2,0 0-1,0 0 0,0-1 1,0 1-1,0 0 0,0-1 1,0 1-1,0-1 1,2-1-1,40-20 46,-37 18-40,-3 0-5,0 1 1,1 0 0,0 1-1,0-1 1,7-2 0,-11 5-4,0-1 0,0 1 0,0 0 0,1 0 0,-1 0 0,0 0 0,0 0 0,0 0 0,0 0 0,0 0-1,0 0 1,1 0 0,-1 0 0,0 1 0,0-1 0,0 1 0,0-1 0,0 1 0,0-1 0,0 1 0,0-1 0,0 1 0,-1 0 0,1-1 0,0 1 0,0 0 0,0 0 0,-1 0 0,1 0 0,0 0 0,-1-1 0,1 1 0,0 2 0,25 64 70,-22-53-56,1 1 0,1-1-1,0 0 1,1-1 0,12 20-1,-17-31-16,0 0 0,-1 0 0,1 0-1,0 0 1,0-1 0,1 1 0,-1 0-1,0-1 1,1 0 0,-1 1 0,0-1-1,1 0 1,0 0 0,-1 0 0,1-1-1,-1 1 1,6 0 0,-2-1 2,-1 0 1,1-1 0,-1 1-1,1-1 1,-1 0-1,1 0 1,-1-1-1,7-2 1,4-4 11,1 0 0,-1-2 0,0 1 1,15-14-1,-20 15-1,0-1 0,-1-1 0,0 1 0,-1-2 0,0 1 1,0-1-1,-1-1 0,9-15 0,1-9 28,0 0 0,-3-1 0,-1 0 0,-2-1 0,-1-1 0,-2 0 0,-2 0 0,3-45 0,-11 26 1,0 39-23,1 0 0,0 0 0,5-25 0,-4 27 7,-1 16-23,0 1 0,0 0 0,0-1 0,-1 1 0,1-1 0,0 1 0,0-1 1,0 1-1,0-1 0,0 1 0,-1 0 0,1-1 0,0 1 0,0-1 0,-1 1 0,1 0 0,0-1 0,0 1 0,-1 0 0,1-1 0,0 1 0,-1 0 0,1 0 0,-1-1 0,1 1 0,0 0 0,-1 0 0,1 0 0,-1-1 0,1 1 0,0 0 0,-2 0 0,1 1 1,0 0 0,0 1-1,0-1 1,1 0 0,-1 1-1,0-1 1,1 0 0,-1 1-1,1-1 1,-1 1 0,1-1-1,0 1 1,-1-1 0,1 3-1,-1 3 2,-13 54-44,2 1-1,-5 112 1,16-147 7,1 0-1,1 0 1,2 0-1,1 0 1,1 0-1,1 0 1,2-1-1,0 0 1,14 27-1,-17-43 42,1-1 0,1 1-1,-1-2 1,2 1-1,9 9 1,-16-17 1,1 0 1,0 0-1,0 0 0,0 0 1,0-1-1,0 1 0,0 0 1,0-1-1,1 0 1,-1 1-1,0-1 0,0 0 1,0 0-1,0 0 1,1 0-1,-1-1 0,0 1 1,0 0-1,0-1 0,0 0 1,0 1-1,0-1 1,0 0-1,0 0 0,0 0 1,0-1-1,2 0 1,-1 0-20,0-1 0,0 1 0,0 0 0,0-1 0,0 1 0,0-1 0,0 0 1,-1 0-1,1 0 0,-1-1 0,0 1 0,0 0 0,-1-1 0,3-4 0,-4 7-180,0 0 0,0 0-1,0 0 1,0 0 0,0 0 0,0 0-1,0 0 1,0 0 0,-1 0-1,1 1 1,0-1 0,-1 0-1,1 0 1,0 0 0,-1 0 0,0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17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10152,'0'0'7463,"11"-5"-6951,-7 3-460,5-3 70,1 1-1,0 0 0,0 0 1,0 1-1,1 0 0,-1 1 1,19-1-1,268-3 2199,-261 6-1794,-1 2 0,37 6 0,-61-6-347,-10-2-145,1 0-1,-1 0 0,0 0 0,1 0 1,-1 1-1,0-1 0,0 0 1,0 1-1,1-1 0,-1 1 0,0 0 1,0-1-1,0 1 0,0 0 0,0-1 1,0 1-1,2 2 0,-3-2-20,0 0 0,1 0 1,-1 0-1,0 0 0,0 0 0,0 0 0,0 0 0,0 0 0,0 1 0,0-1 0,-1 0 0,1 0 0,0 0 0,0 0 1,-1 0-1,1 0 0,-1 0 0,1 0 0,-1 0 0,1 0 0,-1-1 0,-1 2 0,-11 16-2967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20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1 4120,'0'0'10360,"-5"12"-10006,-20 36 2,21-42-206,0 1 0,0-1 0,-1 0 0,1-1 0,-1 1-1,-1-1 1,1 0 0,-10 7 0,-10 8 152,-7 14 43,1 2 0,2 0 0,1 2 0,-37 67 0,50-72-130,1 0 1,1 0-1,-13 59 0,-6 107 624,28-161-584,2 0-1,5 64 1,-1-84-141,1 1-1,1 0 1,0-1 0,1 0-1,1 0 1,1-1 0,13 25-1,-15-34-59,1 0 0,0 0-1,1 0 1,0-1-1,0 0 1,0-1 0,1 1-1,9 5 1,71 38 303,-85-48-346,0 0 9,62 29 389,-57-28-266,0 0 1,0-1-1,0 0 1,0 0-1,0 0 1,13 0-1,-9 1 229,-2-1 151,-9-2-506,-1 0 1,0-1-1,1 1 0,-1-1 0,0 1 0,0-1 0,0 1 1,1 0-1,-1-1 0,0 1 0,0-1 0,0 1 0,0-1 1,0 1-1,0-1 0,0 1 0,0-1 0,0 1 0,0-1 1,0 1-1,0-1 0,-1 1 0,1-1 0,0 1 0,-1-1 1,-8-53-28,7 34-3331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0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1323 3712,'0'0'10990,"4"-10"-10771,39-75 430,-14 29-136,-18 33-117,27-42-1,-20 39-197,84-110 699,-91 123-776,-8 8-56,0 1-1,0 1 0,1-1 1,0 0-1,5-3 1,-9 6-49,0 1 0,1-1 1,-1 1-1,1 0 0,-1-1 1,1 1-1,-1 0 0,1-1 1,-1 1-1,1 0 0,-1-1 1,1 1-1,-1 0 0,1 0 0,0 0 1,-1 0-1,1-1 0,-1 1 1,1 0-1,0 0 0,-1 0 1,1 0-1,0 0 0,-1 0 1,1 1-1,-1-1 0,1 0 1,-1 0-1,2 1 0,7 16 173,-8-14-186,2 9 30,0 0 0,0 0-1,-1 0 1,-1 0 0,0 0 0,-1 0 0,-1 15-1,-14 84 291,14-108-308,-1 29 434,0-33-288,1 0-77,4-4 10,6-8-27,0-1 1,0 0-1,-2 0 1,8-19-1,17-30 49,-14 34-16,39-47 0,-48 65-66,1 1-1,1 0 1,-1 0-1,2 1 1,-1 1-1,25-14 1,-35 21-26,1 0 1,0 0-1,-1 0 1,1 1-1,0-1 0,0 0 1,0 1-1,-1-1 0,1 1 1,0 0-1,0 0 0,0 0 1,0 0-1,0 0 1,0 0-1,-1 0 0,1 0 1,0 1-1,2 0 0,-3 0 1,1 0 1,-1 0-1,0 0 0,0 0 0,0 1 0,0-1 0,0 0 0,0 1 0,0-1 0,0 1 0,0-1 0,-1 1 0,1-1 0,0 1 0,-1 0 0,0-1 0,1 1 0,-1 0 0,0-1 1,0 1-1,0 2 0,0 24 60,-1 0-1,-1 0 1,-2 0 0,-1-1 0,-9 30 0,1-23 12,11-29-50,-1 1 1,1-1-1,0 0 1,1 1-1,-1-1 0,1 1 1,-1 6-1,5-23 55,-1 1 0,2 0 0,-1 0 0,1 0 0,6-10 0,4-14-7,-6 16-31,0 1 1,0-1 0,2 1 0,0 1-1,1 0 1,1 0 0,0 1 0,1 1-1,1 0 1,0 1 0,0 0 0,2 1 0,17-11-1,-32 23-43,0-1 0,-1 1-1,1 0 1,-1-1 0,1 1-1,0 0 1,-1 0-1,1-1 1,0 1 0,-1 0-1,1 0 1,0 0 0,0 0-1,-1 0 1,1 0 0,0 0-1,-1 0 1,1 0 0,0 0-1,-1 0 1,1 0 0,0 1-1,-1-1 1,1 0 0,0 1-1,-1-1 1,1 0-1,-1 1 1,1-1 0,0 0-1,-1 1 1,1-1 0,-1 1-1,1-1 1,-1 1 0,0 0-1,1-1 1,-1 1 0,0-1-1,1 1 1,-1 0 0,0-1-1,1 1 1,-1 1-1,7 33 28,-6-33-27,2 44 22,-3 55 0,-1-59 56,8 83 1,-7-123-78,1 0 0,-1 0 0,0 0-1,1 0 1,-1 0 0,1 0 0,0 0 0,0 0 0,0 0 0,0 0 0,0 0 0,0 0-1,0 0 1,1-1 0,-1 1 0,0-1 0,3 2 0,-2-2-2,0 0 1,0 0 0,0 0-1,0-1 1,0 1 0,0-1-1,0 1 1,0-1 0,0 0-1,1 0 1,-1 0-1,0 0 1,0 0 0,0 0-1,0-1 1,0 1 0,3-2-1,7-2 12,0 0 0,0-1 0,-1 0 0,0-1 0,0 0-1,0-1 1,12-10 0,69-65 71,-51 43-43,74-69 146,-102 100-169,-13 8-20,0 0-1,1 0 1,-1 0-1,0 0 0,0 0 1,0 0-1,0 0 1,1 0-1,-1 0 1,0 0-1,0 0 0,0 0 1,0 1-1,0-1 1,1 0-1,-1 0 1,0 0-1,0 0 0,0 0 1,0 0-1,0 0 1,0 0-1,0 1 0,1-1 1,-1 0-1,0 0 1,0 0-1,0 0 1,0 0-1,0 1 0,0-1 1,0 0-1,0 0 1,0 0-1,0 0 1,0 1-1,0-1 0,0 0 1,0 0-1,0 0 1,0 0-1,0 1 1,-6 26 17,3-20-18,0 6 2,-5 10 0,2 1-1,-3 29 0,8-47 0,0 0-1,1 0 0,0 0 0,0 0 1,0 0-1,1 0 0,0 0 0,0 0 1,0-1-1,1 1 0,0 0 0,0-1 1,1 1-1,5 9 0,-6-12 4,1 0 0,0-1 0,-1 1-1,1 0 1,0-1 0,1 0 0,-1 1-1,0-1 1,1 0 0,-1-1 0,1 1-1,-1-1 1,1 1 0,0-1 0,0 0 0,-1-1-1,1 1 1,0 0 0,0-1 0,0 0-1,0 0 1,0 0 0,0-1 0,0 1 0,5-3-1,-3 2 2,0-1 1,0 0-1,-1 0 0,1 0 0,-1-1 1,0 0-1,0 0 0,0 0 0,0-1 0,-1 1 1,1-1-1,-1 0 0,0-1 0,0 1 0,0-1 1,4-6-1,-3 1 27,-1 0 0,1-1 1,-2 1-1,1-1 0,-1 0 0,-1 0 1,0 0-1,-1-1 0,0 1 0,-1-21 1,-1 28-16,1 0 0,-1 0 0,0 0 0,0 0 0,0 1 1,0-1-1,-1 0 0,0 1 0,0-1 0,0 0 1,0 1-1,0 0 0,-1 0 0,1 0 0,-1 0 0,0 0 1,-4-3-1,0 0 14,0 1 0,0 1 0,-1-1 0,0 1 0,0 0 0,-13-4 0,10 4-40,-11-2-131,31-2-21,35-10 56,-17 7 68,45-12 0,-48 16 5,1 1 0,0 2 1,1 1-1,-1 0 0,43 3 0,-64 0 29,0 1 0,0 0 1,0 0-1,0 1 0,0-1 0,-1 1 0,1 0 0,-1-1 0,1 2 0,-1-1 0,0 0 0,0 1 0,0-1 1,0 1-1,0 0 0,-1 0 0,1 0 0,-1 0 0,1 1 0,-1-1 0,-1 1 0,1-1 0,0 1 0,-1 0 1,0-1-1,2 9 0,1 7 42,-1 0 1,-1 1-1,0-1 0,-2 24 1,-1-28 32,2-15-69,-1-1-1,0 1 1,0 0 0,0 0 0,0 0 0,1-1-1,-1 1 1,0 0 0,0 0 0,0 0 0,1 0-1,-1 0 1,0 0 0,0-1 0,1 1 0,-1 0-1,0 0 1,0 0 0,1 0 0,-1 0-1,0 0 1,0 0 0,0 0 0,1 0 0,-1 0-1,0 0 1,0 0 0,1 0 0,-1 0 0,0 1-1,0-1 1,1 0 0,-1 0 0,0 0 0,0 0-1,0 0 1,1 0 0,-1 1 0,0-1 0,0 0-1,0 0 1,1 0 0,-1 0 0,0 1-1,0-1 1,0 0 0,0 0 0,0 1 0,0-1-1,0 0 1,1 0 0,-1 0 0,0 1 0,0-1-1,0 0 1,0 0 0,0 1 0,0-1 0,0 0-1,0 0 1,0 1 0,0-1 0,0 0 0,-1 1-1,15-18 121,-13 15-122,14-17 82,1-1 0,0 2-1,36-31 1,-51 48-83,0 0 0,0 0 0,1 0 0,-1 0 0,0 1 0,1-1-1,-1 0 1,0 1 0,1-1 0,-1 1 0,1-1 0,-1 1 0,0 0 0,1-1 0,-1 1 0,1 0 0,-1 0 0,1 0 0,-1 0 0,1 0 0,-1 1 0,1-1 0,-1 0 0,1 1-1,-1-1 1,1 1 0,-1-1 0,0 1 0,1 0 0,-1 0 0,0-1 0,0 1 0,1 0 0,-1 0 0,0 0 0,0 0 0,0 1 0,0-1 0,0 0 0,-1 0 0,2 2-1,4 7 10,-1-1-1,0 1 0,0 0 0,4 16 0,-6-18-9,3 10 2,-1-2 17,1-1 0,0 0-1,17 28 1,-21-40-15,1 1-1,-1-1 1,1 1-1,0-1 1,0 0-1,1 0 1,-1 0 0,1 0-1,-1-1 1,1 1-1,0-1 1,0 0-1,0 0 1,0-1-1,0 1 1,1-1-1,-1 0 1,0 0-1,6 1 1,0-2 1,-1-1 0,1 1 1,-1-2-1,1 1 0,-1-1 0,1 0 1,-1-1-1,0 0 0,0-1 0,0 0 0,9-6 1,6-4 17,-1-1 0,34-29 0,26-31 14,-72 63-11,0-1 0,-1 0 0,0 0 0,13-26 1,-18 15 104,-5 24-128,-1 0 1,1 1-1,0-1 1,0 0-1,0 0 1,-1 1-1,1-1 1,0 0-1,0 0 1,-1 0-1,1 1 1,0-1 0,-1 0-1,1 0 1,0 0-1,0 0 1,-1 0-1,1 0 1,0 0-1,-1 1 1,1-1-1,0 0 1,-1 0-1,1 0 1,0 0 0,-1 0-1,1 0 1,0-1-1,-1 1 1,1 0-1,0 0 1,0 0-1,-1 0 1,1 0-1,0 0 1,-1 0-1,1-1 1,0 1 0,0 0-1,-1 0 1,1 0-1,0-1 1,0 1-1,-1 0 1,1 0-1,0-1 1,0 1-1,0 0 1,0-1 0,-1 1-1,1 0 1,0 0-1,0-1 1,0 1-1,0 0 1,0-1-1,0 1 1,0 0-1,0-1 1,0 1-1,0 0 1,0-1 0,0 1-1,0 0 1,0-1-1,0 1 1,0-1-1,-7 7 4,-1 1 0,1-1 0,0 1 0,1 1 0,0-1 0,0 1 0,0 0 0,1 0 0,0 1 0,1-1 0,0 1 0,0 0 0,1 1 0,-4 15 0,3-5-7,-7 39-6,10-53 5,0 0 1,1 0 0,0 0-1,0 1 1,1-1 0,-1 0-1,4 10 1,-3-14-1,0 1 1,0-1-1,0 0 1,0 1-1,0-1 1,1 0-1,-1 0 1,1 0-1,0 0 0,0 0 1,-1 0-1,1-1 1,0 1-1,1-1 1,-1 1-1,0-1 1,0 0-1,1 0 1,-1 0-1,0 0 1,1 0-1,-1 0 0,1-1 1,-1 1-1,1-1 1,2 0-1,0 1-3,0-1-1,0-1 0,0 1 0,0-1 0,0 1 0,0-1 1,0-1-1,0 1 0,-1-1 0,1 0 0,-1 0 0,6-3 1,-5 1 2,1 0 1,-1 0 0,0 0 0,-1-1 0,1 0-1,-1 0 1,0 0 0,0 0 0,-1 0 0,1-1 0,-1 0-1,0 0 1,-1 0 0,0 0 0,1 0 0,-2 0 0,1-1-1,-1 1 1,1-13 0,-2 11 15,0 1 0,0-1 0,-1 1 0,0-1 0,0 1 1,-1-1-1,0 1 0,-1 0 0,1 0 0,-1 0 0,0 0 0,-1 0 0,0 1 0,0-1 0,0 1 0,-1 0 0,-6-6 1,-68-54 339,67 56-300,12 16-102,2-2 36,0 0 1,1 0-1,0 0 0,-1-1 1,6 6-1,-2-4 7,1 0 1,0 0 0,-1 0-1,1-1 1,1 0-1,-1-1 1,1 0 0,-1 0-1,1 0 1,0-1-1,0 0 1,0-1 0,11 1-1,2-1-12,-1-1 0,1 0 0,-1-2-1,23-4 1,-30 2 30,1 0 0,0-1 0,-1-1-1,0 0 1,-1 0 0,1-1 0,13-11 0,16-8 58,-35 23-61,-1 0 0,1 1-1,0-1 1,-1 2-1,1-1 1,0 1-1,0 0 1,1 0-1,-1 1 1,0 0-1,0 0 1,0 0-1,0 1 1,0 0-1,0 1 1,0 0-1,11 4 1,-11-3-1,0 0 0,1 0 0,-1-1 0,15 2 0,-15-2-7,1-1 1,0 1 0,-1 1 0,8 3 0,-14-6 8,1 1 0,-1-1 0,0 1 0,0-1 0,0 0 0,1 1-1,-1-1 1,0 0 0,0 0 0,1 0 0,-1 0 0,0 0 0,2 0 0,-19 0 147,6 1-145,-1 2 1,1 0-1,-1 0 0,1 1 0,0 0 0,1 1 0,-1 0 1,1 0-1,-10 7 0,15-9-6,-1 1 0,1-1 0,0 1 0,0 0 1,0 0-1,0 0 0,1 0 0,-1 1 0,1 0 0,0-1 0,1 1 0,-1 0 0,1 0 1,0 1-1,0-1 0,1 0 0,-1 1 0,1-1 0,0 8 0,1-9-5,0 0 0,0-1-1,1 1 1,0-1 0,-1 1-1,1-1 1,1 1 0,-1-1-1,0 1 1,1-1 0,0 0-1,0 0 1,0 0 0,0 0 0,0 0-1,0 0 1,1-1 0,0 1-1,-1-1 1,1 1 0,0-1-1,0 0 1,0 0 0,0-1-1,6 3 1,0 0 1,1-1-1,-1 0 1,1 0-1,-1-1 1,1-1-1,0 0 1,0 0 0,10-1-1,-2-1-3,-1 0 0,0-2-1,0 0 1,0-1 0,0-1 0,-1 0 0,1-2-1,-1 1 1,29-19 0,-12 3-6,-1 0 0,-2-3 0,38-37-1,-49 42-1,-1-1 0,-1 0-1,-1-2 1,-1 1 0,16-35-1,47-129 44,-65 143-3,13-79-1,-9 37 37,-16 81-54,0 0-1,0 0 0,0 0 1,0-1-1,-1 1 0,0 0 1,0 0-1,0 0 0,-1 0 1,1-1-1,-2-5 0,4 1-3,-5 19-40,-18 71-24,-56 231-60,16-47 15,57-246 84,0 0 0,-1 28 0,-4 25-57,8-61 60,5-15 35,8-18 26,-10 18-53,11-21 30,2 0 1,0 1 0,1 1-1,2 0 1,0 1-1,39-35 1,-57 56-24,1 1-1,0-1 1,-1 0 0,1 1 0,0-1-1,0 0 1,0 1 0,-1-1 0,1 1 0,0-1-1,0 1 1,0 0 0,0-1 0,0 1-1,0 0 1,0 0 0,0 0 0,0-1 0,0 1-1,0 0 1,0 0 0,0 0 0,0 1-1,0-1 1,-1 0 0,1 0 0,0 0-1,0 1 1,0-1 0,1 1 0,1 1-5,-1 1 1,0-1-1,0 1 1,1-1 0,-2 1-1,1 0 1,3 5-1,-5-7 2,32 66-52,-26-50 45,1-1 0,1 0 0,1-1 1,16 23-1,-24-36 9,0-1-1,1 0 1,-1 0 0,0 0 0,1 1 0,-1-1-1,0 0 1,1-1 0,-1 1 0,1 0 0,0 0-1,-1-1 1,1 1 0,0-1 0,-1 1 0,1-1-1,0 0 1,-1 0 0,1 1 0,0-1 0,0 0-1,-1-1 1,1 1 0,0 0 0,0 0 0,-1-1-1,1 1 1,0-1 0,-1 0 0,1 1 0,-1-1 0,1 0-1,-1 0 1,1 0 0,-1 0 0,0 0 0,3-2-1,4-4 2,-1 0 0,0-1-1,0 1 1,12-18 0,-7 6 23,0 0 0,-1-2 1,-1 1-1,13-43 0,-21 55-12,-1 1-1,0-1 1,-1 0 0,0 0-1,0 1 1,-1-1-1,-1-8 1,-1-19 130,3 34-109,13-1-18,-7 2-16,1 0 0,-1 0 0,1 1 1,-1 0-1,0 0 0,0 0 0,1 1 1,-1 0-1,6 3 0,-9-3-2,0 0-1,-1-1 1,1 1-1,-1 1 1,1-1-1,-1 0 1,0 1-1,0-1 1,0 1-1,0-1 1,0 1-1,0 0 1,-1 0-1,1 0 1,-1 0-1,0 0 1,0 0-1,0 0 1,0 7-1,4 28-16,0 48-1,-4-51 53,10 62-1,-11-95-30,0-1 1,0 1-1,0-1 0,1 1 1,-1-1-1,1 1 1,-1-1-1,1 0 1,0 1-1,-1-1 0,1 0 1,0 0-1,0 1 1,0-1-1,0 0 0,0 0 1,0 0-1,0 0 1,1 0-1,-1-1 0,0 1 1,0 0-1,1 0 1,-1-1-1,0 1 1,1-1-1,-1 1 0,1-1 1,-1 0-1,1 1 1,-1-1-1,1 0 0,-1 0 1,1 0-1,-1 0 1,0 0-1,1 0 0,-1-1 1,1 1-1,-1 0 1,3-2-1,6-1 2,0-1-1,-1 0 1,1-1 0,13-9-1,-19 11-1,35-23-1,-2-1 0,-1-3 0,43-44 0,-106 113 134,23-33-132,0 0-1,1 0 0,-1 0 0,2 1 0,-1-1 1,1 1-1,-2 7 0,4-11 2,1 0-1,-1 0 1,1 0-1,0 0 1,0 0-1,0 0 1,0-1-1,0 1 1,1 0-1,-1-1 1,1 1-1,0-1 1,2 3 0,-1-1-4,0-1 1,-1 0-1,1 0 1,1-1 0,-1 1-1,0 0 1,0-1 0,8 4-1,-5-5 1,-1 0 0,1 0 0,0 0 0,0-1-1,-1 0 1,1 0 0,0 0 0,-1-1 0,10-2 0,48-14 31,-61 16-30,10-3-9,0 0 0,0-1 1,-1-1-1,21-12 0,-26 14 2,-1-1 0,1 0-1,-1 1 1,0-2 0,0 1 0,-1 0-1,1-1 1,-1 0 0,6-12-1,-6 10 12,-1 0 0,0 0-1,0 0 1,-1 0 0,0-1-1,-1 1 1,0-1 0,0 1-1,-1-1 1,0 1 0,-1-14-1,0 18 4,0-1-1,0 0 0,-1 1 0,1-1 1,-1 1-1,0-1 0,0 1 0,0 0 1,-1 0-1,0 0 0,1 0 0,-1 0 1,-1 1-1,1-1 0,0 1 0,-1 0 1,0 0-1,0 0 0,0 0 0,0 1 1,0 0-1,-5-3 0,0 1-1,-1 0-1,0 1 1,0 0-1,0 0 1,0 1 0,-1 0-1,1 1 1,0 0-1,-1 1 1,1 0 0,-1 0-1,1 1 1,-1 1-1,1 0 1,-17 5-1,23-5-9,1 0 0,-1 0 0,0 1 0,1 0 0,-1 0 0,1 0 0,0 0 0,0 0 0,0 1 0,0-1 0,1 1 0,0 0 0,-1 0 0,1 0-1,1 0 1,-1 0 0,0 0 0,1 0 0,-1 5 0,2-9 3,0 1 0,0-1-1,0 0 1,0 0 0,0 1-1,0-1 1,0 0 0,0 1 0,0-1-1,0 0 1,0 0 0,0 1-1,0-1 1,0 0 0,0 0 0,0 1-1,0-1 1,0 0 0,0 0-1,0 1 1,1-1 0,-1 0 0,0 0-1,0 0 1,0 1 0,0-1 0,1 0-1,-1 0 1,0 0 0,0 1-1,0-1 1,1 0 0,-1 0 0,0 0-1,0 0 1,1 0 0,-1 0-1,0 0 1,0 0 0,1 1 0,-1-1-1,12 0-32,26-5 11,0-1 0,-1-3 0,43-14 0,53-12-53,-105 29 60,56-8-14,-75 14 27,0-1 0,0 1-1,0 0 1,-1 1 0,1 0 0,0 1-1,10 3 1,-17-4 3,0 0 0,0 0 0,0 0 0,-1 1 0,1-1 0,0 1 0,-1-1 0,1 1 0,-1 0 0,0-1 0,1 1 0,-1 0 0,0 0 0,0 0 0,0 0 0,-1 0 0,1 0 1,0 0-1,-1 0 0,1 0 0,-1 0 0,0 3 0,2 4-2,-2-1 1,1 1 0,-1-1 0,-1 10 0,-2-2-7,-1 1 0,-1-1 0,-9 22 0,3-6 80,51-104 68,-26 47-113,28-35-1,-34 50-9,0 1 0,0 0-1,1 0 1,0 1-1,1 0 1,16-10-1,-24 17-13,0-1-1,0 1 1,0 0-1,0 0 1,0 1-1,0-1 1,0 0 0,0 1-1,0-1 1,0 1-1,0-1 1,1 1-1,-1 0 1,0 0-1,0 0 1,0 0 0,1 1-1,-1-1 1,0 1-1,0-1 1,0 1-1,0 0 1,0 0-1,0-1 1,3 3 0,-2-1 1,-1 1 0,1-1 1,-1 1-1,0 0 1,0-1-1,0 1 1,0 0-1,-1 0 0,1 0 1,-1 0-1,0 1 1,1-1-1,-1 0 1,-1 1-1,2 4 0,2 29 23,-3-25-17,0 0 0,1 0 0,5 14 0,-7-25-7,0-1 0,1 1 0,-1 0 0,0-1-1,1 1 1,-1 0 0,1-1 0,-1 1 0,1 0 0,-1-1 0,1 1-1,-1-1 1,1 1 0,0-1 0,-1 0 0,1 1 0,0-1 0,-1 1-1,1-1 1,0 0 0,0 0 0,-1 1 0,1-1 0,0 0 0,0 0-1,-1 0 1,1 0 0,0 0 0,0 0 0,0 0 0,-1 0 0,1 0-1,0 0 1,0-1 0,-1 1 0,1 0 0,0 0 0,-1-1 0,1 1-1,1-1 1,33-19 21,-28 14-8,172-126 175,-177 131-186,0-1 0,0 1 1,-1 0-1,1-1 0,0 1 0,0 0 0,1 0 0,-1 1 0,0-1 0,3 0 1,-4 1-6,-1 0 1,1 0 0,-1 0 0,1 0-1,0 0 1,-1 0 0,1 1 0,-1-1 0,1 0-1,-1 0 1,1 1 0,-1-1 0,1 0 0,-1 1-1,1-1 1,-1 1 0,1-1 0,-1 0-1,0 1 1,1-1 0,-1 1 0,0-1 0,1 1-1,-1-1 1,0 1 0,1 0 0,-1-1-1,0 1 1,0-1 0,0 1 0,0-1 0,0 1-1,0 0 1,0-1 0,0 1 0,0 0-1,0-1 1,0 1 0,0-1 0,0 1 0,0 0-1,-1 18 1,2 0 0,0 0 0,1 0 0,1 0 0,1-1 0,8 26 0,-11-41 1,0 0 0,0-1 0,0 1 0,1 0-1,-1-1 1,1 0 0,-1 1 0,1-1 0,0 0 0,0 1-1,0-1 1,0 0 0,1-1 0,-1 1 0,1 0 0,-1-1 0,1 1-1,-1-1 1,1 0 0,3 1 0,-2-1 2,1 0 1,0-1 0,-1 1-1,1-1 1,0-1-1,0 1 1,-1-1-1,1 1 1,0-1-1,-1-1 1,8-2-1,18-9 20,-1-1-1,-1-1 0,43-31 1,-38 24 62,66-33 0,-78 47-61,15-8 114,-28 13-91,-8 3-20,-5 0-6,-1 1-16,0 0-1,0 1 1,1-1-1,-1 1 1,1 0-1,-1 1 1,1-1-1,0 1 1,-9 7-1,-6 2 15,-5 1 4,1 1 1,1 1-1,-22 20 0,33-26-17,1 2-1,1-1 1,0 2 0,0-1 0,1 1-1,1 1 1,-10 17 0,16-25-11,0 0 1,0 0-1,0 0 1,1 1 0,0-1-1,0 1 1,0-1-1,0 1 1,1-1 0,0 1-1,0 0 1,1-1-1,-1 1 1,1-1-1,4 11 1,-5-15 1,1 1 0,0-1 0,-1 0-1,1 0 1,0 0 0,0 0 0,0 0 0,0 0-1,0 0 1,0-1 0,0 1 0,0 0 0,0-1-1,0 1 1,0 0 0,0-1 0,1 1 0,-1-1 0,0 0-1,0 1 1,1-1 0,-1 0 0,0 0 0,0 0-1,1 0 1,-1 0 0,0 0 0,1 0 0,-1 0-1,0 0 1,0-1 0,1 1 0,1-1 0,3-1-3,1 0 0,-1 0 1,0-1-1,0 0 0,6-4 0,5-5 3,-1-2 0,0 0 0,-1-1 0,0-1-1,-2 0 1,22-32 0,-27 38 15,-7 8-12,0 0 1,0 1-1,0-1 1,1 1 0,-1-1-1,1 1 1,-1-1-1,1 1 1,-1 0-1,1 0 1,3-2-1,-4 4 0,-1-1 0,1 1 0,0-1-1,-1 0 1,1 1 0,0-1 0,-1 1-1,1 0 1,-1-1 0,1 1 0,-1-1-1,1 1 1,-1 0 0,0-1 0,1 1-1,-1 0 1,0 0 0,1 0 0,-1 0-1,7 12 5,1 0-1,1-1 1,-1-1 0,2 1 0,0-1-1,0-1 1,12 10 0,-17-16-3,0 0 0,0 0 0,0-1 0,1 0 1,-1 0-1,1-1 0,0 1 0,0-1 0,0 0 1,0-1-1,0 0 0,0 0 0,1 0 0,-1 0 0,0-1 1,0 0-1,1-1 0,-1 1 0,7-3 0,1 0 4,0-1-1,-1-1 0,0-1 0,0 0 1,0 0-1,-1-1 0,0-1 0,19-15 1,-16 9 2,-1 0 0,0-1 0,-1 0 0,-1-1 0,16-26 0,-4-4 22,-2 0 0,-3-2 0,28-98 0,-30 83-30,-3-1 0,-3 0 0,4-79 0,-15 143 1,0-78-7,0 70 13,-1-1 1,0 1-1,0 0 1,-1-1-1,0 1 1,-6-15-1,7 23-1,1-1 1,0 0-1,0 1 1,-1-1-1,1 0 1,0 1-1,-1-1 0,1 1 1,-1-1-1,1 1 1,-1-1-1,1 1 0,-1-1 1,1 1-1,-1-1 1,0 1-1,1 0 0,-1-1 1,0 1-1,1 0 1,-1 0-1,0-1 1,1 1-1,-1 0 0,0 0 1,1 0-1,-2 0 1,0 0-6,1 1 1,0-1 0,-1 1 0,1-1-1,-1 1 1,1-1 0,0 1 0,0 0-1,-1 0 1,1 0 0,0 0 0,-2 1-1,-3 5-18,0 0-1,0 1 0,-5 9 1,9-15 21,-9 19-34,0-1 0,1 2 1,1-1-1,1 2 0,1-1 0,1 1 0,1 0 0,2 0 1,0 0-1,0 30 0,3 9-74,3-1-1,18 105 1,-16-148 73,-1-1 0,2 0 0,0 0-1,11 20 1,-1-2-20,-11-24 42,-5-9 2,1 0 1,-1 0-1,1 0 1,0 0 0,0 0-1,0 0 1,0 0-1,0-1 1,0 1-1,1 0 1,-1-1-1,0 1 1,1-1 0,0 0-1,-1 1 1,1-1-1,3 2 1,6 5-3,-10-8 10,-1 1 1,1 0 0,0-1-1,0 1 1,-1-1 0,1 1 0,0-1-1,0 1 1,0-1 0,0 0-1,0 0 1,0 1 0,0-1 0,-1 0-1,1 0 1,0 0 0,0 0 0,0 0-1,0 0 1,0 0 0,0 0-1,0 0 1,0 0 0,0-1 0,0 1-1,1-1 1,11-3 16,1-1-1,-1-1 1,0 0-1,0 0 1,0-2 0,18-13-1,-11 7-7,1 0-2,-2 3-3,0-2 1,-1 0-1,-1-1 1,0-1-1,16-18 0,-30 28 14,8-11 34,-7 16 5,-4 11 38,-3 9-79,0 0 0,2 1 1,0-1-1,3 33 0,0-44-10,-1 1 1,1-1-1,0 1 0,1-1 0,0 0 0,1 0 0,0-1 0,0 1 0,1-1 0,0 0 0,0 0 0,9 9 0,-11-14-10,0 0-1,0-1 1,0 0-1,1 1 1,-1-1-1,1 0 1,-1-1-1,1 1 1,0-1-1,0 1 1,0-1-1,-1 0 0,1 0 1,0-1-1,1 1 1,-1-1-1,0 0 1,0 0-1,0-1 1,0 1-1,0-1 1,0 0-1,7-2 1,2-1 7,1-1 0,-1 0 1,0-1-1,0-1 0,17-11 1,-3-2 9,33-32 0,-35 30 5,36-27-1,13 5-27,-67 34-29,-7 10 36,1-1 0,-1 1 0,0-1 0,0 1 0,0-1 0,1 1 0,-1-1 0,0 1-1,1 0 1,-1-1 0,0 1 0,1 0 0,-1-1 0,1 1 0,-1 0 0,0-1 0,1 1 0,-1 0 0,1 0 0,-1-1 0,1 1 0,-1 0 0,1 0 0,-1 0 0,1 0-1,0 0 1,-24 17 38,-52 54 33,66-60-52,0-1 0,1 1 0,0 0 0,0 1 0,-8 19 0,14-26-19,1 0 0,0 1 1,0-1-1,1 0 0,-1 0 0,1 0 0,0 1 0,1-1 0,-1 0 1,1 0-1,0 0 0,0 1 0,1-1 0,-1-1 0,1 1 1,0 0-1,1 0 0,-1-1 0,1 1 0,0-1 0,0 1 0,0-1 1,1 0-1,-1-1 0,6 5 0,-2-4 0,0-1 0,-1 1 0,1-2-1,1 1 1,-1-1 0,0 0 0,0-1 0,1 0 0,-1 0-1,1 0 1,-1-1 0,1 0 0,9-1 0,10-4 13,0 0 0,35-12-1,0 1-29,-57 15-129,-6 2-12,-13 7-185,-24 7-377,13-10-3278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0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13672,'0'0'1576,"72"-48"-1312,-60 43-232,-1 1 8,-3 2-64,2-2 16,-8 8-56,-2-2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0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10248,'0'0'448,"61"2"-216,-11 2 8,27 2 424,13-2 0,19-8-8,2 2 8,0 4-32,-12 2 16,-11-4-88,-13-4 0,-3-6-97,-13 4-7,-13 4-232,-16-14 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4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1019 5920,'0'0'992,"7"-9"-538,24-32 60,-27 36-385,0 1 1,0 0 0,1 1-1,-1-1 1,1 1 0,0 0-1,0 0 1,0 0-1,1 1 1,-1-1 0,9-1-1,19-10 486,-18 6-238,1-2 0,-1 0 0,-1-1 0,0 0-1,0-1 1,-1-1 0,17-21 0,-10 12 285,-11 15-28,-9 7-614,0 0 1,0 0 0,0 0-1,0 0 1,0 0 0,0 0 0,0 0-1,0 0 1,0 1 0,0-1-1,0 0 1,0 0 0,0 0 0,0 0-1,0 0 1,0 0 0,0 0-1,0 0 1,0 0 0,0 0 0,0 0-1,0 0 1,0 0 0,0 0-1,0 0 1,0 1 0,0-1-1,0 0 1,0 0 0,0 0 0,0 0-1,0 0 1,0 0 0,0 0-1,0 0 1,0 0 0,0 0 0,1 0-1,-1 0 1,0 0 0,0 0-1,0 0 1,0 0 0,0 0 0,0 0-1,0 0 1,0 0 0,0 0-1,0 0 1,0 0 0,0 0-1,0 0 1,-3 10 145,-1 1-1,1 0 0,-1 15 1,-3 5-5,-16 69 324,8-31 160,-35 95-1,35-122-55,-10 51 0,21-75-304,3-14-86,-1 0 1,1 0-1,-1 1 0,0-1 1,0 0-1,0 0 0,-3 4 1,14-23 607,0-1 0,14-33 0,35-124-260,-41 125-427,85-186 366,-73 172-363,55-101 230,-66 135-202,1 1 0,0 0 0,36-35 0,-55 62-145,0-1 0,1 1-1,-1 0 1,1 0 0,-1-1 0,1 1-1,-1 0 1,1 0 0,-1 0-1,1 0 1,-1 0 0,1 0 0,-1-1-1,1 1 1,-1 0 0,1 0 0,-1 0-1,1 1 1,-1-1 0,1 0-1,-1 0 1,1 0 0,-1 0 0,1 0-1,-1 1 1,1-1 0,-1 0 0,1 0-1,-1 1 1,1-1 0,-1 0-1,0 1 1,1-1 0,-1 1 0,1-1-1,-1 0 1,0 1 0,1 0 0,11 18 42,-8-9-32,-1 1-1,0-1 0,0 1 1,-1 0-1,0 0 0,0 11 0,-3 67 41,-1-73-42,0-1 1,-1 1-1,0-1 1,-1 0-1,-1 0 1,0-1-1,-1 1 0,-1-1 1,0 0-1,-1-1 1,0 0-1,-13 15 1,14-20 7,1 0 1,-1-1 0,-1 0 0,1 0-1,-1-1 1,0 0 0,-1-1 0,1 0-1,-1 0 1,0 0 0,-1-1 0,1-1-1,-1 0 1,1 0 0,-1 0 0,0-2-1,0 1 1,0-1 0,-19-1 0,28 0-21,-10 0 48,0-1 0,1-1 0,-20-5-1,27 7-28,1-1-1,-1 0 0,1 0 0,0-1 0,-1 1 0,1 0 0,0-1 1,0 1-1,0-1 0,-2-2 0,3 3-3,0 0 1,1 0-1,-1 0 1,0 0-1,1-1 1,-1 1-1,1 0 0,-1 0 1,1-1-1,-1 1 1,1 0-1,0 0 0,0-1 1,0 1-1,0 0 1,0-1-1,0 1 1,0 0-1,0-1 0,1-2 1,0 3-7,-1 0 0,1-1 0,0 1 1,0-1-1,0 1 0,0 0 0,0 0 0,0 0 0,0-1 1,0 1-1,1 0 0,-1 0 0,0 1 0,1-1 1,-1 0-1,0 0 0,3 0 0,26-9 34,78-13-22,-37 9 10,73-24 1,-122 31-30,-1-1 1,1-2 0,-2 0-1,1-1 1,-1-1 0,-1-1-1,27-23 1,-25 16-3,-1 0 0,35-47 0,-46 54 1,0 0-1,-1-1 1,-1 0-1,0-1 1,-1 0 0,9-30-1,-2-10 28,-5 26-8,-1 0 1,4-45-1,-9 46 7,-1-1 0,-2 0-1,0 1 1,-2-1-1,-2 1 1,-7-29-1,11 53-13,0-1-1,0 1 0,0 0 0,-1 0 1,0 0-1,0 1 0,0-1 0,0 0 0,0 1 1,-1-1-1,-3-4 0,-1 4 70,1 2 45,-5 10-79,9-6-50,-7 5-4,1 2 1,1-1-1,-1 1 0,1 0 1,1 1-1,0 0 1,-9 19-1,3-1-50,-14 50-1,17-38-19,2 1-1,2 0 1,0 67-1,3-43-12,1-52 71,-2 113-148,4-107 130,1-1 0,1 1 1,0-1-1,10 30 0,-5-24 1,-6-15 15,1 1 1,1-1 0,-1 0-1,11 17 1,-12-24 15,0 1 0,0-1 0,0 1 0,0-1-1,1 0 1,-1 0 0,1 0 0,-1 0 0,1 0 0,0 0 0,0-1 0,0 1 0,0-1 0,0 0 0,0 0 0,0 0 0,0-1 0,0 1 0,5 0 0,3-1 4,0 0 0,-1-1 0,1 0 0,0-1 0,-1 0 0,1-1 1,-1 0-1,1-1 0,14-7 0,-2 0 18,0-2 1,40-29-1,-44 26 14,20-22-1,-21 20 5,28-22 0,-40 36-25,0 0 1,0 0-1,1 0 0,-1 1 1,1-1-1,0 2 0,0-1 1,0 1-1,8-2 0,-11 4-5,1 0-1,-1 1 1,1-1 0,-1 1-1,0 0 1,1 0 0,-1 0-1,0 0 1,0 1 0,0 0-1,0 0 1,0 0 0,0 0-1,0 0 1,-1 1 0,1 0-1,4 5 1,12 6 7,-19-13-5,1 0-1,0 0 0,-1 0 1,1 1-1,-1-1 0,0 0 1,1 1-1,-1-1 0,0 1 1,0-1-1,0 1 0,0-1 1,1 3-1,-18-17 67,9 8-66,1-1 1,-1 1-1,-1 0 0,1 0 1,-1 1-1,1 0 0,-1 0 1,0 1-1,-1 0 0,1 1 1,-10-2-1,13 3-2,-1 0 0,1 1 0,-1 0 0,1 0 0,-1 0 0,1 1 0,0-1 0,-1 1 0,1 1 0,-1-1 0,1 1 0,0 0 0,0 0 0,0 1 0,0-1 0,0 1 0,1 0 0,-1 0 0,-4 5 0,2-2 1,1 1-1,0-1 1,0 1-1,1 0 1,0 0-1,0 1 1,0-1-1,1 1 1,-5 14-1,7-16-5,0 0-1,1 1 0,0-1 1,0 1-1,0 0 1,1-1-1,0 1 0,0 0 1,1-1-1,0 1 1,0-1-1,0 1 0,4 9 1,-3-13-6,0 1 1,1 0-1,-1-1 1,1 1 0,0-1-1,-1 0 1,1 0-1,1 0 1,-1 0-1,0-1 1,1 1 0,0-1-1,-1 0 1,1 0-1,0 0 1,0 0-1,0-1 1,0 0 0,0 1-1,0-2 1,1 1-1,-1 0 1,0-1-1,1 0 1,-1 0 0,0 0-1,0 0 1,1-1-1,-1 0 1,0 0-1,0 0 1,0 0 0,5-3-1,3-2 12,-2-1 0,1-1 0,-1 0 0,0 0 0,-1-1 0,0 0 0,0-1 0,13-19 0,-8 8 22,-7 11-3,-1 0-1,0 0 1,0-1 0,-1 0-1,0 0 1,3-12-1,-8 23-24,0 0-1,0-1 1,0 1 0,0 0-1,0 0 1,0 0-1,0 0 1,0 0-1,0-1 1,0 1-1,0 0 1,0 0-1,0 0 1,0 0-1,1 0 1,-1 0-1,0-1 1,0 1-1,0 0 1,0 0-1,0 0 1,0 0-1,1 0 1,-1 0-1,0 0 1,0 0-1,0 0 1,0 0-1,0 0 1,1 0-1,-1 0 1,0 0 0,0 0-1,0 0 1,0 0-1,0 0 1,1 0-1,-1 0 1,0 0-1,0 0 1,0 0-1,0 0 1,0 0-1,1 0 1,-1 0-1,0 0 1,0 0-1,0 0 1,0 0-1,0 0 1,0 0-1,0 1 1,1-1-1,-1 0 1,0 0-1,0 0 1,0 0-1,0 0 1,0 0-1,0 1 1,0-1 0,0 0-1,0 0 1,0 0-1,0 0 1,0 0-1,0 1 1,0-1-1,0 0 1,7 13 70,-2 2-55,0-1 0,1 0 0,9 14 0,-12-21-18,1-1 1,1 1 0,-1-1-1,1 0 1,1 0-1,-1-1 1,1 0 0,6 6-1,-9-10-3,0 0-1,-1 0 1,1 0 0,0-1-1,0 1 1,0-1 0,0 0-1,-1 0 1,1 0 0,0 0-1,0 0 1,0 0-1,0-1 1,-1 1 0,1-1-1,0 0 1,0 0 0,-1 0-1,1 0 1,-1-1 0,5-2-1,5-3 2,-1 0 0,1-1 0,9-9-1,89-92 55,-101 99-38,4-2 24,-9 15-24,-2 10-10,-3 3-4,-1 0 1,-3 16-1,2-22 0,1-1 0,1 1 0,0 0 0,0 0 0,1 0 0,0-1 0,0 1 0,4 16 0,-4-26 2,0 1 1,1 0-1,-1 0 0,1-1 0,-1 1 1,0 0-1,1-1 0,-1 1 1,1 0-1,0-1 0,-1 1 0,1-1 1,-1 1-1,1-1 0,0 1 1,-1-1-1,1 1 0,0-1 0,0 0 1,-1 1-1,1-1 0,0 0 0,0 0 1,0 1-1,-1-1 0,1 0 1,0 0-1,0 0 0,0 0 0,0 0 1,-1 0-1,1 0 0,0-1 0,0 1 1,1 0-1,31-13 21,-32 13-23,21-13 7,0-1-1,-1 0 1,-1-2-1,23-22 0,-20 17-3,1 1-1,32-21 0,-54 40-2,-1 0 0,0 0 0,1 1 0,-1-1 0,0 0 0,1 0 0,-1 1 0,1-1 0,-1 1 0,1-1 0,0 1 0,-1 0 0,1 0 0,-1-1 0,1 1 0,0 0 0,-1 0 0,1 1 0,-1-1 0,3 1 0,-2 0 0,0 0 0,-1 1 0,1-1 0,0 1 0,-1 0 0,0-1 0,1 1 0,-1 0 0,0 0 0,0 0 0,0 0 0,0 0 0,0 0 0,1 3 0,58 159 0,-59-161 0,0 0 0,0 0 1,1 0-1,-1-1 0,1 1 0,0 0 0,0-1 0,0 1 0,0-1 1,0 0-1,0 0 0,1 0 0,-1 0 0,1 0 0,-1 0 0,1 0 1,0-1-1,0 0 0,0 1 0,0-1 0,0 0 0,0 0 0,0-1 1,0 1-1,0-1 0,0 1 0,0-1 0,0 0 0,0 0 0,1 0 1,-1-1-1,0 1 0,0-1 0,0 0 0,0 0 0,5-2 0,7-5 16,1-1 0,-1 0 0,-1-1 0,21-19 0,-29 23-12,-1 1 0,0-1 1,0 0-1,0-1 1,-1 1-1,0-1 1,-1 1-1,1-1 1,-1-1-1,0 1 0,-1 0 1,0 0-1,1-9 1,-1 2 7,0 0 0,-1 0 0,0 0 0,-3-19 0,2 29-6,-1 0 1,0 0-1,0 0 0,0 0 1,0 0-1,-1 0 0,0 0 1,-3-5-1,4 7 2,-1 0 0,1 0 0,-1 1 0,1-1 0,-1 1-1,1-1 1,-1 1 0,0 0 0,0 0 0,0 0 0,0 0 0,0 0 0,0 0 0,0 0 0,0 0 0,0 1 0,-3-1 0,1 1 1,1 0 1,-1 0-1,1 0 1,-1 1-1,1 0 1,-1 0-1,1-1 1,0 2-1,-1-1 1,1 0-1,0 1 1,0 0-1,-5 3 0,-37 30 45,36-28-51,1 2-1,-1-1 0,1 1 1,1 0-1,-11 18 0,15-22-3,1 0 1,-1 0-1,1 0 0,0 0 0,1 0 0,-1 1 0,1-1 0,0 1 0,0-1 0,1 1 0,0-1 0,0 1 0,0-1 0,2 10 0,-1-7 0,1 0 0,0 0 0,1-1-1,0 1 1,0-1 0,1 1 0,0-1 0,0 0-1,0 0 1,1-1 0,0 1 0,1-1-1,8 8 1,-6-8 3,1 0 0,0 0 0,0 0 1,0-1-1,1 0 0,0-1 0,0 0 0,0-1 0,12 3 0,9-1 43,1-2-1,-1 0 1,0-2 0,1-2 0,61-8-1,-92 9-41,11-1 50,-1-1 1,1 0-1,-1 0 0,0-1 1,0-1-1,0 0 0,0 0 1,10-6-1,-20 8-56,0 1 0,1-1 0,-2 1 0,1-1 0,0 1 0,0-1 0,0 0 0,-1 0-1,1 1 1,-1-1 0,1 0 0,-1 0 0,0 1 0,0-1 0,0 0 0,0 0 0,0 0 0,0 0 0,0 1 0,-1-1 0,1 0 0,-1 0-1,0-2 1,0-2-14,-6-29-3977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67 126 4512,'0'0'4777,"11"-11"-4072,35-35-146,-25 26 37,-20 19-455,1 0 0,-1-1 0,0 1-1,0 0 1,0 0 0,0-1 0,0 1-1,0-1 1,0 1 0,0-1 0,0-1-1,-1 3-99,0 0 1,0-1-1,0 1 0,1 0 0,-1 0 0,0 0 0,0-1 0,0 1 0,0 0 1,0 0-1,0-1 0,0 1 0,0 0 0,0 0 0,1-1 0,-1 1 1,0 0-1,0-1 0,0 1 0,-1 0 0,1 0 0,0-1 0,0 1 0,0 0 1,0 0-1,0-1 0,0 1 0,0 0 0,0 0 0,0-1 0,-1 1 1,1 0-1,0 0 0,0 0 0,0-1 0,0 1 0,-1 0 0,1 0 0,0 0 1,0 0-1,-1-1 0,1 1 0,-1 0 0,1 0 25,-1 0 1,0 0-1,1 0 0,-1 0 1,0 0-1,1 0 0,-1 0 1,0 1-1,1-1 0,-1 0 1,0 0-1,1 1 0,-1-1 1,1 0-1,-1 1 0,0-1 1,1 1-1,-1-1 0,1 0 1,-1 2-1,-14 13 165,0 1 0,2 1 0,0 0 0,0 1 0,2 0 0,1 1 1,0 0-1,1 0 0,1 1 0,1 1 0,-8 36 0,14-52-165,0 1 0,1-1 0,-1 1 0,1-1 1,1 1-1,-1-1 0,1 1 0,0-1 0,0 1 0,1-1 0,-1 0 0,4 8 0,-4-11-33,1 0 0,-1 1 0,1-1 0,-1 0 0,1 0-1,0 0 1,0 0 0,0-1 0,0 1 0,0 0 0,0-1 0,0 1-1,1-1 1,-1 0 0,0 0 0,1 0 0,-1 0 0,1 0-1,-1 0 1,1-1 0,0 1 0,-1-1 0,1 0 0,-1 0 0,1 0-1,0 0 1,-1 0 0,5-1 0,3-1 53,0 0 1,0-1-1,0 0 0,0 0 1,-1-1-1,0 0 0,1-1 1,-2 0-1,1 0 0,0-1 1,-1 0-1,0-1 0,-1 0 0,1 0 1,-1-1-1,-1 1 0,1-1 1,-1-1-1,-1 1 0,0-1 1,0 0-1,5-13 0,-10 22-73,0-1 0,0 1-1,0 0 1,0 0-1,0 0 1,1 0 0,-1 0-1,0 0 1,0-1 0,0 1-1,0 0 1,0 0 0,0 0-1,0 0 1,0 0-1,0-1 1,0 1 0,0 0-1,0 0 1,0 0 0,0 0-1,0 0 1,0-1 0,0 1-1,0 0 1,0 0-1,0 0 1,0 0 0,-1 0-1,1 0 1,0-1 0,0 1-1,0 0 1,0 0 0,0 0-1,0 0 1,0 0-1,0 0 1,-1 0 0,1 0-1,0 0 1,0-1 0,0 1-1,0 0 1,0 0 0,0 0-1,-1 0 1,-5 7 248,5-7-260,-9 23 150,-14 46 0,22-61-130,0 0 0,1-1 1,0 2-1,0-1 0,1 0 0,0 0 0,0 0 1,1 0-1,0 0 0,3 11 0,-3-17-17,0 1-1,-1-1 1,1 0-1,0 0 1,1 1 0,-1-1-1,0 0 1,0 0-1,1 0 1,0 0-1,-1-1 1,1 1-1,0 0 1,0 0-1,0-1 1,0 0-1,0 1 1,0-1 0,0 0-1,0 0 1,0 0-1,1 0 1,-1 0-1,0-1 1,1 1-1,-1-1 1,1 1-1,-1-1 1,1 0 0,-1 0-1,1 0 1,-1 0-1,1 0 1,2-1-1,1-1 8,-1 1-1,1-1 0,-1 1 1,0-1-1,0-1 1,0 1-1,0-1 0,0 0 1,0 0-1,0 0 1,-1-1-1,0 0 0,0 1 1,5-7-1,0-2 21,0-1-1,-1 0 0,0 0 0,-1-1 1,-1 0-1,0 0 0,5-23 1,-8 28 38,-2 1 1,1-1-1,-1 0 0,-1 0 1,0 0-1,0 0 1,-1 0-1,0 0 1,0 0-1,-1 0 0,0 1 1,0-1-1,-1 1 1,-5-11-1,7 19-58,1-1 1,0 1-1,0-1 0,-1 1 0,1-1 0,0 0 1,0 1-1,0-1 0,-1 1 0,1-1 0,0 1 1,0-1-1,0 1 0,0-1 0,0 0 0,0 1 0,0-1 1,0 1-1,0-1 0,1 1 0,-1-1 0,0 0 1,0 1-1,0-1 0,1 1 0,-1-1 0,0 1 1,1-1-1,-1 1 0,0-1 0,1 1 0,-1 0 1,0-1-1,1 1 0,-1 0 0,1-1 0,-1 1 0,1 0 1,-1-1-1,1 1 0,-1 0 0,1 0 0,-1-1 1,1 1-1,-1 0 0,1 0 0,0 0 0,-1 0 1,1 0-1,-1 0 0,1 0 0,-1 0 0,1 0 1,1 0-1,39 3-26,-35-2 44,96 17-37,-38-6-20,67 3 0,-65-9-9,-37-3-5,54 0-1,-61-3 13,-20 0 24,1 1 1,0-1 0,0 0 0,-1 0 0,1 0 0,0 0-1,0 0 1,-1-1 0,1 1 0,0-1 0,-1 0-1,1 0 1,-1 0 0,1 0 0,-1 0 0,3-2 0,-4 2 19,-5-1 51,3 1-58,0 1 0,0-1 0,1 1 0,-1-1 0,0 1 0,0-1 0,0 1-1,0 0 1,0-1 0,0 1 0,0 0 0,0 0 0,0 0 0,0 0 0,-1 0 0,-14 1 38,1 1 0,0 0-1,0 2 1,0 0 0,0 0 0,0 2-1,-23 11 1,31-13-24,-1 1-1,1-1 1,0 1 0,0 0-1,1 1 1,-1 0 0,1 0-1,1 0 1,-1 1-1,1 0 1,0 0 0,1 0-1,-1 0 1,1 1 0,-5 14-1,9-20-13,-1 0 0,0 0 0,0 0-1,1 0 1,-1 0 0,1 0 0,0 1 0,0-1-1,0 0 1,0 0 0,0 1 0,0-1 0,1 0 0,-1 0-1,1 0 1,-1 0 0,1 0 0,0 1 0,0-1-1,0 0 1,0-1 0,0 1 0,0 0 0,0 0-1,1 0 1,2 2 0,-1-2 2,0 0-1,0 0 1,0-1-1,1 0 0,-1 1 1,0-1-1,1 0 1,-1 0-1,1-1 1,-1 1-1,1-1 1,-1 0-1,1 0 1,-1 0-1,1 0 1,4-1-1,8-3 18,1 1 1,-1-2-1,0 0 0,0-1 0,-1-1 0,0 0 0,19-12 0,4-14 76,-37 32-99,0 1 1,-1-1-1,1 1 1,0-1-1,-1 0 1,1 1-1,-1-1 1,1 0-1,-1 0 1,1 1-1,-1-1 1,1 0-1,-1 0 1,0 0-1,1 0 1,-1 1-1,0-1 0,0 0 1,0 0-1,0-1 1,0 2 0,1 0-1,-1 0 1,0 0 0,0 0-1,0 0 1,0 0 0,0 0-1,0 0 1,0 0 0,0 0-1,0 0 1,0 0 0,0 0-1,0 0 1,0 0 0,0 0-1,1 0 1,-1 0 0,0 0-1,0 0 1,0 0 0,0 0-1,0 0 1,0 0 0,0-1-1,0 1 1,0 0 0,0 0-1,0 0 1,0 0 0,0 0-1,0 0 1,0 0 0,0 0-1,0 0 1,0 0 0,0 0-1,0 0 1,0 0-1,0 0 1,0 0 0,0-1-1,14 5 33,-6 9-20,-7-12-15,-1 0 0,1 0 0,-1 0 0,1 0 0,-1 0 0,1 0 0,0 0 0,-1 0 0,1 0 0,0 0 0,0 0 0,0 0 0,0 0 0,0 0 0,0-1 0,0 1 0,0-1 0,0 1 0,0 0 0,0-1 0,1 0 0,-1 1 0,0-1 0,0 0 0,0 1 0,1-1 0,-1 0 0,0 0 0,0 0 0,1 0 0,-1 0 0,0 0 0,0-1 0,0 1 0,1 0 0,-1-1 0,0 1 0,0-1 0,2 0 0,11-5 18,0 0 0,0-1 0,-1-1 0,0 0-1,-1-1 1,0 0 0,0-1 0,-1-1 0,15-16-1,-17 14 1,-8 11-16,0 0-1,1 0 1,-1 0 0,0 0 0,1 1 0,-1-1-1,1 1 1,-1-1 0,1 1 0,0-1 0,0 1-1,3-2 1,-4 2 8,1 1-1,-1-1 1,0 1 0,0-1-1,0 0 1,0 0 0,0 1-1,0-1 1,-1 0 0,1 0-1,0 0 1,0 0 0,1-2-1,0 0 108,-1 3-114,0 0 0,0 0 0,-1 0 0,1 0 0,0-1 0,-1 1 0,1 0 0,0 0 0,-1-1 1,1 1-1,0 0 0,-1-1 0,1 1 0,0-1 0,-1 1 0,1-1 0,-1 1 0,1-1 0,-1 1 0,1-1 0,-1 1 0,0-1 0,1 0 1,-1 1-1,0-1 0,1 0 0,-1 1 0,0-1 0,0 0 0,0 1 0,1-1 0,-1 0 0,0 0 0,0-1 0,5-12 38,-3 8-18,0-1-1,0 1 1,0 0 0,-1 0 0,0-1 0,0 1 0,-1 0 0,0-13-1,1 10 1,-2-6 3,-6 95 61,6-24-65,-1-34-33,1-1 0,1 1 0,1-1 0,1 1 0,1-1 0,7 24 0,-10-44 10,0 0 0,0-1 0,1 1 0,-1 0 0,0-1-1,0 1 1,1-1 0,-1 1 0,0 0 0,1-1 0,-1 1-1,1-1 1,-1 1 0,1-1 0,-1 1 0,1-1-1,-1 1 1,1-1 0,-1 0 0,1 1 0,-1-1 0,1 0-1,0 1 1,-1-1 0,1 0 0,0 0 0,-1 1 0,1-1-1,1 0 1,-1 0 2,1-1 1,0 1-1,-1-1 0,1 1 0,-1-1 0,1 1 0,-1-1 1,0 0-1,1 0 0,-1 0 0,0 0 0,2-1 1,2-3 4,0 0 0,0 0 1,0-1-1,-1 1 1,4-9-1,10-21 28,-3-2 0,0 0-1,-3-1 1,15-75 0,-21 77 193,13 66-162,-3-8-53,0 1 0,2-2-1,0-1 1,30 27-1,-44-44-14,0 1 0,0-1 0,1 0 1,-1 0-1,1-1 0,0 1 0,0-1 0,0 0 0,0 0 0,0 0 0,0-1 0,0 0 1,1 0-1,-1 0 0,0-1 0,8 0 0,-9 0 2,0-1 0,0 1 0,0-1-1,0 0 1,0 0 0,0-1 0,0 1 0,-1-1 0,1 0-1,0 0 1,-1 0 0,0 0 0,1-1 0,-1 1-1,0-1 1,0 0 0,0 0 0,-1 0 0,1 0 0,-1 0-1,0-1 1,4-6 0,-1-2 10,0 0 0,0 0 0,-1-1 0,2-15 0,-5 21 6,1 1-1,-2 0 1,1-1-1,-1 1 1,0-1-1,0 1 1,-1-1-1,0 1 1,0 0-1,-1-1 1,-2-6-1,4 12-8,-1 0 0,0 0 1,1 1-1,-1-1 0,0 0 0,0 0 0,0 1 1,1-1-1,-1 1 0,0-1 0,0 1 0,0-1 1,0 1-1,0-1 0,0 1 0,0 0 0,0-1 0,0 1 1,0 0-1,0 0 0,0 0 0,-1 0 0,0 0 1,-27 5 84,22-2-83,0 1 0,0-1-1,1 1 1,0 1-1,0-1 1,0 1-1,0 0 1,1 0 0,0 1-1,0-1 1,0 1-1,1 0 1,0 1-1,-4 7 1,4-7-4,0 1-1,1 0 1,0 0-1,1 0 1,-1 0-1,1 1 1,1-1 0,0 1-1,0-1 1,1 1-1,0-1 1,1 13-1,1-10-3,0-1 0,1 0 0,0 0 0,1 0 0,0 0 0,1 0 0,-1-1 0,2 0 0,0 0 0,0 0 0,0 0 0,1-1 0,0 0 0,1-1 0,0 0 0,0 0 0,0 0 0,15 7 0,-12-6 3,1-2 0,0 1 0,0-2 0,1 1 0,-1-2 0,1 0 0,0 0-1,25 3 1,-21-6 4,1 0 0,-1-2 0,1 0 0,-1 0 0,0-2 0,23-5 0,-34 6 30,-1 1 0,1-1 0,-1 1 0,1-2 0,-1 1 0,0 0 0,0-1 0,7-5 0,-12 8-33,0-1 1,0 1-1,1-1 0,-1 1 0,0-1 0,0 1 0,0-1 0,0 1 0,0 0 0,0-1 0,0 1 0,0-1 1,0 1-1,0-1 0,0 1 0,0-1 0,0 1 0,0-1 0,-1 1 0,1-1 0,0 1 0,0-1 0,0 1 1,-1 0-1,1-1 0,0 1 0,-1-1 0,1 1 0,0 0 0,-1-1 0,1 1 0,0 0 0,-1 0 0,1-1 1,-1 1-1,1 0 0,0 0 0,-1 0 0,1-1 0,-2 1 0,-19-9-110,-26 9-1803,41 0-515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38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9848,'0'0'5328,"10"15"-4939,146 220 1229,-98-147-1116,29 45 256,-70-103-448,-1 1 1,19 52 0,-21-41 157,-1 0-1,7 49 0,-18-75-277,0 0 0,-1 1 0,-1-1 0,0 1 0,-1-1 0,-1 1 0,-1-1 0,-7 29 0,4-30-26,0 0 0,-1 0 0,0-1 0,-1 0-1,0 0 1,-2-1 0,-18 23 0,3-11 167,-2-1 0,-38 29 0,-23 16 378,53-40-3870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49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195 401 4216,'0'0'10426,"-3"-10"-10163,-12-33 1,14 42-236,1-1 0,-1 1 0,0 0 0,1-1 0,-1 1 0,0 0 0,0 0 0,0 0 0,0 0 0,0 0 0,0 0 0,0 0 1,0 0-1,0 0 0,-1 0 0,1 1 0,0-1 0,0 0 0,-1 1 0,1-1 0,0 1 0,-1 0 0,1-1 0,-1 1 0,1 0 0,0 0 0,-1 0 0,1 0 0,-1 0 0,1 0 0,-1 0 0,1 0 0,0 1 1,-1-1-1,1 0 0,0 1 0,-2 0 0,-4 2 77,1 0 0,0 1 1,0-1-1,0 1 0,-7 6 0,13-9-89,-8 5 51,0 1-1,1 0 1,1 0-1,-1 1 1,1 0-1,0 0 1,1 0-1,0 1 1,0 0-1,1 0 1,0 0-1,1 0 1,0 1-1,-4 17 1,6-20-43,0 1 0,1-1 1,0 1-1,0-1 0,0 1 1,1-1-1,0 1 1,1-1-1,0 1 0,0-1 1,0 0-1,1 0 0,0 0 1,1 0-1,-1-1 1,1 1-1,0-1 0,1 0 1,0 0-1,5 5 0,-7-8-8,-1-1-1,0-1 0,1 1 1,-1 0-1,1-1 0,0 1 0,-1-1 1,1 0-1,0 1 0,0-1 0,0-1 1,0 1-1,0 0 0,0-1 1,5 1-1,-3-2 11,1 1 1,0 0 0,0-1-1,-1 0 1,1-1-1,-1 1 1,1-1-1,5-2 1,-4 1 12,-1 0 1,1-1-1,-1 1 0,0-1 0,0-1 1,-1 1-1,1-1 0,-1 0 0,0 0 1,0 0-1,0-1 0,-1 0 0,7-11 1,-7 8 39,-1-1 0,1 0 1,-2 0-1,1 1 1,-1-1-1,-1-1 0,0 1 1,0 0-1,-1 0 0,-1 0 1,1-1-1,-1 1 1,-1 0-1,0 0 0,-1 0 1,-6-16-1,18 80 532,-6-42-578,0 7 32,1 0 0,1 0 0,0 0 0,1-1 0,2 0 0,0 0 0,11 18 0,-18-34-54,0-1-1,0 1 1,0-1-1,0 0 1,1 1-1,-1-1 1,1 0 0,-1 0-1,0 0 1,1 0-1,0 0 1,-1 0-1,1 0 1,-1-1 0,1 1-1,0-1 1,0 1-1,-1-1 1,1 0-1,0 1 1,0-1 0,0 0-1,-1 0 1,1 0-1,0 0 1,0-1-1,0 1 1,-1 0 0,1-1-1,0 1 1,-1-1-1,1 0 1,0 0 0,-1 1-1,1-1 1,-1 0-1,3-2 1,5-3 52,-1-1 0,0 1 0,0-1 0,-1-1 0,8-8 0,6-10 65,-6 7 109,35-33-1,-49 51-228,0 0-1,-1 0 0,1 0 0,0 1 1,0-1-1,0 0 0,0 1 1,0-1-1,0 0 0,0 1 0,0-1 1,0 1-1,0 0 0,0-1 0,1 1 1,-1 0-1,0 0 0,0-1 1,0 1-1,0 0 0,1 0 0,-1 0 1,0 0-1,0 1 0,0-1 0,0 0 1,1 0-1,-1 1 0,0-1 1,0 1-1,0-1 0,0 1 0,0-1 1,0 1-1,0 0 0,0-1 1,0 1-1,0 0 0,-1 0 0,1 0 1,0 0-1,0 0 0,-1 0 0,1 0 1,-1 0-1,1 0 0,-1 0 1,1 0-1,0 2 0,3 7 10,-1 0 0,0 0 0,0 0 1,1 14-1,-2-16-11,10 80 133,-12-88-134,0 0 0,0 0 1,0 1-1,0-1 0,0 0 0,0 1 1,0-1-1,0 0 0,0 0 0,0 1 1,1-1-1,-1 0 0,0 1 0,0-1 1,0 0-1,0 0 0,1 0 0,-1 1 1,0-1-1,0 0 0,1 0 0,-1 0 1,0 1-1,0-1 0,1 0 0,-1 0 1,0 0-1,0 0 0,1 0 0,-1 0 1,0 0-1,1 1 0,-1-1 1,14-5 81,17-18-25,-22 17-29,60-56 146,-23 20-42,-40 37-98,0 0 0,0 1-1,1 0 1,0 1 0,11-5-1,-17 7-28,1 1 0,-1-1 1,1 0-1,0 0 0,0 1 0,-1-1 0,1 1 0,0 0 0,0 0 0,-1-1 0,1 1 0,0 0 0,0 0 1,0 1-1,0-1 0,-1 0 0,1 1 0,0-1 0,0 1 0,-1-1 0,1 1 0,0 0 0,-1 0 1,1 0-1,-1-1 0,1 2 0,1 0 0,-1 3 14,1 0 1,-1 0-1,-1 0 1,1 0-1,1 9 1,2 5 27,1 1-3,-5-14-9,1 1-1,0-1 1,0 0-1,1 0 1,4 8-1,-6-12-25,1-1-1,-1 1 1,0-1-1,0 1 1,1-1-1,-1 0 1,1 0-1,-1 0 1,1 0-1,0 0 1,-1 0-1,1 0 1,0 0-1,0-1 1,-1 1-1,1 0 1,0-1-1,0 0 1,0 1-1,0-1 1,0 0-1,0 0 1,2-1-1,6 0 13,0 0-1,0-1 0,0-1 1,0 0-1,-1 0 1,1-1-1,-1 0 1,17-10-1,4-6 72,31-27-1,-53 41-75,3-3 6,-1 2 14,0-1 0,0 0-1,-1 0 1,-1-1 0,1 0-1,12-20 1,-15 22 55,-12 11-16,4-2-73,0 0 1,-1 0-1,1 0 0,0 0 1,0 0-1,1 1 1,-1-1-1,-2 4 0,-7 10 7,-2-2-4,-1 1-1,0 1 1,1 0-1,1 1 0,-15 27 0,25-41-11,0 1-1,1 0 1,-1 0-1,0 0 0,1 0 1,0 1-1,0-1 1,0 0-1,1 0 1,-1 1-1,1-1 1,0 0-1,0 1 1,1-1-1,-1 0 1,1 1-1,0-1 1,0 0-1,1 0 0,-1 0 1,1 0-1,0 0 1,0 0-1,0 0 1,0 0-1,1-1 1,5 7-1,-4-6-1,1 0-1,-1 0 1,1 0-1,0-1 1,0 1 0,1-1-1,-1 0 1,1-1-1,-1 1 1,1-1-1,0-1 1,0 1-1,0-1 1,0 0 0,0 0-1,0 0 1,0-1-1,0 0 1,1 0-1,-1-1 1,0 0-1,0 0 1,0 0 0,0-1-1,0 1 1,-1-2-1,1 1 1,0 0-1,-1-1 1,0 0-1,1-1 1,-1 1 0,-1-1-1,1 0 1,6-7-1,1-2 5,-1-1 0,-1-1 0,0 0 0,-1 0 0,-1 0 0,0-1 0,-1-1 0,-1 1 0,0-1 0,-1 0 0,-1 0 0,-1-1 0,2-34 1,-4 14 19,-1 1 0,-2 0 1,-2-1-1,-1 1 0,-16-58 1,13 71 9,0 0 0,-2 1 1,-1 0-1,0 0 0,-21-28 0,31 49-20,0 1-1,0-1 1,1 1 0,-2 0-1,1-1 1,0 1-1,0 0 1,0-1 0,0 1-1,-1 0 1,1 0-1,-1 0 1,1 0 0,-1 0-1,1 1 1,-1-1-1,1 0 1,-1 1 0,-3-1-1,4 1-3,-1 0 0,1 1-1,0-1 1,-1 0 0,1 1-1,0 0 1,-1-1 0,1 1 0,0 0-1,0 0 1,0-1 0,0 1 0,0 0-1,0 0 1,0 0 0,0 0-1,0 0 1,0 1 0,0-1 0,1 0-1,-1 0 1,0 1 0,0 1-1,-5 12-14,0 0-1,1 0 1,1 0-1,0 1 0,1-1 1,1 1-1,0 0 0,1 0 1,2 19-1,1-1-28,1 0 0,3-1 0,11 42 1,-9-47-8,1 0 0,1 0 0,26 46 0,-28-60 35,1 0-1,0-1 1,1 0-1,0 0 1,1-1-1,1-1 1,0 0 0,17 13-1,-22-20 4,0 0 0,0 0 0,0-1 0,1 0 1,0-1-1,-1 1 0,1-1 0,0-1 0,0 1 0,0-2 0,0 1 0,10-1 0,26-7-3623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2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6224,'0'0'8848,"-9"13"-8379,-44 76 318,43-70-422,1 0-1,1 1 0,-11 37 0,15-40-81,2 0 0,-1 1-1,2 29 1,1-41-204,0 0 1,0-1-1,1 1 0,0 0 0,0 0 0,1-1 0,-1 1 0,1-1 1,0 1-1,1-1 0,0 0 0,-1 0 0,2 0 0,5 8 0,-7-12-56,-1 1 0,0-1 0,1 0 0,-1 0 0,1 0 0,-1-1 0,1 1 0,-1 0 0,1 0 0,0-1-1,-1 1 1,1-1 0,0 0 0,0 1 0,-1-1 0,1 0 0,0 0 0,-1 0 0,1 0 0,0 0 0,0-1-1,-1 1 1,1 0 0,0-1 0,-1 1 0,1-1 0,0 0 0,2-1 0,4-2 25,-1-1 1,1 0-1,-1 0 1,9-9-1,-8 7-3,11-11 68,0-1-1,-1-1 0,-1 0 0,-1-1 0,-1-1 0,-1-1 0,-1 0 1,16-39-1,-11 23 163,-10 24 32,-6 13-54,-2 3 88,-1 11-314,0-1 1,0 0 0,1 1 0,1-1 0,0 0 0,1 1 0,0-1-1,6 19 1,-6-23-13,1 0 1,0 0-1,0-1 0,0 1 0,1-1 1,0 0-1,0 0 0,1-1 0,-1 1 1,1-1-1,0 0 0,1 0 1,-1 0-1,1-1 0,7 4 0,-12-7-8,1-1 0,0 1 0,-1 0 0,1-1 0,0 1 0,-1-1 0,1 0 0,0 0 0,0 0 0,-1 0 0,1 0 0,0 0 0,0 0 0,0 0 0,-1-1 0,1 1 0,0-1 0,-1 1 0,1-1 0,0 0 0,-1 0 0,1 1 0,-1-1 0,1 0 0,-1 0 0,2-2 0,4-4 24,0 1 0,-1-1-1,10-14 1,-12 16-19,8-14 45,-1-1-1,-1 0 0,-1 0 0,-1-1 1,0-1-1,6-33 0,0 5 93,-2 0 324,-10 44-375,-2 6-96,0 1 0,0-1 0,0 0 0,0 0 0,0 0 0,0 0 0,0 0 0,0 0 0,0 0 0,0 0 0,0 0 0,0 0 0,0 0 0,0 0 0,0 0 0,0 0 0,0 0 0,1 0 0,-1 0 0,0 0 0,0 0 0,0 0 0,0 0 0,0 0 0,0 0 0,0 0 0,0 0 0,0 0 0,0 0 0,0 0 0,0 0 0,0 0 0,1 0 0,-1 0 0,0 0 0,0 0 0,0 0 0,0 0 0,0 0 0,0 0 0,0 0 0,0 0 0,0 0 0,0 0 0,0 0 0,0 0 0,0 0 0,0 0 0,0 0 0,0 0 0,1 0 0,-1 0 0,0 0 0,0 0-1,0 0 1,0-1 0,0 1 0,0 0 0,0 0 0,0 0 0,0 0 0,0 0 0,0 0 0,0 0 0,0 0 0,0 0 0,0 0 0,7 3 16,1 2-6,0-1-1,-1 1 1,1 1 0,8 8 0,11 8 0,84 59 12,-108-78-23,1-1 0,0 1 0,0-1 1,0 0-1,0 0 0,1-1 0,-1 1 1,1-1-1,-1 0 0,1 0 1,-1-1-1,1 1 0,-1-1 0,1 0 1,-1 0-1,1 0 0,0-1 0,-1 0 1,6-1-1,4-3 19,-1 0-1,0-1 1,-1-1 0,22-14 0,-32 19-11,0 1 1,0-1 0,0 0-1,-1 0 1,1 1 0,-1-1-1,1-1 1,-1 1 0,1 0-1,-1 0 1,0 0 0,0-1-1,0 1 1,0-1 0,-1 1-1,1-1 1,-1 1 0,1-1-1,-1 1 1,0-1 0,0 1 0,0-1-1,0 1 1,-1-1 0,1 1-1,-1-1 1,1 1 0,-1-1-1,0 1 1,0 0 0,0-1-1,0 1 1,0 0 0,-1 0-1,1 0 1,-1 0 0,1 0-1,-1 0 1,0 0 0,0 0-1,0 1 1,0-1 0,0 1 0,0-1-1,-4-1 1,2 1 3,0 1 0,0 0 0,0 0 0,0 0 0,0 0 0,0 0 0,0 1 0,-1 0 0,1 0 0,0 0 0,0 1 0,0-1 0,-1 1 1,1 0-1,0 0 0,0 0 0,0 1 0,0-1 0,1 1 0,-1 0 0,0 0 0,1 0 0,-1 1 0,1-1 0,0 1 0,0 0 0,0 0 0,0 0 0,-4 6 0,0 0 4,1 0 0,1 0 0,-1 1 0,2 0 0,-1 0 0,1 0 0,1 1-1,0-1 1,0 1 0,-1 15 0,3-17-4,0 0 0,0 0 0,1-1 0,1 1 0,0 0 0,0 0 0,0-1 0,1 1 0,0-1 0,1 1 0,0-1 0,0 0 0,1 0 0,0 0 0,0-1 0,1 1 0,0-1 0,0 0 0,1 0 0,0-1 0,0 0 0,0 0 0,1 0 0,0-1 0,11 7 0,-2-2 13,0 0 0,1-1 0,0-1 0,1-1 0,-1 0 0,1-2 0,1 0 0,27 4 0,-30-8 46,0-1 1,0-1-1,0-1 0,0 0 0,0-1 1,-1 0-1,1-1 0,-1-1 1,20-9-1,9-1 362,-3 0-4524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2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83 5416,'0'0'12421,"11"15"-12192,-6-9-197,22 30 164,25 42 0,66 103 657,-31-49 221,-76-115-521,2 0 1,21 23 0,-31-37-347,-3-3-146,0 1 0,1-1 0,-1 1 0,0 0 0,1-1 1,-1 1-1,1-1 0,-1 1 0,1-1 0,-1 1 0,1-1 0,0 1 1,-1-1-1,1 0 0,-1 1 0,1-1 0,0 0 0,-1 0 0,1 1 0,0-1 1,12-24 318,-7 10-319,40-85 243,-18 35-169,89-191 302,-52 123 52,-65 131-486,1 0 1,-1 1-1,1-1 0,-1 1 0,0-1 1,1 0-1,-1 1 0,0-1 0,1 0 1,-1 1-1,0-1 0,0 0 0,0 1 1,0-1-1,0 0 0,0 1 0,0-1 0,0 0 1,0 0-1,0 1 0,0-1 0,0 0 1,0 1-1,0-1 0,-1 0 0,1 1 1,0-1-1,-1 0 0,1 1 0,0-1 1,-1 1-1,1-1 0,-1 1 0,1-1 0,-1 1 1,1-1-1,-1 1 0,1-1 0,-1 1 1,1-1-1,-1 1 0,0 0 0,1-1 1,-1 1-1,0 0 0,1 0 0,-1-1 1,0 1-1,1 0 0,-1 0 0,0 0 1,0 0-1,-1 0 0,-6 0-5,-1 0 0,0 0 0,-15 4 1,7-2 12,-297 37 92,148-10 73,147-28-182,16-1 2,-1 0 1,1 0-1,0 0 0,-1 1 1,1-1-1,0 1 1,-5 2-1,5-3-64,1 1 1,-1 0-1,1-1 1,-1 0-1,0 1 1,1-1-1,-1 0 1,0 0-1,1-1 1,-6 0-1,-5 0-3954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3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5624,'0'0'18970,"10"1"-18913,28 2-29,180 23 372,-67-8 270,-141-18-598,-1 0 1,0 0 0,14-3 0,10 0 429,-32 3-306,-1 6-1295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5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5016,'0'0'16879,"0"-11"-16713,1-36-10,-1 44-129,0 1 1,1 0-1,0 0 1,-1 0-1,1 0 1,0 0-1,0 0 1,0 0-1,0 0 1,1 0-1,-1 0 1,1 0-1,-1 1 1,1-1-1,-1 1 1,4-3-1,1-1 251,-6 4-264,1 1-1,-1-1 1,1 1 0,-1 0 0,1 0 0,-1-1-1,1 1 1,-1 0 0,1 0 0,-1-1-1,1 1 1,-1 0 0,1 0 0,-1 0-1,1 0 1,-1 0 0,1 0 0,-1 0-1,1 0 1,0 0 0,-1 0 0,1 0-1,-1 0 1,1 0 0,-1 0 0,1 1 0,-1-1-1,1 0 1,-1 0 0,1 1 0,-1-1-1,1 0 1,-1 1 0,0-1 0,1 0-1,-1 1 1,1-1 0,-1 0 0,0 1-1,1-1 1,-1 1 0,0-1 0,0 1-1,1 0 1,14 28 84,-12-21-27,61 115 450,-63-122-510,0 1 0,0-1 0,0 0-1,0 0 1,0 0 0,0 0 0,0 0-1,0 0 1,0 0 0,0 0 0,1 0-1,-1-1 1,0 1 0,1-1 0,-1 1 0,0 0-1,1-1 1,-1 0 0,3 1 0,0-1 14,0 1 0,1-1 0,-1 0 0,0-1 0,1 1 0,6-2 0,-1-1 30,0 0 0,-1 0 0,1-1 0,16-9 0,-16 5 15,0 0 1,0-1 0,-1 0 0,0 0 0,-1-1 0,10-14 0,11-13 375,-19 22-243,-9 13-142,-1 0 0,2 0 0,-1 0 0,0 0 0,0 0 0,0 1-1,1-1 1,-1 0 0,3-1 0,-3 2 317,13 1-624,-9 0-3123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6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1 236 7632,'0'0'7633,"7"-11"-7217,-5 7-349,16-24 892,16-36 0,-32 59-672,1 0 0,0 0 0,0 1 1,1-1-1,-1 1 0,1-1 0,0 1 0,6-5 0,-9 9-231,0 0-1,1 0 1,-1 0 0,0 0 0,0 0-1,0 0 1,1 0 0,-1 0-1,0 0 1,0 1 0,0-1-1,0 0 1,0 1 0,0-1-1,1 1 1,-1-1 0,0 1 0,1 1-1,17 14 388,-1 7-205,-13-16-167,0 0 0,0-1 0,1 1 0,0-1 1,0-1-1,0 1 0,10 6 0,-6-6-11,-5-2-18,0-1-1,0 1 1,1-1-1,-1 0 0,1-1 1,0 1-1,0-1 1,0-1-1,0 1 0,0-1 1,1 0-1,-1 0 0,0 0 1,0-1-1,7 0 1,-4-2 24,0 1 0,0-2 0,0 1 0,0-1 1,-1 0-1,1-1 0,-1 0 0,0 0 0,0-1 0,10-7 1,20-14 268,-24 17-149,0 0 0,12-12-1,-21 17-126,-1 0 0,0 0 0,-1 0 0,1-1 0,-1 0-1,0 0 1,0 0 0,0 0 0,3-9 0,1-3-39,2-9 135,-5 11-3343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9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 6128,'0'0'15397,"-10"11"-15184,-2 0-146,7-7-41,0 0-1,1 0 0,0 1 1,0 0-1,0 0 1,0 0-1,1 0 0,-1 1 1,2-1-1,-1 1 1,0 0-1,-1 7 0,-9 23 185,8-23-97,0 1 1,0 0 0,-3 25-1,5-19 9,2-9-25,-1 1-1,1 0 1,1 0 0,1 17 0,0-21-65,6 26 154,-6-33-172,-1 1 0,1-1 0,0 1 0,0-1 1,0 0-1,-1 0 0,1 1 0,0-1 0,0 0 0,1 0 1,-1 0-1,0 0 0,0 0 0,0 0 0,1-1 1,-1 1-1,0 0 0,1 0 0,-1-1 0,2 1 1,5 1 71,0-1 0,-1 1 0,1-1 1,0-1-1,0 0 0,0 0 1,-1 0-1,11-3 0,-1 0 36,-1-2 0,28-10 0,-39 12-127,0 0-1,-1-1 0,1 1 1,-1-1-1,1 0 1,-1 0-1,0 0 1,-1 0-1,7-10 0,3-6-2370,-11 17 1322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6:59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13560,'0'0'3015,"66"-47"-3127,-37 51-39,-3-2 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01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6 126 4416,'0'0'5464,"-1"-11"-4926,1-2-333,0-2 292,0 0-1,-5-22 1,7 26 218,-1 0 761,-1 11-1388,0-1 1,0 1-1,0 0 0,-1-1 1,1 1-1,0 0 1,0-1-1,0 1 1,0-1-1,0 1 1,0 0-1,0-1 1,0 1-1,0-1 1,0 1-1,0 0 1,0-1-1,0 1 1,0 0-1,0-1 1,0 1-1,0 0 1,1-1-1,-1 1 1,0 0-1,0-1 0,0 1 1,1 0-1,-1-1 1,0 1-1,0 0 1,1-1-1,-1 1 1,0 0-1,1-1 1,0 3 63,0 0 1,0 0-1,-1 0 1,1 0 0,0-1-1,-1 1 1,0 0-1,1 0 1,-1 0-1,0 0 1,0 0-1,0 3 1,1 12 46,11 33 218,-5-23-168,-2-1 0,4 36 0,4 88 540,4 106 460,-23-127-328,6-125-846,-1-1 0,1 1-1,-1-1 1,0 0 0,0 0 0,0 1 0,-3 5 0,2-7-3,1 1 0,0 0 0,0 0 0,0 0 0,0 0 1,0 1-1,0 4 0,1-8-64,0 0-1,0 0 1,-1 0-1,1-1 1,0 1 0,0 0-1,0 0 1,0 0-1,-1 0 1,1 0 0,0 0-1,0-1 1,0 1-1,0 0 1,-1 0 0,1 0-1,0 0 1,0 0 0,-1 0-1,1 0 1,0 0-1,0 0 1,0 0 0,-1 0-1,1 0 1,0 0-1,0 0 1,0 0 0,-1 0-1,1 0 1,0 0 0,0 1-1,0-1 1,-1 0-1,1 0 1,0 0 0,0 0-1,0 0 1,0 0-1,-1 1 1,1-1 0,0 0-1,0 0 1,0 0-1,0 0 1,0 1 0,0-1-1,-1 0 1,1 0 0,0 0-1,0 1 1,0-1-1,0 0 1,0 0 0,0 0-1,0 1 1,0-1-1,0 0 1,0 0 0,0 0-1,0 1 1,0-1 0,0 0-1,0 0 1,0 1-1,0-1 1,0 0 0,1 0-1,-1 1 1,-1-3 25,0 1 1,0 0-1,0 0 1,0 0-1,0-1 1,0 1-1,0 0 1,1-1-1,-1 1 1,0-4-1,-1-4 16,1-1-1,1 0 1,-1 0-1,2 0 1,-1 0-1,2 0 1,-1 0-1,5-15 1,5-9 95,15-33 1,-21 57-119,0 1 1,1 1 0,0-1-1,0 1 1,1 0 0,0 1 0,10-8-1,8-10 23,-15 14-23,1 0-1,0 0 1,1 2-1,0-1 1,1 1-1,0 1 1,0 1-1,26-12 1,-37 19-27,-1-1 0,1 1 0,-1-1 0,1 1 0,-1-1 0,1 1 0,0 0 0,-1 0 0,1-1 0,-1 1 0,1 1 1,0-1-1,-1 0 0,1 0 0,-1 0 0,1 1 0,0-1 0,-1 1 0,1-1 0,-1 1 0,1 0 0,-1 0 0,0 0 1,1-1-1,-1 1 0,0 0 0,0 1 0,1-1 0,-1 0 0,0 0 0,0 0 0,0 1 0,0-1 0,-1 0 1,1 1-1,0-1 0,0 1 0,0 2 0,1 1-4,0 1 1,-1 0-1,0-1 1,0 1-1,0 0 0,0 0 1,-1 0-1,0 0 1,-1 7-1,0-5 0,0-1 1,-1 1-1,1-1 0,-2 1 0,-3 8 1,5-12 2,-2-1 0,1 0 0,0 1 0,-1-1 0,1 0 0,-1 0 0,0 0 0,0 0 0,0-1 1,0 1-1,-1-1 0,-3 3 0,0-1 9,-11 6-4,-38 16 0,51-24 4,0 0-1,0 0 1,0-1 0,0 0 0,0 0 0,-1 0 0,1-1 0,0 0 0,0 0 0,-1 0-1,1 0 1,0-1 0,-7-2 0,-3 0 63,23 10 12,23 10-74,49 13-50,-60-23 28,0 0 1,0 1 0,23 13-1,-16-6 43,45 17 0,-60-27-22,2 1 42,-9-5 15,0 1-1,0 1 0,0-1 1,9 6-1,-10-6 39,-6-8-712,1 2-2435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03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7024,'0'0'15165,"-3"11"-15137,-21 53-9,8-35-2905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06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6928,'0'0'10367,"11"-4"-9948,3-1-272,-7 4-54,-1-1 0,0-1 1,0 1-1,0-1 0,0 0 1,8-6-1,-10 6 119,0 0 0,1 0 1,-1 1-1,1-1 0,0 1 0,9-3 0,-12 5-145,1 0 1,0 0-1,-1 0 0,1 0 1,-1 0-1,1 1 1,-1-1-1,1 1 0,-1 0 1,0 0-1,1 0 0,-1 0 1,0 0-1,1 0 0,3 4 1,7 4 40,0 1 1,0 1 0,-1 0-1,0 1 1,-1 0-1,0 0 1,-1 1 0,0 1-1,-1 0 1,7 15-1,-10-18-43,0-1 0,1 1-1,0-1 1,0-1 0,1 1 0,1-2-1,0 1 1,0-1 0,0 0-1,1-1 1,0 0 0,20 10 0,-18-10-9,0-1 1,1-1-1,-1 0 0,1-1 1,0 0-1,0-1 1,1 0-1,-1-1 1,1-1-1,-1 0 1,1 0-1,-1-2 0,1 0 1,13-2-1,-21 2-74,-3 0 83,1 1 1,-1-1-1,1 0 1,-1 0-1,1 0 1,4-3-1,-7 3-51,0 0 0,0 1-1,0-1 1,0 0 0,0 0-1,-1 0 1,1 0 0,0 0-1,0 0 1,-1 0 0,1 0-1,-1 0 1,1-1 0,-1 1-1,1 0 1,-1 0 0,0 0-1,1-1 1,-1 1 0,0 0-1,0 0 1,0-1 0,0 0-1,0-8-3162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06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1 10752,'0'0'3761,"-11"9"-3482,-40 40 341,-62 75 0,-14 58 2750,124-178-2208,11-12-591,1-2-682,-1-1 0,0 0 0,0 0 0,-1 0 1,8-18-1,-10 18-1562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201 379 5624,'0'0'7997,"-11"-7"-7536,-37-22 5,45 27-362,0 0 0,-1 1 1,1-1-1,0 1 1,-1-1-1,0 1 0,1 0 1,-1 0-1,0 0 1,1 1-1,-1 0 0,0-1 1,0 1-1,1 1 1,-1-1-1,-5 1 0,5 0-22,1 1-1,0-1 0,0 1 1,0-1-1,0 1 0,0 0 1,0 0-1,1 0 1,-1 1-1,1-1 0,-1 0 1,1 1-1,0 0 0,-3 4 1,0 2 25,1-1 0,-1 1 0,2 0 1,0 1-1,0-1 0,0 1 0,1-1 0,1 1 1,0 0-1,-1 10 0,3-1 15,1 0 1,0 1-1,1-1 0,2 0 1,0-1-1,0 1 0,2-1 1,0 0-1,1 0 0,1-1 1,19 28-1,-24-40-93,1 0-1,0 0 1,0-1 0,0 0-1,0 0 1,0 0-1,1 0 1,0-1 0,0 0-1,0 0 1,0 0 0,0-1-1,1 0 1,-1 0-1,1-1 1,-1 0 0,13 1-1,0-1 16,-1-1 0,1-1 0,-1 0 0,1-1 0,21-6 0,-13 0 24,0-1 1,0-2-1,-2 0 1,1-2 0,-2-1-1,1 0 1,-2-2-1,0-1 1,-1-1-1,-1-1 1,-1 0 0,0-2-1,20-27 1,-38 44-48,25-38 235,-26 40-228,1 0 0,-1-1 0,0 1 0,0-1 0,-1 1 0,1-1-1,0 0 1,-1 1 0,1-1 0,-1 1 0,0-1 0,0 0 0,0 0 0,0 1 0,-1-5 0,0 7-17,0 0 0,1 0 0,-1 0 0,1 0 0,-1 0 1,1-1-1,-1 1 0,0 0 0,1 0 0,-1 0 0,1 0 0,-1 1 1,1-1-1,-1 0 0,0 0 0,1 0 0,-1 0 0,1 1 0,-1-1 1,1 0-1,-1 0 0,1 1 0,-1-1 0,1 0 0,-1 1 0,1-1 1,-1 1-1,1-1 0,-1 1 0,-19 16 80,15-11-82,-1 1 1,1 0-1,0 0 1,0 0-1,1 0 1,0 1-1,1 0 1,0 0-1,0 0 0,0 0 1,1 1-1,0-1 1,0 12-1,1-15-3,1 0 0,0 0-1,0 0 1,1 0 0,-1 0-1,1 0 1,0 0 0,1 0-1,-1-1 1,1 1 0,0 0 0,0-1-1,0 1 1,1-1 0,0 0-1,0 0 1,0 0 0,0 0-1,0 0 1,1-1 0,0 1 0,-1-1-1,1 0 1,5 3 0,-7-5 2,1 1 1,-1-1 0,1 0-1,-1 0 1,1 0 0,0 0-1,0-1 1,-1 1 0,1 0-1,0-1 1,0 0 0,0 0 0,-1 0-1,1 0 1,0 0 0,0-1-1,2 0 1,0 0 6,-1-1 1,0 0-1,0 1 0,0-2 1,0 1-1,0 0 0,-1-1 1,1 0-1,5-6 1,-2 2 14,-1 0 0,0 0 0,-1-1 0,1 0 1,-2 0-1,1 0 0,-1-1 0,0 1 0,3-16 1,-4 11 11,-1 1 0,0-1 0,-1 0 1,0 0-1,-1 0 0,-1 0 1,0 0-1,-1 0 0,0 0 0,-1 0 1,-1 1-1,0-1 0,-9-19 1,12 30-29,0 0 0,0 0 0,0 0 0,0 0 1,-1 0-1,1 0 0,-1 0 0,1 0 0,-1 1 1,0-1-1,0 1 0,0-1 0,0 1 1,0 0-1,0-1 0,0 1 0,0 0 0,0 0 1,-1 1-1,-3-2 0,3 2 1,0 0-1,0 0 0,0 0 1,0 1-1,0-1 1,0 1-1,0 0 1,0 0-1,0 0 1,0 0-1,0 0 1,0 1-1,-4 3 1,-4 3 23,1 1 1,0 0 0,0 0-1,1 1 1,-16 21 0,24-29-34,-1 0 0,1 1 0,0-1 0,-1 0 1,1 0-1,0 1 0,0-1 0,0 0 0,1 1 0,-1-1 1,1 1-1,-1-1 0,1 1 0,0-1 0,0 1 0,0-1 0,0 6 1,1-7-4,0 1 0,0 0 0,0-1 0,0 1 0,0-1 0,0 1 0,0-1 0,0 1 0,1-1 0,-1 0 0,0 0 0,1 0 0,-1 0 0,1 0 0,-1 0 0,1 0 0,0 0 0,-1 0 0,1-1 1,0 1-1,0-1 0,-1 1 0,1-1 0,0 0 0,0 0 0,2 0 0,12 0 8,1 0 0,0-2-1,-1 0 1,1-1 0,-1 0 0,1-1 0,23-10 0,28-7 39,-25 9 4,-19 5-13,48-8 0,-66 15-24,0-1-1,0 1 1,0 0 0,1 0-1,-1 0 1,0 1 0,0 0 0,0 1-1,0-1 1,0 1 0,0 0-1,11 6 1,-16-7-8,1 1-1,0-1 0,-1 1 1,1-1-1,-1 1 1,1 0-1,-1 0 0,0 0 1,0 0-1,0-1 1,0 2-1,0-1 0,0 0 1,-1 0-1,1 0 1,-1 0-1,1 0 0,-1 3 1,1 45 85,-1-34-45,0 36 200,0-52-245,0 1 1,0-1 0,0 0 0,0 0 0,0 0 0,0 1 0,0-1 0,0 0 0,1 0 0,-1 0-1,0 0 1,0 0 0,0 0 0,0 1 0,0-1 0,1 0 0,-1 0 0,0 0 0,0 0-1,0 0 1,1 0 0,-1 0 0,0 0 0,0 0 0,0 0 0,0 0 0,1 0 0,-1 0 0,0 0-1,0 0 1,0 0 0,1 0 0,-1 0 0,0 0 0,0 0 0,0 0 0,1 0 0,-1 0 0,0 0-1,0 0 1,0 0 0,0-1 0,1 1 0,-1 0 0,0 0 0,0 0 0,0 0 0,0 0 0,1-1-1,10-6 79,-11 7-80,19-14 61,-2-2 0,0 0-1,23-28 1,-23 24 8,1 1-1,31-26 1,-31 29 3,-15 12-44,1 0 1,-1 1-1,1 0 1,0 0-1,0 0 0,7-4 1,-10 7-27,1-1 1,-1 1-1,0 0 1,0 0-1,0 0 1,0-1-1,0 1 1,0 0-1,0 1 1,0-1-1,1 0 1,-1 0-1,0 0 1,0 1-1,0-1 1,0 0-1,0 1 1,0-1-1,0 1 1,0-1-1,0 1 1,0 0-1,-1-1 1,1 1-1,0 0 0,0 0 1,0 0-1,-1-1 1,1 1-1,0 0 1,-1 0-1,1 0 1,-1 0-1,1 2 1,54 112 268,-39-78-178,-16-34-84,1-1 0,0 1 0,1-1 0,-1 1 0,0-1 0,1 0-1,0 0 1,-1 0 0,1 0 0,0 0 0,0 0 0,0 0 0,0 0 0,0-1 0,0 1 0,1-1 0,-1 0 0,1 0 0,2 2 0,-2-3 1,0 0 0,0 1-1,-1-1 1,1 0 0,0 0 0,0-1 0,0 1 0,0 0 0,-1-1-1,1 0 1,0 0 0,0 0 0,-1 0 0,1 0 0,2-2 0,4-3 22,0 0 0,-1 0 0,0-1 0,0 0 0,0-1 0,-1 1 1,0-1-1,8-13 0,23-44 181,20-29 172,-56 92-377,0-1 14,0 0 1,1 0-1,-1 0 0,1 1 1,-1-1-1,5-3 0,-7 6-20,1 0 0,-1-1 0,1 1 0,-1 0 0,0 0 0,1 0 0,-1 0 0,1 0 0,-1-1 0,1 1 0,-1 0 0,1 0 0,-1 0-1,1 0 1,-1 0 0,0 0 0,1 0 0,-1 1 0,1-1 0,-1 0 0,1 0 0,0 0 0,0 1 1,0 0-1,-1 0 1,1-1-1,0 1 1,0 0-1,-1 0 1,1 0 0,0 0-1,-1 0 1,1 0-1,-1 0 1,1 0-1,-1 2 1,4 9 19,0 0 0,-2 1 1,1-1-1,-2 1 0,0 0 0,0 0 0,-2 13 0,-1 7 45,-11 51 0,11-75-48,0-1 0,-1 0 0,0 1 0,-5 8 0,6-13-1,0-1 0,0 1 1,0-1-1,0 0 0,-1 0 1,1 0-1,-1 0 1,0 0-1,0 0 0,0-1 1,-7 5-1,8-7 5,-1 0 0,0 1 0,0-1 0,0 0 0,0-1 0,0 1 0,1 0 0,-1-1 0,0 0 0,0 1 0,1-1 0,-1 0 0,0-1 0,1 1 0,-1 0 0,1-1 0,0 1 0,-1-1 0,-3-3 0,6 5-22,0-1 0,0 1 0,-1 0 0,1-1 0,0 1 0,0 0 0,0-1 1,0 1-1,0-1 0,0 1 0,-1 0 0,1-1 0,0 1 0,0-1 0,0 1 0,0 0 0,0-1 0,1 1 0,-1 0 0,0-1 0,0 1 0,0-1 0,0 1 1,0 0-1,0-1 0,1 1 0,-1 0 0,0-1 0,0 1 0,0 0 0,1-1 0,-1 1 0,0 0 0,1 0 0,-1-1 0,0 1 0,1 0 0,-1 0 0,0-1 1,1 1-1,-1 0 0,0 0 0,1 0 0,-1 0 0,0 0 0,1 0 0,-1-1 0,1 1 0,-1 0 0,0 0 0,1 0 0,22-1-6,2 7-27,1-2-1,0-1 1,45-1-1,-58-2 29,0-1 0,0-1-1,0 0 1,-1-1 0,1 0 0,-1-1 0,0 0-1,0-1 1,18-10 0,-6 0 35,-1-1 1,-1-1-1,-1-1 0,0-1 1,-1-1-1,24-31 0,-30 34 180,-1-1 0,21-37 0,-29 48-49,2-9 103,-7 15-239,0 14-144,-3 20 136,2 1-1,3 41 1,0-56-9,0 1-1,2 0 0,0-1 0,2 0 1,8 22-1,-12-36-12,0-1 0,-1 0 0,2 0 0,-1 0 0,0 0 0,1-1 0,0 1 0,0-1 0,0 1 0,4 2 0,-5-5 0,0 1 0,0-1 0,1 0 0,-1 0 1,1 0-1,-1 0 0,1-1 0,0 1 0,-1-1 0,1 1 0,0-1 0,-1 0 0,1 0 1,0 0-1,-1 0 0,1 0 0,4-2 0,8-2 18,-1 0 0,0 0 0,-1-2 1,1 0-1,19-12 0,62-46 177,-10 5-99,-71 50-104,-1-1-1,0 0 1,13-15-1,-13 13 1,1 0 0,15-10 0,-28 21 11,1 0 1,-1-1-1,1 1 1,-1 0-1,0 0 0,1-1 1,-1 1-1,0 0 1,0-1-1,0 1 1,0-1-1,0 0 0,0 1 1,0-1-1,-1 0 1,1 1-1,0-3 0,-20 12-65,3 5 70,0 1 1,0 0-1,2 1 0,-25 33 0,31-37-8,0 0 0,1 0-1,0 1 1,1 0 0,1 0 0,-8 23-1,11-29-4,1 1-1,0-1 1,0 1-1,0-1 1,1 1-1,0-1 1,0 1-1,0-1 1,1 1-1,0-1 1,1 1-1,-1-1 1,1 1-1,0-1 1,6 10-1,-7-14 5,-1 0 0,1-1 1,0 0-1,0 1 0,0-1 0,1 1 1,-1-1-1,0 0 0,0 0 0,1 0 1,-1 0-1,1 0 0,-1 0 0,1 0 0,-1 0 1,1-1-1,-1 1 0,1 0 0,0-1 1,-1 1-1,4-1 0,-2 0 1,1 0 0,-1 0 0,1 0 0,-1-1 0,0 0 0,1 1 0,-1-1 0,0-1 0,0 1 0,5-3 0,2-1 8,0-2 0,0 1 1,-1-1-1,0-1 0,13-13 1,-10 7 22,-1-1 0,0 0 1,-1-1-1,-1-1 0,11-23 1,27-92 195,-34 84-207,-2 0-1,-2 0 1,-2-1 0,-2 0 0,-3 0-1,-4-56 1,-2 85-18,1 17 0,-2 15 0,4-8 0,-31 141-193,28-121 151,2 1-1,1-1 1,0 0-1,4 29 1,1-22-3,1 1 1,2-1 0,14 40-1,-15-54 28,1-1 0,1 1-1,0-2 1,1 1 0,1-1-1,0 0 1,18 18 0,-25-29 13,0-1 0,1 1 0,0-1 0,-1 0 0,1 0 0,1-1 0,-1 1 0,0-1 0,0 0 0,1 0 0,0 0 0,-1-1 0,1 1 0,0-1 0,-1 0 0,1-1 0,0 1 0,0-1 0,0 0 0,0 0 0,0-1 0,-1 1 0,1-1 0,7-2 0,-2-1 12,1 0 0,-1 0 0,0-2 0,0 1-1,0-1 1,-1-1 0,0 1 0,0-2 0,11-11-1,-19 18-5,60-65 73,-55 58-55,0 0 0,-1 1 0,0-2 0,-1 1 0,1 0 1,-2-1-1,5-14 0,-8 9 51,-8 11 46,6 3-102,0 1-1,0-1 1,1 1-1,-1 0 0,0 0 1,0-1-1,1 1 0,-1 0 1,1 0-1,-4 3 0,-1 3-4,-1-1 0,1 1-1,1 1 1,-1-1 0,1 1-1,1 0 1,-1 0-1,1 0 1,-5 18 0,7-20-6,0 1 1,0 0-1,1 0 0,0 0 1,1 0-1,-1 0 1,2 0-1,-1 0 1,0 0-1,1 0 1,1 0-1,-1 0 1,5 11-1,-5-16-4,0 0 0,0 0 0,0-1 0,0 1 0,0 0 0,0-1 0,1 1 0,-1 0 0,1-1 0,-1 0-1,1 1 1,-1-1 0,1 0 0,0 0 0,0 0 0,0 0 0,2 1 0,1 0 0,-1-1 0,0 0-1,1-1 1,-1 1 0,1-1 0,-1 0 0,9 0-1,2-2 1,0-1-1,0-1 0,27-10 1,-14 2 1,32-19-1,-43 21 1,1 0-1,0 2 1,0 0-1,1 1 1,0 0-1,20-3 1,-35 10-1,0 0 0,1 0 0,-1 0 0,0 0 0,1 1 0,-1-1 0,0 1 0,0 1 0,1-1 0,-1 0 0,0 1 0,0 0 0,-1 0 0,1 0 0,5 4 0,6 6 0,-1 0 0,19 19 0,5 6 0,11-6 0,-18-12 0,-13-12 23,-17-7-33,1 1 1,0-1-1,0 1 1,-1-1 0,1 1-1,0 0 1,-1 0-1,1 0 1,-1 0-1,1 0 1,-1 0-1,2 2 1,-3-3-422,0 0 369,0 0 0,0 0 1,0 0-1,0 0 1,0 0-1,0 1 0,0-1 1,0 0-1,0 0 0,0 0 1,0 0-1,0 0 1,0 0-1,0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07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6928,'0'0'11906,"12"-3"-11557,-4 1-279,-3 2-37,-1-1 1,0 0-1,0 0 1,0 0-1,0 0 0,0-1 1,0 1-1,0-1 1,0 0-1,-1-1 0,1 1 1,-1 0-1,1-1 0,-1 0 1,0 0-1,0 0 1,4-5-1,50-83 1376,-57 90-1383,0 1-1,1-1 0,-1 0 0,1 1 1,-1-1-1,1 1 0,-1-1 0,1 1 1,-1-1-1,1 1 0,-1-1 0,1 1 0,0 0 1,-1-1-1,1 1 0,0 0 0,-1 0 1,1-1-1,0 1 0,-1 0 0,1 0 1,0 0-1,0 0 0,-1 0 0,1 0 1,0 0-1,-1 0 0,1 0 0,1 0 1,0 1 15,1 0 0,-1 0 0,0 0 0,1 0 0,-1 0 0,0 1 0,0-1 0,4 4 0,5 5 32,-1 1 0,12 15 0,-18-21-27,29 30 121,-24-25-67,0-1 0,0 1 0,-1 1 0,8 12 0,-14-19-102,0 1-1,-1-1 1,1 1 0,-1-1-1,0 1 1,0 7 0,0 2-2978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16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334 581 6128,'0'0'6761,"0"-10"-6361,0 6-359,1-2 54,-1-1 1,-1 0-1,1 0 1,-1 1-1,0-1 1,-1 1-1,1-1 1,-1 1-1,-1 0 1,1-1-1,-4-5 1,0 3 114,0 1 1,0 0-1,0 0 1,-1 0-1,-11-8 1,13 12-109,0 0-1,0 1 1,0 0-1,-1 0 1,1 1 0,-1-1-1,0 1 1,0 0 0,0 1-1,-7-2 1,5 2-9,0 0 0,0 1 1,0-1-1,0 2 0,-1-1 0,1 1 1,0 0-1,0 1 0,0 0 0,1 0 1,-1 1-1,0 0 0,1 0 0,0 0 1,-1 1-1,-11 9 0,15-10-53,1 1 0,-1-1 0,1 1-1,-1 0 1,1 0 0,0 1 0,1-1 0,-1 1 0,1-1-1,0 1 1,0 0 0,-3 9 0,1 1 61,1 0 1,0 0 0,-1 16-1,4-23-56,0 1 0,1-1 0,0 1-1,0-1 1,1 1 0,0-1 0,0 0 0,1 0-1,0 0 1,0 0 0,1 0 0,6 9 0,0-1 54,1-1 0,0-1 0,2 0-1,22 21 1,-30-31-64,1 1 0,-1 0-1,2-1 1,-1 0-1,0-1 1,1 1 0,-1-1-1,1-1 1,0 1 0,0-1-1,0 0 1,0-1-1,1 1 1,-1-1 0,0-1-1,1 0 1,-1 0-1,0 0 1,1-1 0,-1 0-1,0 0 1,0-1 0,0 0-1,0 0 1,10-5-1,1-1 62,-1-1 0,0-1 0,0-1 0,22-18 0,-1-5 16,50-48 168,-81 76-244,1 0-1,0 0 0,0 1 0,1 0 0,-1 1 1,1 0-1,0 0 0,0 1 0,13-3 0,-15 5-34,0 0 0,0 0 0,0 1-1,0 0 1,0 0 0,0 1 0,-1 0-1,8 2 1,54 18-11,-22-5 5,-39-13 13,-6-3-6,-1 0-1,1 1 1,-1-1 0,1 0-1,-1 1 1,1-1-1,-1 0 1,1 0 0,-1 0-1,1 1 1,-1-1-1,1 0 1,0 0-1,-1 0 1,1 0 0,-1 0-1,1 0 1,-1 0-1,1 0 1,0 0 0,-1 0-1,1-1 1,-1 1-1,1 0 1,-1 0 0,1 0-1,-1-1 1,1 1-1,-1 0 1,1-1 0,-26-15 92,15 10-58,1-1-1,-1-1 1,1 0-1,-12-13 1,19 18-23,1 1 1,-1 0-1,0 0 1,0 0-1,0 1 1,0-1-1,-1 0 1,1 1-1,0-1 1,-1 1 0,1 0-1,-1 0 1,1 0-1,-1 0 1,1 0-1,-1 1 1,0-1-1,1 1 1,-1 0-1,0 0 1,0-1-1,-2 2 1,1 0 4,1 0 1,0 0-1,-1 0 0,1 1 1,0 0-1,0-1 0,0 1 1,0 1-1,0-1 0,0 0 0,0 1 1,1-1-1,-1 1 0,1 0 1,0-1-1,-2 5 0,-2 1 1,1 0-1,0 1 0,1 0 1,0 0-1,0 0 0,1 0 1,1 1-1,-1-1 1,1 1-1,1 0 0,0-1 1,0 1-1,1 13 0,1-17-16,-1 1 0,1-1 0,1 0 0,-1 1-1,1-1 1,0 0 0,0 0 0,1 0-1,-1 0 1,1-1 0,1 1 0,-1-1-1,1 0 1,0 0 0,0 0 0,0 0-1,1-1 1,0 1 0,0-1 0,0-1 0,7 5-1,-7-5-8,1 0-1,0 0 0,-1 0 0,1-1 1,0 0-1,0 0 0,0-1 1,12 2-1,-14-3 9,-1 0 0,1-1 1,0 1-1,0-1 0,0 0 0,-1 0 1,1 0-1,0-1 0,-1 1 0,1-1 1,-1 0-1,1 1 0,-1-2 0,0 1 1,5-5-1,-3 2 3,1-1 0,-1 0 0,-1 0 0,0-1 0,1 1 0,-2-1 0,1 0 0,-1 0 0,0 0 0,2-11 0,0-1 35,0 1 0,-2-1 0,2-24 0,-4 30 2,0 12-30,-1 0 0,0 0 0,1 0 0,-1 0 0,0 0 0,0-1 0,0 1 0,0 0-1,0 0 1,0 0 0,0 0 0,0 0 0,-1-1 0,1 1 0,0 0 0,-1 0 0,1 0 0,-1 0 0,1 0 0,-1 0 0,1 0 0,-1 0 0,0 0 0,0-1 0,15 33 350,-11-24-367,0 1-1,0-1 1,1 1-1,0-1 1,8 10-1,0-5 21,1-1-1,1-1 0,27 17 1,-28-19-4,-8-5 0,0-1-1,0 0 1,0 0-1,1-1 0,-1 1 1,1-1-1,-1 0 1,1-1-1,0 1 1,-1-1-1,1 0 1,0 0-1,-1-1 0,1 0 1,-1 0-1,1 0 1,-1-1-1,1 0 1,-1 0-1,0 0 1,8-5-1,-1 1 26,0-1 1,-1 0-1,0-1 0,0 0 0,-1-1 1,0 0-1,-1 0 0,9-12 1,12-15 117,-19 23-67,0 0-1,-1-1 1,13-22 0,-22 34-71,1 0 1,-1 1-1,0-1 1,1 1 0,-1-1-1,1 1 1,0 0-1,-1 0 1,1-1-1,0 1 1,0 0 0,2-1-1,-3 2-11,0 0 1,-1-1-1,1 1 0,0 0 0,-1-1 1,1 1-1,0 0 0,0 0 0,-1 0 1,1-1-1,0 1 0,0 0 0,-1 0 1,1 0-1,0 0 0,0 0 0,-1 1 0,1-1 1,0 0-1,0 0 0,-1 0 0,1 1 1,0-1-1,0 0 0,-1 1 0,1-1 1,-1 1-1,1-1 0,0 1 0,-1-1 1,1 1-1,-1-1 0,2 2 0,3 9 7,-1 0 0,0 0 0,0 0 1,-1 1-1,-1 0 0,2 12 0,-1 72 78,-3-94-84,3 19 88,1-20 5,3-10-1,25-53 22,-24 43-65,1 1-1,22-33 1,-28 48-32,-1 0 0,1 0-1,-1 0 1,1 0 0,0 0-1,7-4 1,-9 6-20,-1 1 1,1-1-1,0 1 0,0 0 0,0 0 1,0-1-1,0 1 0,0 0 1,0 0-1,0 0 0,0 0 0,0 0 1,0 0-1,0 0 0,0 0 1,0 1-1,0-1 0,0 0 0,0 1 1,0-1-1,0 0 0,0 1 1,0-1-1,-1 1 0,1 0 0,0-1 1,0 1-1,0 0 0,-1-1 1,2 2-1,8 10 3,-1-1 0,0 1 0,-1 0 0,9 18 0,-11-18 12,1 0 0,0 0 0,1-1 0,1 1 0,15 14 0,-20-23-18,-1 0 1,1 0 0,0-1-1,0 0 1,0 1 0,1-1 0,-1-1-1,1 1 1,-1-1 0,1 0 0,-1 0-1,1 0 1,0 0 0,-1-1 0,1 0-1,0 0 1,-1 0 0,1-1 0,0 1-1,-1-1 1,1 0 0,-1-1 0,8-2-1,-5 1 3,1 0 0,-1-1 0,0 1 0,0-2 0,-1 1 0,0-1 0,1 0 0,-1 0 0,-1-1 0,1 1 0,-1-1 0,0-1 0,5-8 0,24-56 79,-17 31 34,-14 32-87,-2 5-6,1 0 0,-1 1 0,0-1 1,1 1-1,-1 0 0,1-1 0,-1 1 1,4-3-1,-5 5-19,1 0-1,-1-1 1,0 1 0,1 0-1,-1-1 1,0 1 0,1 0-1,-1 0 1,1-1 0,-1 1-1,1 0 1,-1 0 0,1 0-1,-1 0 1,0 0 0,1 0 0,-1-1-1,1 1 1,-1 0 0,1 0-1,-1 0 1,1 0 0,-1 1-1,1-1 1,-1 0 0,1 0-1,-1 0 1,1 0 0,-1 0 0,1 1-1,-1-1 1,1 1 0,13 15-3,4 26-35,-18-42 35,6 18-1,-1 0 0,-1 0-1,0 0 1,1 31 0,-5-48 4,0-1-1,-1 1 1,1-1 0,0 0 0,0 1 0,0-1-1,0 1 1,0-1 0,0 1 0,0-1 0,0 0-1,1 1 1,-1-1 0,0 1 0,0-1 0,0 0-1,0 1 1,0-1 0,1 1 0,-1-1-1,0 0 1,0 1 0,1-1 0,-1 0 0,0 1-1,0-1 1,1 0 0,-1 0 0,0 1 0,1-1-1,-1 0 1,1 0 0,11-7 60,14-25-1,-23 27-55,94-120 255,-97 123-257,1 1 0,0 0 0,-1 1 0,1-1 0,0 0 0,0 0 0,0 0 0,0 0 0,0 1-1,0-1 1,0 0 0,0 1 0,0-1 0,0 1 0,1-1 0,-1 1 0,0-1 0,0 1 0,0 0 0,1 0-1,1-1 1,-2 2-1,0-1-1,0 1 0,0-1 0,1 1 0,-1-1 1,0 1-1,0 0 0,0-1 0,0 1 1,0 0-1,-1 0 0,1 0 0,0-1 1,0 1-1,0 0 0,-1 0 0,2 2 0,2 5 3,0 0-1,-1 1 0,0-1 0,3 17 0,2 21 1,-5-28 18,0 0 0,8 26 0,-10-42-22,-1-1 1,1 1-1,0 0 0,0-1 1,-1 1-1,1-1 1,0 0-1,0 1 0,0-1 1,1 0-1,-1 1 1,0-1-1,0 0 0,1 0 1,-1 0-1,1 0 1,-1 0-1,1-1 0,-1 1 1,2 0-1,0 0 2,0-1 0,0 1 0,0-1 0,0 0 0,0 0 0,0 0 0,0 0 0,0 0 0,0-1 0,4-1 0,6-2 6,-1-1 1,0 0-1,0-1 1,11-8-1,-19 12-8,9-6-2,-1-1 1,0 0-1,0-1 0,-1 0 1,0-1-1,17-22 0,-14 17 23,-9 12 21,-5 8 71,-7 11-91,1 0 0,1 1 0,0 0 1,1 0-1,-2 20 0,5-31-25,1 1-1,0 0 1,0-1-1,0 1 0,1-1 1,0 1-1,0 0 1,0-1-1,1 1 1,0-1-1,0 0 1,0 0-1,1 1 1,-1-2-1,1 1 0,1 0 1,-1 0-1,7 6 1,-8-9-1,-1 0-1,0-1 1,1 0 0,0 1 0,-1-1 0,1 0-1,0 0 1,0 0 0,-1 0 0,1 0 0,0 0 0,0 0-1,0-1 1,0 1 0,0-1 0,0 1 0,0-1-1,1 0 1,-1 0 0,0 0 0,0 0 0,0 0 0,0 0-1,0-1 1,0 1 0,4-2 0,-4 1 4,0 0 1,0-1-1,-1 1 0,1-1 1,0 1-1,0-1 1,-1 1-1,1-1 0,-1 0 1,1 0-1,-1 0 1,0 0-1,0 0 0,0 0 1,0 0-1,0 0 1,0-1-1,-1 1 0,1 0 1,-1 0-1,0-1 1,1 1-1,-1-3 0,0-3 12,0-1-1,-1 1 0,1 0 1,-2 0-1,1 0 0,-1 0 1,0 0-1,-1 0 0,0 0 1,0 1-1,-1-1 0,0 1 1,0 0-1,0 0 0,-1 0 1,0 1-1,-1 0 0,1 0 1,-1 0-1,0 1 0,-8-6 1,10 8 5,-1 1 1,0-1-1,0 1 1,0 0 0,0 1-1,0-1 1,0 1-1,-9-2 1,1 13 80,12-10-98,1 0-1,0 1 0,-1-1 0,1 0 0,0 0 0,0 1 0,-1-1 0,1 0 0,0 1 0,0-1 1,0 0-1,-1 1 0,1-1 0,0 0 0,0 1 0,0-1 0,0 1 0,0-1 0,0 0 1,0 1-1,0-1 0,0 1 0,0-1 0,0 0 0,0 1 0,0-1 0,0 1 0,0-1 0,0 0 1,0 1-1,1 0 0,3 3-9,0 0 1,0 0 0,0-1-1,1 1 1,0-1 0,-1 0-1,1 0 1,0-1 0,1 1-1,-1-1 1,0 0 0,1-1-1,-1 1 1,1-1 0,-1 0-1,1 0 1,0-1 0,-1 0-1,1 0 1,0 0 0,-1-1-1,1 1 1,0-2 0,-1 1-1,1 0 1,-1-1 0,0 0-1,1 0 1,-1-1 0,0 1-1,6-5 1,11-7 2,1-2 1,-2 0-1,0-1 1,-1-1-1,-1 0 0,-1-2 1,-1 0-1,0-2 1,-2 1-1,0-2 0,-1 0 1,-2-1-1,0 0 0,15-47 1,-13 25 49,13-62 1,-24 87-20,0 1-1,-1-1 0,-1 0 1,-2-1-1,-3-29 1,4 50-23,0 0 1,0 0 0,0 0-1,0 1 1,0-1-1,0 0 1,-1 0-1,1 0 1,0 0 0,-1 1-1,1-1 1,0 0-1,-1 1 1,1-1 0,-1 0-1,0 0 1,1 1-2,-1 0 0,1 0 0,0 0 0,-1 0 0,1 0 0,0 0 0,-1 0 0,1 0 0,0 0 0,0 0 0,-1 0 0,1 0 0,0 0 0,-1 0 0,1 0 0,0 1 0,0-1 0,-1 0 0,1 0-1,0 0 1,0 1 0,-1-1 0,1 0 0,0 0 0,0 0 0,0 1 0,0-1 0,-1 0 0,1 1 0,-15 28 35,7-6-41,1 0 1,1 1-1,1-1 1,1 1-1,1 0 0,0 29 1,10 148-21,-6-190 22,4 41 10,3-1-1,2 0 0,26 83 1,-35-132-18,-1-1-1,1 0 1,-1 1 0,1-1 0,-1 0 0,1 1-1,0-1 1,-1 0 0,1 0 0,0 0 0,0 1 0,0-1-1,0 0 1,2 1 0,-3-2 13,0 0-1,1 0 1,-1 0-1,1 1 1,-1-1 0,1 0-1,-1 0 1,0 0-1,1 0 1,-1 0 0,1-1-1,-1 1 1,0 0-1,1 0 1,-1 0 0,1 0-1,-1 0 1,0 0-1,1-1 1,-1 1 0,0 0-1,1 0 1,-1-1-1,0 1 1,1 0 0,-1 0-1,0-1 1,1 1-1,-1 0 1,0-1 0,2-2-578,0-1 0,0 1 0,0 0 0,-1-1 0,1 1 0,-1-1 0,0 1 0,1-7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1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14776,'0'0'1532,"12"0"-1126,55 0 4,-1-4 0,86-15-1,48-4 407,-153 20-565,-16 0-26,-1 1 0,1 2 0,49 6 0,-77-6-216,-1 1-1,0-1 1,0 1-1,0-1 1,0 1-1,0 0 1,0 0-1,-1 0 1,1 0-1,0 0 1,0 0-1,-1 0 1,1 1-1,0-1 1,-1 1-1,0-1 1,1 1-1,-1-1 1,0 1-1,2 3 1,4 12-2524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19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0 479 5720,'0'0'6712,"15"-5"-6311,17-7-72,0-1 1,-2-1-1,0-1 0,42-30 1,-39 17 249,-2-1 1,40-49-1,-57 57-202,0 0-1,-2-1 0,0-1 1,-1 0-1,10-33 1,-20 54-287,-1 1 0,1-1 1,-1 1-1,1-1 0,-1 1 0,0-1 1,0 0-1,1 1 0,-1-1 1,0 1-1,-1-1 0,1 0 0,0 1 1,0-1-1,-1-2 0,0 4-65,1 0 0,0 0 0,0 0-1,0-1 1,0 1 0,0 0 0,0 0-1,-1 0 1,1 0 0,0 0 0,0 0 0,0 0-1,0-1 1,-1 1 0,1 0 0,0 0-1,0 0 1,0 0 0,0 0 0,-1 0 0,1 0-1,0 0 1,0 0 0,0 0 0,-1 0-1,1 0 1,0 0 0,0 0 0,0 0 0,0 0-1,-1 0 1,1 0 0,0 0 0,0 0-1,0 1 1,0-1 0,-1 0 0,1 0 0,-10 13 384,-1 9-254,1 0 1,0 1-1,2 1 1,-6 24-1,14-42-130,-1 0 0,1 1-1,0-1 1,0 0 0,1 1 0,-1-1 0,1 0-1,1 0 1,-1 1 0,1-1 0,0 0-1,1 0 1,2 5 0,7 17 75,-11-24-88,1 0 0,0-1 0,0 1 0,0-1 0,1 0 0,-1 1 0,1-1 0,0 0 1,0-1-1,0 1 0,0 0 0,0-1 0,0 0 0,1 1 0,-1-1 0,1-1 0,0 1 0,4 1 1,-3-1-4,1 0 1,-1-1 0,1 0 0,0 0 0,-1 0 0,1-1 0,0 1 0,0-1 0,0-1 0,-1 1-1,1-1 1,7-2 0,5-3 6,-1 0 0,0-2 0,-1 0 0,0 0 0,0-2-1,-1 0 1,19-16 0,-13 7 48,0-2 1,-1 0-1,32-46 0,4-1 59,-38 48-22,0-2 0,15-25 0,-30 41 102,-6 5-60,-11 9 5,-22 20-58,21-14-52,1 0 1,1 0 0,-16 22-1,24-30-13,0 1 0,1 0 0,0-1 0,1 1 0,0 1 0,0-1 0,0 0 0,1 1 0,0-1 0,0 1 0,-1 14 0,3-20-10,0 1-1,1-1 1,-1 1-1,0-1 1,1 1-1,-1-1 1,1 1-1,0-1 0,0 0 1,0 1-1,0-1 1,0 0-1,0 0 1,1 0-1,-1 0 1,1 0-1,3 4 1,-2-4-3,0 0 0,0 0 1,0 0-1,0 0 0,1-1 1,-1 1-1,0-1 0,1 0 1,0 0-1,6 1 0,1-1 0,-1 0-1,0-1 1,1 0-1,-1-1 1,1 0-1,-1 0 1,15-5-1,-17 3-7,-1 0 1,1-1-1,0 1 0,-1-2 0,0 1 0,0-1 0,0 0 0,-1 0 1,1-1-1,-1 0 0,-1 0 0,10-12 0,1-5 47,-1-1 0,15-35 0,-24 48-18,-4 6 30,1-1 0,0 2 0,0-1 0,0 0 0,7-7 0,-7 18 87,-1 1-127,-1 0-1,0 1 1,0-1 0,-1 1-1,0-1 1,-1 1 0,-1 10-1,0 8 9,-18 214 114,11-184-123,-2-1 1,-24 74-1,19-79-14,-21 55-5,32-93 2,0-1 0,-1 0 0,-1 0 0,1-1 1,-2 1-1,-13 14 0,18-22 4,-1 0 0,0 0 0,1 0 0,-1 0 1,0 0-1,0-1 0,-1 0 0,1 0 0,-1 0 0,1 0 0,-1-1 1,-9 2-1,12-2 1,-1-1 1,1 0 0,-1 0-1,1 0 1,-1 0 0,0-1-1,1 1 1,-1-1 0,1 0-1,-1 1 1,1-1 0,0 0-1,-1 0 1,1-1 0,0 1-1,0 0 1,0-1 0,0 0-1,0 1 1,0-1 0,0 0-1,0 0 1,1 0 0,-3-3-1,-1-2 35,1 1 19,-1-1-1,1 0 0,-6-13 1,9 16-47,1 1-1,-1 0 1,0-1 0,1 1 0,0-1-1,-1 1 1,1-1 0,1 1 0,-1-1 0,0 1-1,3-7 1,0-2 15,2-1-1,-1 1 1,2 0 0,-1 1-1,2-1 1,0 1-1,0 0 1,15-16 0,7-4 26,44-37 0,-45 44-28,207-205 48,-169 169-70,8-10-1,19-19 46,-93 89-51,0 0-1,0 0 1,1-1-1,-1 1 0,0 0 1,1 0-1,-1 0 1,0-1-1,1 1 0,-1 0 1,1 0-1,-1 0 1,0 0-1,1 0 0,-1 0 1,0 0-1,1 0 1,-1 0-1,1 0 0,-1 0 1,0 0-1,1 0 1,-1 0-1,1 0 0,-1 0 1,0 0-1,1 0 0,-1 1 1,0-1-1,1 0 1,-1 0-1,0 0 0,1 1 1,-1-1-1,0 0 1,1 0-1,-1 1 0,0-1 1,0 0-1,1 1 1,-1-1-1,0 0 0,0 1 1,0-1-1,1 0 1,-1 1-1,0-1 0,0 0 1,0 1-1,0 0 1,8 22 11,-8-22-14,3 19 14,0 0-1,-2 0 0,0 0 0,-1 0 0,-1 1 0,-1-1 1,-8 36-1,7-47 11,2-9-16,1 1-1,-1 0 0,1 1 0,-1-1 0,1 0 1,0 0-1,-1 0 0,1 0 0,0 0 0,0 0 1,0 0-1,0 0 0,0 1 0,0-1 0,0 0 1,0 0-1,0 0 0,1 1 0,4-7 21,-1-1-1,1 0 1,6-13 0,11-21-2,-10 17-15,1 1-1,0 0 1,2 1 0,26-29-1,-28 35 11,-10 11-12,1 0 0,-1 0 0,0 1 0,1-1 1,0 1-1,0 0 0,0 0 0,0 0 0,0 1 0,9-5 0,-12 8-7,-1-1 0,0 0 0,1 0 0,-1 0 0,1 1 0,-1-1 0,0 0 0,1 0 0,-1 1 0,0-1 0,1 0 0,-1 1 0,0-1 0,1 1 0,-1-1 0,0 0 0,0 1 0,0-1 0,1 1 0,-1-1 0,0 0 0,0 1 0,0-1 0,0 1 0,0-1 0,0 1 0,0-1-1,0 1 1,0-1 0,0 1 0,2 22-1,-2-16 2,2 21-10,-2 31-1,-1-35 11,1-1 0,6 43 1,-6-65-1,0-1 0,1 1 0,-1 0 1,1 0-1,-1 0 0,1 0 0,-1 0 1,1 0-1,-1-1 0,1 1 0,0 0 0,-1 0 1,1-1-1,0 1 0,0-1 0,0 1 0,-1 0 1,1-1-1,0 0 0,0 1 0,0-1 1,0 1-1,0-1 0,0 0 0,0 0 0,0 0 1,0 1-1,0-1 0,0 0 0,0 0 0,0 0 1,0-1-1,0 1 0,0 0 0,0 0 1,0 0-1,1-1 0,7-1 12,-1 0 1,1-1-1,9-4 1,-14 5-9,135-66 118,-109 52-82,5-9 121,-45 54 1,-2 1-133,7-17-29,0 1 0,1-1 1,0 1-1,-2 16 0,5-25-5,1 0-1,0 0 1,0 1-1,1-1 1,-1 0-1,1 0 0,0 0 1,1 0-1,-1 0 1,1-1-1,0 1 1,0 0-1,0-1 1,1 1-1,5 7 0,-7-11 5,-1 0 0,1 0 0,0 0 0,0 0-1,0 0 1,-1 0 0,1 0 0,0 0-1,0-1 1,0 1 0,1 0 0,-1 0 0,0-1-1,0 1 1,0-1 0,0 1 0,1-1 0,-1 0-1,0 1 1,0-1 0,1 0 0,-1 0-1,0 0 1,1 0 0,-1 0 0,0 0 0,0 0-1,1 0 1,-1-1 0,0 1 0,0 0-1,1-1 1,-1 1 0,0-1 0,0 1 0,0-1-1,2-1 1,-1 0 4,1 0-1,0 0 1,-1-1-1,0 1 1,0-1-1,0 1 1,0-1-1,0 0 1,0 0 0,-1 0-1,1 0 1,-1 0-1,2-6 1,-1-1 0,-1 0 1,0 0-1,0 0 0,-1 0 1,0 0-1,-1 0 0,0 0 1,0 0-1,-1 0 1,-1 1-1,-5-17 0,5 18 12,0 1-1,-1-1 1,0 1-1,0 0 1,0 0-1,-1 1 1,0-1-1,0 1 1,-1 0-1,0 0 1,0 1-1,0-1 1,-1 1-1,-13-7 1,9 4 91,13 2-41,19-3-34,-11 7-47,17-7-8,30-11-39,106-21 0,-143 38 68,-8 0-22,0 1 0,0 0 0,0 1-1,1 1 1,15 1 0,-25-1 12,0 1 0,-1-1 0,1 1 0,-1 0 0,1 0 1,-1 0-1,1 0 0,-1 0 0,1 0 0,-1 1 0,0-1 0,0 1 1,0 0-1,0 0 0,0-1 0,0 1 0,0 0 0,-1 1 0,1-1 0,-1 0 1,1 0-1,-1 1 0,0-1 0,0 1 0,0-1 0,0 1 0,0-1 0,-1 1 1,1 5-1,24 108 12,-24-108 3,1 0 0,0 0 0,1 1 0,-1-2 0,2 1 0,-1 0 0,1-1 0,9 14 0,-10-17-11,-1-1-1,1 1 1,0-1 0,1 0 0,-1 0 0,0-1 0,1 1 0,-1-1-1,1 1 1,0-1 0,0 0 0,0-1 0,0 1 0,0-1 0,0 1 0,1-1-1,-1 0 1,8 0 0,1-2 12,1 0-1,-1 0 1,0-1 0,1-1-1,-1-1 1,0 0 0,-1 0-1,1-1 1,-1-1 0,0 0-1,0 0 1,-1-2 0,0 1-1,20-18 1,-22 16 5,0 0 1,0 0-1,-1-1 0,0 1 0,-1-2 1,0 1-1,6-15 0,-9 17-4,-1 1 0,-1-1-1,1 0 1,-1 0 0,0 0-1,-1 0 1,0 0 0,0 0-1,-1-1 1,0 1-1,-2-12 1,2 17-4,-1 0 0,1 0 1,-1 0-1,0 0 0,0 1 0,0-1 0,0 0 0,0 1 0,-1-1 1,1 1-1,-1-1 0,0 1 0,0 0 0,0 0 0,0 0 0,0 0 1,0 0-1,-1 0 0,-2-2 0,1 2 8,0 1-1,0-1 1,0 0-1,0 1 1,-1 0-1,1 0 1,0 0-1,-1 1 1,1-1-1,-1 1 1,-7 1-1,6-1-1,-1 1 0,1 0 0,0 0 0,-1 1 0,1 0 0,0 0 0,0 0 0,0 1 0,0-1 0,1 2-1,-1-1 1,1 1 0,-1-1 0,1 1 0,1 1 0,-1-1 0,-5 7 0,8-8-13,1 0 0,0 0 1,0 0-1,0-1 0,0 1 0,0 0 0,0 0 1,1 0-1,0 1 0,0-1 0,-1 0 0,2 0 0,-1 0 1,0 0-1,1 0 0,-1 0 0,1 0 0,0 0 0,0 0 1,0 0-1,0 0 0,1-1 0,-1 1 0,1 0 1,-1-1-1,4 4 0,1 2 1,1 0 1,0 0-1,0-1 1,1 0-1,0 0 1,13 8-1,-9-8-3,1 0-1,-1-1 0,1 0 1,1-1-1,25 6 0,-32-9-27,0-1 0,0 0-1,1 0 1,-1 0 0,0-1 0,1 0-1,-1-1 1,0 0 0,1 0 0,-1 0-1,0-1 1,0 0 0,9-4-1,-16 6-1,1-1-1,-1 1 1,0 0-1,0 0 0,1-1 1,-1 1-1,0 0 0,0-1 1,1 1-1,-1-1 1,0 1-1,0 0 0,0-1 1,0 1-1,0-1 1,1 1-1,-1 0 0,0-1 1,0 1-1,0-1 0,0 1 1,0 0-1,0-1 1,-1 1-1,1-1 0,0 1 1,0 0-1,0-1 1,0 1-1,0-1 0,0 1 1,-1 0-1,1-1 0,0 1 1,0 0-1,-1-1 1,1 1-1,0 0 0,0-1 1,-1 1-1,0 0 1,-12-14-2697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20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12 14368,'0'0'488,"-72"-6"-248,57 2 8,9 2-280,8 2 8,15 0-336,13 0 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24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0 868 6520,'0'0'6754,"12"-9"-6439,9-8-108,-1 0 0,0-2 0,30-37 0,-24 16 111,-2-1-1,-2-1 1,-2-1 0,-1-1 0,21-79 0,-33 99-103,-3 15-1,-1-1 1,-1 0-1,0 0 0,0-1 1,0-11-1,-2 29-148,-2 0 0,1 0 1,-1 0-1,-3 11 0,-1 1-23,-7 36 70,2 0-1,3 1 0,3 1 0,2-1 1,8 109-1,-5-160-88,0 1 1,1-1-1,0 0 0,0 0 1,1 0-1,-1 0 0,1-1 1,0 1-1,0 0 1,1-1-1,-1 1 0,1-1 1,0 0-1,5 5 0,-6-7-5,1 0 0,0 0 0,0 0 0,0 0 0,0 0 0,0-1 0,1 0 0,-1 0 0,0 0-1,1 0 1,-1 0 0,1 0 0,-1-1 0,0 0 0,1 1 0,-1-2 0,1 1 0,-1 0-1,1-1 1,-1 1 0,7-3 0,4-1 26,-1-1 0,1 0-1,-1-1 1,0-1 0,-1 0 0,1-1 0,-1 0-1,-1 0 1,0-2 0,11-10 0,9-12 170,51-70 0,-45 44-9,-2-1 0,-2-1 0,30-81 0,-42 84 3,-2-1 0,14-74 1,-30 112-70,-1 0 0,0 0-1,-2-26 1,0 21 241,-2 23-192,-2 7-87,-3 11-9,-16 50 77,-23 118 0,25-93-102,-49 220 234,63-255-222,6-40-29,-1 0 0,-1 0 0,-5 18 0,7-30 6,0 0 0,-1 1-1,2-1 1,-1 0 0,0 0-1,1 0 1,0 5 0,0-9-50,0 0 1,1 0-1,-1 0 1,0 0-1,0 0 1,0 1 0,1-1-1,-1 0 1,0 0-1,0 0 1,0 0-1,1 0 1,-1 0 0,0 0-1,0 0 1,0 0-1,1 0 1,-1 0-1,0 0 1,0 0 0,0 0-1,1 0 1,-1 0-1,0 0 1,0 0-1,0 0 1,1-1-1,-1 1 1,0 0 0,0 0-1,0 0 1,0 0-1,1 0 1,-1 0-1,0-1 1,0 1 0,0 0-1,0 0 1,0 0-1,1 0 1,-1-1-1,0 1 1,0 0 0,0 0-1,0 0 1,0-1-1,0 1 1,11-11 111,10-19 0,-16 22-79,0 0 1,1 1-1,0-1 1,0 1-1,1 0 1,0 1-1,0 0 0,9-6 1,-16 11-33,0 1-1,1-1 1,-1 1 0,1 0-1,-1-1 1,1 1 0,0 0-1,-1-1 1,1 1 0,-1 0-1,1-1 1,0 1 0,-1 0 0,1 0-1,0 0 1,-1 0 0,1 0-1,0 0 1,-1 0 0,1 0-1,0 0 1,-1 0 0,1 0 0,0 0-1,-1 0 1,1 0 0,-1 1-1,1-1 1,0 0 0,-1 0-1,1 1 1,-1-1 0,1 0-1,-1 1 1,1-1 0,-1 1 0,1-1-1,-1 1 1,1-1 0,-1 1-1,1-1 1,-1 1 0,0-1-1,1 1 1,-1 0 0,0-1-1,1 2 1,4 5 15,6 6-5,0 0 1,0-2-1,1 1 1,0-1-1,17 10 1,-23-16-13,0-2-1,0 1 1,1-1 0,-1 0-1,1 0 1,0-1 0,0 0-1,0 0 1,0-1 0,0 0-1,1 0 1,-1-1 0,0 1-1,12-2 1,-6-1-3,-1-1-1,1 1 1,-1-2 0,0 0-1,0 0 1,-1-1 0,1-1-1,-1 0 1,11-7 0,-16 8-1,0 1 1,0-1-1,-1 0 1,0-1-1,0 1 1,0-1-1,0 0 1,-1-1-1,0 1 1,0-1-1,-1 1 1,0-1-1,0 0 1,-1 0-1,1-1 1,1-11-1,-2 4 27,-1-1 0,0-20 0,-1 31-15,0-1 0,-1 1-1,1-1 1,-1 1 0,-1 0-1,1-1 1,-1 1 0,0 0-1,-5-10 1,7 14-9,0 1 0,-1-1 1,1 0-1,-1 0 0,1 1 0,-1-1 0,1 0 0,-1 1 0,1-1 0,-1 0 1,0 1-1,1-1 0,-1 1 0,0-1 0,0 1 0,1-1 0,-1 1 0,0 0 0,0-1 1,0 1-1,0 0 0,1 0 0,-1-1 0,0 1 0,0 0 0,0 0 0,0 0 1,0 0-1,0 0 0,1 0 0,-1 1 0,0-1 0,0 0 0,0 0 0,0 0 1,0 1-1,1-1 0,-1 1 0,0-1 0,0 0 0,1 1 0,-1-1 0,0 1 1,1 0-1,-1-1 0,0 1 0,0 1 0,-3 2 15,0 2 0,0-1 0,1 0 1,-1 1-1,-2 7 0,2-5-12,1 0-1,-1 0 1,2 1 0,-1 0 0,1-1-1,0 1 1,1 0 0,0 0 0,1 0 0,0 10-1,1-14-6,-1 0 0,1 1-1,0-1 1,1 0-1,-1 0 1,1 0 0,0 0-1,1 0 1,-1 0 0,1 0-1,0-1 1,0 1-1,0-1 1,1 0 0,-1 0-1,1 0 1,0 0 0,8 4-1,-2-1-11,0 0-1,1-1 1,-1 0-1,2-1 1,-1-1-1,0 1 1,1-2-1,0 0 1,0 0-1,0-1 1,0 0-1,0-1 1,1-1-1,-1 0 1,0 0 0,0-2-1,1 1 1,-1-1-1,0-1 1,-1 0-1,1-1 1,14-6-1,1-1-329,-4 1 465,0 0 0,25-16 0,-44 24-356,0 0 1,0 0-1,0-1 1,-1 0 0,1 0-1,-1 0 1,0 0-1,0 0 1,0-1-1,0 0 1,-1 1 0,1-1-1,-1 0 1,0 0-1,0 0 1,-1 0-1,1-1 1,1-6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24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10040,'0'0'1080,"113"-10"-632,-36 4 8,11-6-48,-1-4-8,2 1-48,-9-1 8,5 4-200,-6 0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2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0 628 8536,'0'0'5744,"12"7"-5284,35 24-15,-44-30-395,-1 1 0,1-1 0,0 0 0,-1-1 0,1 1 0,0 0 0,0-1 0,0 0 0,-1 1 0,1-1 0,0 0 0,0-1 0,0 1 0,0 0 0,-1-1 0,1 1 0,0-1 0,0 0 0,-1 0 0,1 0 0,-1 0 0,1-1 0,3-2 0,2 0 126,5-3 24,0-1 1,-1 0 0,0-1-1,-1 0 1,0-1 0,0 0-1,-1-1 1,0 0 0,-1-1-1,-1 0 1,0 0 0,12-24-1,3-14 479,-2-1 0,15-59 0,-11 33 297,-15 55-670,-8 19-159,-1 0 0,0 0 0,1 0 0,-1 0 0,0 0 0,0 0 0,-1-1 0,1 1 0,0-6 0,9 28 439,-4-10-499,6 11-27,-1 2-1,-1-1 1,-1 2-1,-1-1 1,-1 1-1,-1 0 1,5 38-1,-7-18 1,-1-1 0,-2 1 0,-6 60 0,4-97-51,0 1-1,0-1 0,0 0 0,-1 0 1,0 0-1,0 0 0,0 0 1,-1 0-1,0 0 0,0-1 1,-4 6-1,5-9 5,0 0 0,0 0 0,0-1 1,0 1-1,0 0 0,0-1 0,0 1 0,0-1 0,0 0 1,-1 0-1,1 0 0,-1 0 0,1 0 0,-1 0 0,1-1 1,-1 1-1,1-1 0,-1 0 0,1 0 0,-1 0 0,0 0 1,1 0-1,-1 0 0,1-1 0,-1 1 0,1-1 0,-1 0 1,1 0-1,-4-1 0,-3-3 52,0-1-1,0 1 1,1-1 0,0-1 0,0 1-1,1-1 1,0-1 0,0 0-1,1 0 1,-9-13 0,14 19-39,0 0 1,0 0-1,0 1 1,0-1-1,0 0 1,1 0-1,-1 0 1,1 0-1,0 0 1,-1 0-1,1 0 1,0 0-1,0 0 1,0 0-1,0 0 1,1 0-1,-1 0 0,1-4 1,1 3-9,-1 0 0,1 0 1,0 0-1,0 0 0,0 0 1,0 0-1,0 0 0,1 1 0,-1-1 1,4-1-1,6-5 2,1 0 1,0 1-1,27-12 1,-35 18-6,32-13 2,0 2 0,45-9 0,46-16-56,-106 30 25,-1-1 0,0-1-1,0 0 1,-1-2 0,0 0-1,-1-1 1,24-22 0,-30 22 9,-4 3 10,0 2-1,0-1 0,1 2 1,19-14-1,-27 20-3,0 0 0,0 0 0,0 1 0,0-1 0,0 0 0,0 1 0,1-1 0,3 0 1,-5 2-2,-1-1 0,1 0 0,0 0 1,-1 0-1,1 0 0,0 0 0,-1 1 1,1-1-1,-1 0 0,1 1 0,0-1 1,-1 0-1,1 1 0,-1-1 0,1 1 1,-1-1-1,1 1 0,-1-1 0,0 1 1,1-1-1,-1 1 0,1-1 0,-1 1 1,0-1-1,0 1 0,1 0 0,-1-1 1,0 1-1,0 0 0,5 24-1,-1 0 1,-1 0-1,-1 0 1,-1 0-1,-3 26 0,-4 17-57,-22 106 0,27-155 42,1-19 17,0 1-1,1-1 0,-1 0 0,0 0 0,0 0 0,1 0 0,-1 0 0,0 0 1,0 0-1,1 0 0,-1 0 0,0 0 0,1 0 0,-1 0 0,0 0 0,0 0 0,1-1 1,-1 1-1,0 0 0,0 0 0,1 0 0,-1 0 0,0 0 0,0-1 0,0 1 1,1 0-1,-1 0 0,0 0 0,0-1 0,0 1 0,0 0 0,1 0 0,-1 0 1,0-1-1,0 1 0,25-34 33,-20 26-25,76-108 65,-71 100-44,1 1 1,0 1-1,1 0 0,0 0 1,2 2-1,23-20 0,-36 32-25,0-1 0,0 0 1,0 1-1,0-1 0,0 0 0,0 1 0,0-1 0,0 1 0,0 0 1,0-1-1,0 1 0,0 0 0,0 0 0,0 0 0,1-1 1,-1 1-1,0 0 0,0 1 0,0-1 0,0 0 0,1 0 0,-1 0 1,0 1-1,0-1 0,1 1 0,0 0 1,-1 1-1,1-1 1,-1 0 0,0 1-1,1-1 1,-1 1-1,0 0 1,0-1 0,0 1-1,0 0 1,0-1 0,-1 1-1,2 3 1,0 3 12,0 1 0,-1-1 0,1 0 0,-2 1 0,1 13 0,-7 12 41,8-31-9,2-7-14,3-6-8,14-23 17,1 1 0,1 1 0,40-40 0,-55 61-32,-7 9-11,-1 0 0,1 0 0,0 1 1,-1-1-1,1 0 0,0 0 0,0 0 1,0 1-1,0-1 0,-1 0 0,1 1 0,0-1 1,2 0-1,-3 1 1,1 1-1,0-1 1,0 0 0,-1 1-1,1-1 1,0 1 0,-1-1 0,1 1-1,0-1 1,-1 1 0,1-1 0,-1 1-1,1 0 1,-1-1 0,1 1 0,-1 0-1,1-1 1,-1 1 0,0 0-1,1 0 1,-1-1 0,0 1 0,0 0-1,1 1 1,3 11 13,0 1-1,-1 0 1,-1 0 0,0 0 0,0 0-1,-2 16 1,0-17-3,1 1 1,0-1 0,1 0-1,0 1 1,1-1-1,9 25 1,-12-36-12,1-1 1,1 1-1,-1-1 0,0 0 1,0 0-1,0 1 0,1-1 1,-1 0-1,0 0 0,1 0 1,-1 0-1,1 0 0,-1-1 1,1 1-1,0 0 1,-1-1-1,1 1 0,0-1 1,-1 0-1,1 1 0,0-1 1,3 0-1,39-3 17,-41 3-18,9-3 2,1 1 0,-1-2 0,0 0-1,0 0 1,14-8 0,58-36 24,-19 10 40,-59 35-51,-1-1 0,1 1 0,-1-2 1,0 1-1,0 0 0,-1-1 0,1 0 0,-1 0 1,6-9-1,-23 25 187,-86 92-18,89-90-157,-1 1 0,2 0 0,-9 17 0,16-28-17,0 0-1,1 1 1,-1-1-1,1 1 1,0 0 0,0-1-1,0 1 1,0 0-1,1 0 1,-1 0-1,1-1 1,0 1-1,1 0 1,-1 0-1,0 0 1,1-1-1,0 1 1,0 0-1,0-1 1,2 6-1,-2-8-6,-1-1-1,1 1 0,-1 0 0,1 0 0,0-1 0,-1 1 0,1 0 0,0-1 0,-1 1 0,1-1 1,0 1-1,0-1 0,0 1 0,-1-1 0,1 1 0,0-1 0,0 0 0,0 1 0,0-1 1,0 0-1,0 0 0,0 0 0,1 0 0,0 0 2,1 0 1,0 0-1,0-1 1,-1 0-1,1 1 0,-1-1 1,1 0-1,2-1 1,5-4 5,0 1 1,-1-1-1,10-8 0,-3-1 8,0 0 0,-1 0-1,-1-2 1,0 0-1,-1-1 1,-1 0 0,-1-1-1,0 0 1,9-25-1,-15 22 56,-5 16 16,-3 16-57,0 4-18,1 0 0,1 1 0,1-1 0,0 0 0,0 0 0,2 1 0,0-1 0,0 0 0,7 19 0,-8-31-14,0 1 0,0-1 1,0 1-1,0-1 1,1 0-1,-1 1 0,1-1 1,0 0-1,-1 0 0,1 0 1,0 0-1,0-1 1,1 1-1,-1 0 0,0-1 1,0 1-1,1-1 0,-1 0 1,1 0-1,-1 0 1,1 0-1,-1 0 0,1-1 1,0 1-1,5-1 0,0 1 2,1 0-1,0-1 0,-1 0 0,1-1 0,0 0 0,15-4 0,-12 1-1,-1-1 0,0 0 0,0 0 0,0-1 0,-1 0 0,1-1 0,-2 0 0,1-1 0,-1 0 0,10-11 0,11-15 0,35-52 0,-56 74 0,9-14 1,-1-1-1,-1-1 1,-2 0-1,0-1 1,-2 0 0,16-62-1,-18 51 16,-5 26 4,-1 0 0,0 0 1,-1 0-1,-1-1 1,-1 1-1,1-22 1,-2 36-20,0 0 1,0-1 0,0 1 0,0 0-1,0 0 1,0 0 0,0-1 0,0 1-1,0 0 1,0 0 0,0-1-1,0 1 1,0 0 0,0 0 0,0 0-1,0-1 1,0 1 0,0 0-1,-1 0 1,1 0 0,0-1 0,0 1-1,0 0 1,0 0 0,0 0-1,0-1 1,-1 1 0,1 0 0,0 0-1,0 0 1,0 0 0,0 0 0,-1 0-1,1-1 1,0 1 0,0 0-1,0 0 1,-1 0 0,1 0 0,0 0-1,0 0 1,-1 0 0,1 0-1,0 0 1,0 0 0,0 0 0,-1 0-1,1 0 1,0 0 0,0 0 0,-1 0-1,1 0 1,0 0 0,0 0-1,0 0 1,-1 1 0,1-1 0,0 0-1,0 0 1,-11 12 21,-7 16-30,0 2-1,3 0 1,0 1 0,2 0-1,1 1 1,2 1-1,1 0 1,1 0-1,2 1 1,2-1-1,1 1 1,1 0 0,2 0-1,1 1 1,2-1-1,11 50 1,-13-75-4,2-1-1,-1 1 1,1 0 0,1-1 0,-1 0 0,9 14 0,-11-20 7,1 0-1,0 0 1,0 0 0,-1 0 0,1 0-1,0-1 1,1 1 0,-1 0 0,0-1 0,0 1-1,1-1 1,-1 0 0,1 0 0,-1 0 0,1 0-1,-1 0 1,1-1 0,-1 1 0,1-1-1,0 0 1,0 0 0,-1 0 0,1 0 0,0 0-1,-1 0 1,1-1 0,3 0 0,5-2-8,-1-1-1,1 0 1,0 0 0,-1-1 0,0 0-1,0-1 1,-1 0 0,17-15 0,-8 5-4,-1-1 1,0-1-1,17-24 1,-6 0-5,33-68 1,-42 74 15,2-1-1,-2-1-1,-2-1 1,-1 0 0,-2-2-1,13-65 1,-25 92 5,-1-1 0,0 1 0,-3-22 0,2 35 0,0 1 0,0-1 0,0 1 0,0-1 0,0 0 0,0 1 0,-1-1 0,1 1 0,0-1 0,0 1 0,0 0 0,-1-1 0,1 1 0,0-1 0,-1 1 0,1-1 0,0 1 0,-1 0 0,1-1 0,-1 1 0,1 0 0,0-1 0,-1 1 0,1 0 0,-1 0 0,1-1 0,-1 1 0,0 0 0,-17 1-1,13 1 2,1-1 0,-1 1-1,1 0 1,0 0 0,0 1-1,-5 3 1,-3 5-5,1 1 0,0 0 0,0 1 0,2 0 0,-1 0 1,2 1-1,0 1 0,0-1 0,2 1 0,0 1 0,0-1 0,2 1 0,-1 0 0,2 0 0,1 0 0,0 1 0,0 21 0,2-25-8,1 0 0,1 1 0,0-1-1,0 0 1,1 0 0,1-1-1,0 1 1,1-1 0,8 15 0,-9-20 2,1 1 1,0 0-1,1-1 1,-1 0 0,2-1-1,-1 1 1,1-1-1,0 0 1,0-1-1,0 0 1,1 0 0,0 0-1,0-1 1,10 4-1,68 30-26,-77-33-548,-1-1 0,0 2 0,0-1 0,0 1-1,-1 1 1,0-1 0,8 11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0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218 728 5520,'0'0'5569,"-11"3"-4961,-2 0-410,0 2 0,0-1-1,0 2 1,0-1 0,1 2 0,0 0-1,0 0 1,-14 12 0,18-10-16,-1-1-1,1 1 1,1 1-1,-1-1 1,2 1 0,-1 1-1,2-1 1,-6 12-1,9-17-88,0 0-1,0 1 0,1-1 0,0 1 0,0-1 1,0 1-1,1-1 0,-1 1 0,1 0 0,1-1 1,-1 1-1,1-1 0,0 1 0,0-1 0,0 1 1,1-1-1,0 0 0,0 1 0,4 5 0,-4-8-39,1 1 0,-1-1 0,1 1 0,0-1 0,0 0 0,1 0 0,-1 0 0,0-1 0,1 1 0,0-1 0,0 0 0,0 0 0,0 0 0,0-1 0,0 1 0,0-1 0,0 0 0,1 0 0,-1 0 0,0-1 0,1 1 0,-1-1 0,1 0 0,-1 0 0,0-1 0,9-1 0,-3 0 31,-1 0-1,0-1 1,0 0-1,0-1 0,0 1 1,0-2-1,0 1 1,-1-1-1,0 0 1,0-1-1,10-10 0,-5 2 123,-1-1-1,-1-1 1,0 1-1,-1-2 1,-1 0-1,-1 0 1,0-1-1,-1 1 1,6-28-1,-10 28 460,-3 17-654,0 0 0,0 0 0,0 0 0,0 0 1,0 0-1,0-1 0,0 1 0,0 0 0,0 0 0,0 0 0,0 0 0,0 0 1,0 0-1,0-1 0,0 1 0,0 0 0,0 0 0,0 0 0,0 0 0,0 0 0,0 0 1,0 0-1,0 0 0,0-1 0,0 1 0,0 0 0,-1 0 0,1 0 0,0 0 1,0 0-1,0 0 0,0 0 0,0 0 0,0 0 0,0 0 0,0 0 0,-1 0 0,1 0 1,0 0-1,0 0 0,0 0 0,0 0 0,0 0 0,0 0 0,-1 0 0,1 0 0,0 0 1,0 0-1,0 0 0,0 0 0,-1 1 21,0 0 0,-1 0 1,1 1-1,1-1 0,-1 0 1,0 1-1,0-1 0,0 1 0,1-1 1,-1 1-1,1-1 0,-1 1 0,1-1 1,-1 4-1,-1 8 29,1 0 0,0 0 0,1 0-1,3 22 1,-3-30-39,1 0 0,-1-1-1,1 1 1,0-1 0,1 1 0,-1-1-1,1 0 1,0 1 0,0-1-1,0 0 1,1 0 0,-1 0-1,1-1 1,0 1 0,0-1 0,7 6-1,-8-7-4,1-1 0,0 0 0,0 0 0,-1 0-1,1-1 1,0 1 0,0 0 0,0-1 0,0 0 0,0 0-1,0 0 1,0 0 0,0 0 0,0-1 0,0 1 0,0-1-1,0 0 1,0 0 0,-1 0 0,1 0 0,0 0-1,3-3 1,7-3 27,0-1-1,23-19 0,-32 24-30,19-19 84,0 0 1,38-50-1,-37 43 76,40-40 0,-61 66-146,1-1 0,0 1 0,-1 1 0,1-1 0,0 0 0,0 1 0,0 0 0,1 0 0,-1 0 0,1 1 0,-1-1 0,1 1 0,-1 0 0,1 0 0,0 1 0,4-1 0,-8 1-21,0 1-1,0-1 1,0 0 0,0 1-1,0-1 1,0 1 0,-1-1-1,1 1 1,0-1 0,0 1-1,0-1 1,-1 1 0,1 0-1,0 0 1,-1-1 0,1 1-1,-1 0 1,1 0 0,-1 0-1,1 0 1,7 21 34,-7-19-31,7 30 62,-2 1 0,-1-1 0,0 55 1,-4-76-44,-1-10-11,0 0-1,0 0 1,0 0 0,0-1-1,1 1 1,-1 0-1,1-1 1,-1 1-1,1 0 1,0-1 0,-1 1-1,3 2 1,-3-4-8,0 1 0,1-1 0,-1 1 0,1-1 0,0 0 0,-1 1 0,1-1 0,-1 0 0,1 1 0,-1-1 0,1 0 0,0 0 0,-1 1 0,1-1 0,0 0 0,-1 0 0,1 0 0,0 0 0,-1 0 0,1 0 0,0 0 0,0 0 0,4-2 23,-1 1 0,1-1 0,-1 0 1,0 0-1,0-1 0,0 1 0,4-4 0,1 0-25,5-4 65,-1 0 0,18-19 1,-21 20 12,-1-1 1,2 1 0,-1 1-1,24-14 1,-33 22-72,0-1 1,-1 1-1,1 0 0,0-1 1,0 1-1,0 0 0,-1 0 1,1 0-1,0 0 0,0 0 1,0 0-1,0 0 0,-1 0 1,1 0-1,0 0 0,0 0 0,0 1 1,-1-1-1,1 0 0,0 0 1,0 1-1,-1-1 0,1 1 1,1 0-1,0 0 6,0 1-1,-1 0 1,1 0 0,0 0-1,0 0 1,-1 0 0,0 0 0,2 3-1,3 6 18,-1 1 0,6 19 0,-9-23-10,8 24 23,-7-20-22,0-1 1,1 0-1,0-1 0,10 19 0,-12-26-23,0 0-1,0-1 1,0 1 0,0-1 0,0 0 0,1 1-1,-1-1 1,1 0 0,0-1 0,-1 1 0,1 0-1,0-1 1,0 1 0,0-1 0,0 0 0,0 0-1,0 0 1,1 0 0,-1-1 0,0 1 0,5-1-1,6 0 7,-1-1 0,0-1-1,1 0 1,-1-1-1,0 0 1,0-1-1,-1-1 1,1 0-1,-1 0 1,0-1-1,16-11 1,12-11 9,63-55 0,-103 83-20,39-32 9,-24 21 8,1-2 0,-2 0-1,0-1 1,0 0 0,19-28-1,-32 41-12,0-1-1,0 0 0,0 0 0,0 0 0,0 1 0,0-1 0,-1 0 0,1 0 1,0-4-1,-1 6-3,0 0 1,0 0-1,0-1 1,0 1 0,0 0-1,0 0 1,0 0-1,0 0 1,-1-1-1,1 1 1,0 0-1,0 0 1,0 0 0,0 0-1,0 0 1,0-1-1,0 1 1,0 0-1,-1 0 1,1 0-1,0 0 1,0 0 0,0 0-1,0 0 1,0-1-1,-1 1 1,1 0-1,0 0 1,0 0 0,0 0-1,0 0 1,-1 0-1,1 0 1,0 0-1,0 0 1,0 0-1,-1 0 1,1 0 0,0 0-1,-15 7 28,-1 3-14,1 0 0,1 2 0,0 0 0,1 0 0,0 1 0,0 1 1,2 0-1,0 1 0,0 0 0,2 0 0,-13 27 0,19-36-8,1-1-1,0 1 1,1 0-1,-1 0 1,1 0 0,0 0-1,0 0 1,1 0-1,0 0 1,0 9 0,1-13-6,-1 0 1,1 0 0,-1 1 0,1-1 0,0 0 0,0 0-1,0 0 1,0 0 0,0 0 0,0 0 0,1 0 0,-1 0-1,1-1 1,-1 1 0,1 0 0,-1-1 0,1 1 0,0-1 0,0 0-1,0 1 1,0-1 0,0 0 0,0 0 0,0-1 0,0 1-1,1 0 1,-1-1 0,0 1 0,4 0 0,3 0-1,-1-1 0,1 0 0,0 0 1,-1 0-1,1-1 0,-1 0 0,1-1 0,-1 0 0,0 0 1,1-1-1,-1 0 0,-1-1 0,1 0 0,0 0 1,-1 0-1,13-10 0,-10 5 12,-1 1-1,1-2 1,-1 1-1,-1-1 1,0-1-1,0 1 1,-1-1 0,-1-1-1,0 1 1,7-19-1,-9 19 39,-4 7-23,1 1 1,0 0-1,0-1 0,0 1 1,1 0-1,-1 0 1,1 0-1,0 0 0,0 0 1,2-3-1,-4 6-25,0 0 1,1 1-1,-1-1 1,0 0-1,1 0 0,-1 0 1,0 0-1,0 1 0,0-1 1,1 0-1,-1 0 0,0 1 1,0-1-1,0 0 0,1 0 1,-1 1-1,0-1 0,0 0 1,0 0-1,0 1 0,0-1 1,0 0-1,0 1 0,0-1 1,0 0-1,1 1 1,-1-1-1,0 0 0,-1 1 1,1-1-1,0 0 0,0 0 1,0 1-1,0-1 0,0 0 1,0 1-1,0-1 0,0 0 1,0 0-1,-1 1 0,1-1 1,-12 186 137,-4 32-92,15-208-43,-30 171 41,24-150-23,-2 0-1,-1 0 1,-22 45-1,32-74-19,-1-1-1,1 0 1,-1 0-1,0 0 1,1 0-1,-1 0 0,0 0 1,0 0-1,0 0 1,1 0-1,-1 0 1,0 0-1,0 0 1,-1-1-1,1 1 1,0 0-1,0-1 1,0 1-1,-2 0 1,2-1-2,0 0 1,0 0 0,0 0-1,0 0 1,0 0 0,0-1-1,0 1 1,0 0 0,0 0-1,1-1 1,-1 1 0,0-1 0,0 1-1,0-1 1,0 1 0,0-1-1,0 1 1,0-2 0,-4-3 4,0-1 0,1 1 0,-1-1 0,2 0 1,-5-7-1,1-2 13,0 1 0,1-1 0,0-1 0,1 1 0,-4-23 0,7 26 1,0 1 0,1-1 0,1 0 0,0 1-1,0-1 1,1 0 0,0 1 0,5-17 0,-4 21-5,1 0 0,1 0-1,-1 1 1,1-1 0,0 1 0,0 0-1,7-8 1,39-38 57,-38 41-54,25-21 23,3 1 0,0 1 0,66-34 0,-60 37 0,-2-1 1,81-67-1,-72 46-23,-3-2 1,54-71-1,-85 93-26,-2 0 1,0-1-1,-3-1 1,0 0-1,-2-1 1,-1 0-1,-2-1 1,-1-1 0,5-50-1,-10 52 23,-1-1-1,-2 0 1,-7-49 0,6 75-8,0 0 1,-1-1-1,0 1 1,-1 0-1,1 0 1,-1 1-1,-1-1 1,1 1-1,-1-1 1,0 1-1,0 0 1,-1 0 0,-10-9-1,14 14-6,-1 0 0,1 0 0,-1 1 0,1-1 0,0 1 0,-1-1 0,1 1 0,-1 0 0,1 0 0,-1-1 0,1 1 0,-1 0 0,0 0 0,1 1 0,-1-1 0,1 0 0,-1 0 0,1 1 0,0-1 0,-1 1 0,1-1 0,-1 1 0,1 0 0,0-1 0,-1 1 0,1 0 0,0 0 0,0 0 0,0 0 0,-2 2 0,-6 5-11,0 0 0,-14 18 0,17-19 4,-9 14-16,0-1 0,2 2-1,0 0 1,1 1 0,2 0 0,0 0 0,-8 34 0,4-5-67,2 2 1,-6 77-1,14-93 19,3 0 0,1 0-1,9 67 1,-5-83 31,0 0 0,2 0 1,0-1-1,2 0 0,0 0 0,1-1 0,22 36 0,-25-48 28,1 1 1,0-1-1,0 0 1,0-1-1,1 0 1,0 0-1,1-1 0,-1 1 1,1-2-1,12 6 1,-15-8 7,-1 0 0,1-1 0,0 0 0,1 0 1,-1-1-1,0 0 0,0 0 0,1 0 1,-1-1-1,1 0 0,-1 0 0,0 0 0,1-1 1,-1 0-1,0 0 0,1-1 0,-1 0 1,9-4-1,1-2 14,-1 0-1,1-1 1,-2-1 0,1-1 0,-2 0-1,1-1 1,13-16 0,-19 20 7,-1-1 0,0 0 0,-1-1 0,0 1 0,-1-1 1,1 0-1,-2-1 0,0 1 0,0-1 0,-1 0 0,0 0 0,1-16 0,-3 23-1,-1 0 0,0 0 0,0 0 1,0 0-1,0 0 0,-1 0 0,0 0 0,1 0 0,-1 1 0,-1-1 0,1 0 1,-1 0-1,1 1 0,-4-5 0,4 6-11,0 1 0,-1 0 0,1-1 0,-1 1 0,1 0 0,-1 0 0,1 0 0,-1 0 0,1 0 0,-1 0 0,0 1 0,0-1 0,1 0 0,-1 1 0,0-1-1,0 1 1,0 0 0,0 0 0,1 0 0,-1 0 0,0 0 0,0 0 0,0 0 0,0 0 0,0 1 0,1-1 0,-1 1 0,0-1 0,0 1 0,1 0 0,-3 1 0,-3 1 8,0 1 0,1 0 0,-1 1 1,1-1-1,0 1 0,0 0 0,0 1 0,1 0 0,0-1 0,0 2 1,1-1-1,-1 0 0,1 1 0,-5 11 0,7-13-7,0 0 1,0 0-1,1 0 0,-1 0 0,1 0 1,0 0-1,0 0 0,1 0 0,0 0 1,-1 0-1,2 1 0,-1-1 0,1 0 1,-1 0-1,2 0 0,-1 0 0,0 0 1,1 0-1,0 0 0,0 0 0,1-1 0,4 9 1,1-2 0,1-1 0,0 0 1,1 0-1,-1-1 0,2-1 0,-1 1 1,1-1-1,1-1 0,-1 0 1,1-1-1,0 0 0,1-1 0,20 6 1,-6-5 20,0-2-1,0 0 1,0-2 0,54-2 0,-66-1-28,-1-1 0,1-1 0,-1 0 0,1-1 0,-1 0 0,0-1-1,-1-1 1,1 0 0,-1-1 0,23-16 0,-29 18-345,10-9 621,-11 3-4471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1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85 4816,'0'0'6233,"-4"-10"-5890,1 2-198,2 0 73,-2 1 0,1 0 0,-1 0 0,0 0 0,-1 0 0,1 1 0,-7-9 0,10 15-159,0 0 0,0 0 0,0-1 1,-1 1-1,1 0 0,0 0 0,0 0 0,0 0 0,-1-1 1,1 1-1,0 0 0,0 0 0,0 0 0,-1 0 1,1 0-1,0 0 0,0 0 0,-1-1 0,1 1 0,0 0 1,0 0-1,-1 0 0,1 0 0,0 0 0,-1 0 0,1 0 1,0 0-1,0 0 0,-1 1 0,1-1 0,0 0 0,0 0 1,-1 0-1,1 0 0,0 0 0,0 0 0,0 0 1,-1 1-1,1-1 0,0 0 0,0 0 0,0 0 0,-1 0 1,1 1-1,0-1 0,0 0 0,0 0 0,0 1 0,-5 11 424,-1 15-99,1 0 0,1 0 0,1 1 0,1-1 0,4 52 0,0-51 114,-1-1-1,-3 33 0,2-56-416,0 2 122,-1 0 0,0 1-1,0-1 1,0 0 0,0 0 0,-4 8-1,5-8-2978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15680,'0'0'2775,"42"-76"-2727,1 48-152,1-1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2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10544,'0'0'4874,"10"1"-4372,-7 0-466,-1-1-5,0 0 1,1 0-1,-1 0 0,0 1 0,0-1 0,0 1 0,1 0 1,-1-1-1,0 1 0,0 0 0,0 0 0,0 0 1,0 0-1,-1 1 0,1-1 0,0 0 0,-1 1 1,1 0-1,0-1 0,-1 1 0,0 0 0,1-1 0,-1 1 1,0 0-1,0 0 0,0 0 0,0 0 0,0 0 1,-1 1-1,1-1 0,0 3 0,4 26 424,-1-16-117,-1 1 0,-1-1-1,0 1 1,-2 0 0,0 0 0,-2 18 0,1-16 101,1-16-343,0 1 1,0 0-1,0 0 0,0-1 0,-1 1 1,1-1-1,-1 1 0,0 0 0,1-1 1,-1 1-1,0-1 0,-1 1 0,-2 3 1,2-1 406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2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9440,'0'0'3410,"9"-11"-2915,-8 10-481,13-15 260,0 0 0,1 1-1,0 0 1,35-23 0,-49 37-271,8-4 251,-1-1 0,1 2 0,0-1 0,14-4 1,-19 9-123,0-1 0,-1 0 0,1 1 0,0 0 1,0 0-1,0 0 0,0 0 0,0 1 0,-1-1 1,1 1-1,0 0 0,-1 0 0,1 0 1,6 4-1,41 22 1005,-39-19-884,1 0 0,0-2 0,0 0 0,1 0 0,0-1 0,15 3 0,-16-6-73,-1-1 0,1 0 0,0-1 0,-1-1 0,1 0 0,0 0 0,-1-1 0,1-1 0,-1 0 0,22-9 0,4-6 555,70-41 0,-71 37-239,39-24 566,-75 46-1025,0-1 1,1 0 0,-1 0 0,0 0-1,0 0 1,0 0 0,0 0 0,0-1 0,0 1-1,0 0 1,1-3 0,-2 3 63,-3 5-470,-1 1-2723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7832,'0'0'8362,"18"-6"-7797,10-5-362,32-12 479,87-23-1,23 18 985,267-11 0,-375 36-838,75 6 0,-118-3-541,-16-1-218,0 1-1,-1 0 1,1 0-1,-1 0 0,1 0 1,0 1-1,-1-1 1,1 1-1,-1-1 1,1 1-1,-1 0 0,3 2 1,1-2 547,-5 0-475,-5 3-141,3-3-2,-21 14-3385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4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11448,'0'0'2456,"14"-10"-2190,32-19 313,82-38 0,-103 56-351,80-31 941,-95 39-958,1 0-1,-1 1 0,0 0 0,1 0 0,-1 1 0,1 1 0,0 0 1,14 1-1,-22 0-129,0 0-1,0-1 1,1 1 0,-1 0 0,0 0-1,0 1 1,0-1 0,0 1 0,0-1 0,-1 1-1,1 0 1,0 0 0,-1 0 0,1 0-1,-1 1 1,0-1 0,3 5 0,-3-3-8,1 0 1,-1 0-1,0 1 1,-1-1-1,1 1 1,-1-1 0,0 1-1,0 0 1,-1-1-1,1 10 1,-1 0 24,-1-1 0,-1 1 0,0-1 0,-1 0 0,-1 0 0,0 0 1,-8 18-1,3-12 11,-1-1 0,0 0 0,-2-1 0,0-1 0,-1 1 0,-26 24 0,14-18 73,-2-1 0,0-2-1,-38 22 1,51-34-88,10-6-32,0 0 1,-1 0-1,1 1 1,1-1-1,-1 1 1,0 0-1,1 0 1,-5 4-1,11-9 46,1 0 0,-1 1 0,1-1 0,-1 1 0,1 0-1,7-2 1,1-1-27,70-20 150,1 3 0,1 4-1,85-6 1,-87 17 238,-68 7-297,-11 0-173,0-1 0,1 0 0,-1 0 0,0 0 0,0 0 0,0 0 0,1-1 0,-1 1 0,4-3 0,25-13-2293,-30 15 908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5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97 196 6520,'0'0'922,"-6"-11"-348,-4-6 371,-1 0 0,-1 1 0,-21-24 0,17 22 2359,15 17-3077,0 1-1,1-1 1,0 0 0,-1 1-1,1-1 1,-1 1 0,1-1 0,0 0-1,-1 1 1,1-1 0,0 0-1,0 1 1,0-1 0,-1 0-1,1 0 1,0 1 0,0-1 0,0 0-1,0 1 1,0-1 0,1-1-1,-2-4 1975,0 6-2169,1-1-1,0 1 1,0 0-1,0-1 1,0 1 0,-1 0-1,1-1 1,0 1-1,0 0 1,0-1-1,0 1 1,0 0-1,0-1 1,0 1-1,0 0 1,0-1 0,0 1-1,0-1 1,0 1-1,0 0 1,0-1-1,0 1 1,0 0-1,1-1 1,-1 1-1,0 0 1,0-1 0,0 1-1,0 0 1,1 0-1,-1-1 1,0 1-1,0 0 1,1 0-1,-1-1 1,0 1-1,1 0 1,-1 0 0,0-1-1,0 1 1,1 0-1,-1 0 1,0 0-1,1 0 1,-1 0-1,1 0 1,-1 0-1,0 0 1,1-1 0,-1 1-1,0 0 1,1 0-1,-1 1 1,0-1-1,1 0 1,-1 0-1,0 0 1,1 0-1,-1 0 1,1 0 0,14 0 266,0-2-1,22-4 1,9-2-34,-32 7-194,94-12 791,158 1 0,-210 18-60,-48-2-534,-8-4-256,0 0-1,0 0 1,0 0-1,0 0 0,1 0 1,-1 0-1,0 0 0,0 1 1,0-1-1,1 0 0,-1 0 1,0 0-1,0 0 1,1 0-1,-1 0 0,0 0 1,0 0-1,0 0 0,1 0 1,-1 0-1,0 0 0,0 0 1,0 0-1,1 0 0,-1-1 1,0 1-1,0 0 1,1 0-1,-1 0 0,0 0 1,0 0-1,0 0 0,0 0 1,1-1-1,-1 1 0,0 0 1,9-1 282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6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70 301 12056,'0'0'4350,"0"10"-3997,-3 24-27,-1 0-1,-2-1 0,-13 46 1,8-37 188,2-1 1,-5 66 0,13-83-308,-1 7 376,1 0-1,5 42 0,-3-68-507,1 0 1,-1 0-1,1 0 0,0 0 0,0-1 0,0 1 0,1-1 0,0 1 1,0-1-1,0 0 0,0 0 0,1 0 0,6 5 0,-5-4 12,2 0 0,-1-1-1,0 0 1,1 0 0,0 0-1,0 0 1,0-1 0,11 3-1,-3-3 5,-1 0-1,1-2 0,0 1 1,0-2-1,0 0 0,-1 0 1,1-2-1,0 0 0,0 0 1,-1-1-1,1-1 0,-1-1 1,0 0-1,25-14 0,-5 0 146,-1-1 1,-1-2-1,-1-2 0,43-40 0,-64 53-174,0 0 0,0-1-1,-1 0 1,-1-1-1,0 0 1,-1 0 0,0-1-1,-1 1 1,-1-1 0,0-1-1,0 1 1,-2-1 0,0 0-1,2-22 1,-3 2 26,-1 0 1,-2 0 0,-1 0-1,-2 0 1,-9-37-1,8 49-25,-2 0-1,0 0 0,-1 1 1,-14-25-1,15 34-18,0 0 0,-1 0 1,-1 1-1,0 0 0,-1 0 0,0 1 0,-20-16 0,23 22-12,-1 0 0,0 0 0,-1 1 0,1 0 0,-1 1 0,1 0 0,-1 0-1,0 1 1,-12-1 0,-7-1 105,-48 1-1,68 3-119,0 0-1,0 0 0,0 1 0,0 0 0,1 0 0,-1 1 1,0 0-1,1 1 0,-1-1 0,1 2 0,0-1 0,0 1 1,0 0-1,0 0 0,0 1 0,1 0 0,0 0 0,0 0 1,1 1-1,-1 0 0,1 0 0,0 0 0,-4 9 0,7-12-31,1-1-1,0 1 0,0 0 1,1 0-1,-1-1 0,0 1 1,1 0-1,-1 0 1,1 0-1,0 0 0,0 0 1,1 0-1,-1 0 0,0-1 1,1 1-1,0 0 0,-1 0 1,1 0-1,0-1 0,1 1 1,-1 0-1,0-1 0,1 1 1,-1-1-1,1 0 0,0 1 1,0-1-1,4 4 0,5 4-103,1 0-1,0 0 0,0-1 1,16 8-1,-18-11 32,25 15-3678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6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9536,'0'0'7731,"16"-3"-7213,56-8 253,1 4 0,-1 2 0,2 4-1,117 14 1,-160-6-339,-20-2-3025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1 4312,'0'0'6592,"-10"0"-6168,4 0-372,0 0-1,0 0 1,0 1 0,0 0 0,0 0 0,0 1 0,0 0 0,1 0 0,-1 0 0,1 0 0,-1 1 0,1 0-1,0 0 1,-7 6 0,-108 100 1286,100-77-2692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9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0 6128,'0'0'7862,"-7"15"-7412,-7 18-253,-76 192 1188,67-138-721,-23 163 0,39-191-439,-4 21 282,1 133 1,12-130-228,-1-9 84,12 80 0,-10-133-257,1 1 0,2 0 0,0-1 0,1 0 0,1 0 0,0-1 0,2 0 0,13 20 0,-10-19 4,4 6 200,2-1 1,0 0 0,40 39 0,-53-59-262,0-1 1,0 0 0,0 0-1,0-1 1,1 1-1,0-2 1,0 1 0,0-1-1,0 0 1,0 0 0,1-1-1,-1 0 1,1 0 0,0-1-1,-1 0 1,1 0-1,0-1 1,0 0 0,0 0-1,14-3 1,-14 0-395,0 0 1,0 0-1,10-5 1,-15 6-1123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39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8432,'0'0'2926,"11"5"-2230,12 8-466,-2 0-1,0 2 1,0 0-1,-2 1 1,0 1-1,22 25 1,-5 4-15,-1 1 0,-3 2 0,-1 1 0,-3 2 0,22 55 1,-35-64-15,-1-1 0,-2 2 0,-2-1 0,-2 2 0,-2-1 0,-1 1 0,-3 0 0,-2 0 0,-7 61 0,0-54 63,-1-1 1,-4 0 0,-1-1 0,-2-1 0,-3 0 0,-2-1 0,-48 84 0,43-89-52,-108 184 1083,120-205-1078,-18 22 1,19-29 4,1 1 0,-16 31-1,26-47-239,-6 22 310,5-13-2946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6424,'0'0'15087,"1"14"-15012,1 4-54,-1-6-3,0 1-1,-1 0 1,0 0 0,-2 14-1,-5 151 391,9-139-234,2 0 0,13 58-1,3 25 242,-11-51-170,4 75 390,-13-146-495,0-22 89,-1 0-1,-4-26 0,-1-20-57,2-82 177,-2-131 383,6 266-695,0 0-1,2 0 1,0 0 0,1 0 0,0 1-1,1-1 1,8-20 0,-7 25-14,0 0 0,1 0 1,0 0-1,1 0 1,0 1-1,0 0 0,1 1 1,0-1-1,0 2 0,12-9 1,-14 12-13,0 0 0,0 1-1,0 0 1,0 0 0,0 1 0,0 0 0,1 0 0,-1 0 0,1 1 0,-1 0-1,1 0 1,0 0 0,-1 1 0,1 0 0,0 1 0,12 1 0,-8 1 0,1 0 1,-1 0 0,0 1-1,0 1 1,0 0 0,0 0-1,-1 1 1,14 10 0,-21-14-7,0 1 1,-1-1-1,1 1 0,0 0 1,-1-1-1,0 1 1,1 0-1,-1 1 0,0-1 1,-1 0-1,1 0 0,-1 1 1,1-1-1,-1 1 1,1 6-1,-1-4 1,0 1 1,-1-1-1,0 1 1,0-1-1,-1 1 0,0 0 1,0-1-1,-3 9 1,-1 0 5,0-1 1,-1 0-1,-1 0 1,0-1-1,-1 0 1,0 0-1,-11 11 1,-9 14 45,19-26-22,1 0 0,-2-1 0,0 0 1,-15 13-1,14-10 34,10-13-62,0 1 0,1-1 0,-1 0 0,0 0 0,0 1 0,0-1 0,0 0 0,0 0 0,0 0 0,0 0 0,-3 1 0,33-9 14,0 2 0,0 1 0,0 1-1,41 1 1,-52 2-12,1 1-1,0 1 1,-1 0-1,1 2 1,-1 0-1,24 9 1,-34-10-11,0 0 0,0 1 0,0 0 0,-1 0 1,1 1-1,-1 0 0,0 1 0,0-1 0,-1 1 1,0 1-1,0-1 0,0 1 0,-1 0 0,0 0 1,7 14-1,-11-18 3,0 1 0,0-1 0,0 1 0,0-1 0,0 1 0,-1-1 1,0 1-1,0 0 0,0-1 0,0 1 0,0-1 0,-1 1 0,1-1 0,-1 1 0,0-1 1,0 1-1,0-1 0,-1 0 0,1 1 0,-1-1 0,0 0 0,0 0 0,0 0 0,0 0 0,0-1 1,-1 1-1,1-1 0,-5 4 0,-4 4 20,-1-1 0,0 0 0,-1-1 0,0 0 0,-19 8 0,16-9-3,0-2-1,0 0 1,0-1-1,-1 0 1,1-2-1,-1 0 1,0-1-1,1 0 0,-1-1 1,0-1-1,-17-3 1,3 1 96,-1 1 0,-50 5 0,69 1 203,9-2-981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20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1 343 4120,'0'0'5734,"11"1"-5395,-4 0-308,59 3 610,-58-4-510,0-1 0,0 1-1,0-1 1,0 0 0,-1-1 0,1 0 0,9-4 0,-4 0 38,-7 4-53,1-1-1,-1 0 0,1 0 1,-1-1-1,0 0 0,0 0 0,0 0 1,-1-1-1,0 1 0,1-1 1,-2-1-1,1 1 0,6-10 1,-7 6 13,0 1 1,0-1 0,-1 0 0,0 0 0,-1 0-1,0-1 1,0 1 0,-1 0 0,0-1 0,-1-12 0,-1 1 229,-2 0 0,0 0 1,-10-33-1,9 43-87,-1-8 309,5 19-575,0 0 0,0 0 0,0 0 0,0 0-1,0 0 1,0 0 0,0-1 0,0 1 0,0 0 0,0 0 0,0 0-1,0 0 1,0 0 0,0 0 0,0 0 0,0 0 0,0 0-1,0 0 1,0 0 0,0-1 0,0 1 0,0 0 0,0 0 0,0 0-1,-1 0 1,1 0 0,0 0 0,0 0 0,0 0 0,0 0 0,0 0-1,0 0 1,0 0 0,0 0 0,0 0 0,0 0 0,0-1-1,0 1 1,0 0 0,0 0 0,-1 0 0,1 0 0,0 0 0,0 0-1,0 0 1,0 0 0,0 0 0,0 0 0,0 0 0,0 0 0,0 0-1,0 0 1,-1 0 0,1 0 0,0 0 0,0 0 0,0 0 0,0 0-1,0 1 1,0-1 0,0 0 0,0 0 0,0 0 0,0 0-1,0 0 1,-1 0 0,-2 7 202,-5 27 89,5 36-97,1 23 32,3-60-146,1-5 51,-3 40 0,-17 133 623,14-168-659,3-14 22,-1-1 0,0 0-1,-2 1 1,0-1 0,-1 0 0,-14 32-1,13-38-31,-12 24 165,16-35-228,1 1-1,0 0 0,0-1 0,0 1 0,-1-1 0,1 1 0,-1-1 0,1 0 0,-1 0 1,1 0-1,-1 0 0,0 0 0,0 0 0,1 0 0,-1 0 0,-2 0 0,-6 2 137,9-3-144,0 1-1,0-1 1,1 0 0,-1 0-1,0 1 1,0-1-1,0 0 1,0 0-1,0 0 1,0 0-1,0 0 1,0 0 0,0 0-1,0 0 1,0-1-1,0 1 1,0 0-1,0 0 1,1-1-1,-3 0 1,1 0 11,0 0-1,0 0 1,1-1-1,-1 1 1,0-1-1,1 1 1,-1-1-1,0 1 1,1-1-1,0 0 1,-1 0-1,1 0 1,0 0-1,0 0 1,0 0-1,0 0 1,1 0-1,-2-2 1,2-1-14,-1 1 1,0 0-1,1 0 0,0-1 1,0 1-1,0 0 1,1-1-1,-1 1 0,2-6 1,-1 6-24,0 0 0,0 0 1,0 1-1,1-1 0,-1 0 1,1 0-1,0 1 0,0-1 0,0 1 1,1 0-1,-1 0 0,1-1 0,0 2 1,0-1-1,0 0 0,0 0 1,0 1-1,0 0 0,1 0 0,-1 0 1,5-2-1,17-5-53,-23 8 55,1 0 1,-1 0 0,0 0-1,1 0 1,-1 1 0,1-1-1,-1 1 1,1-1-1,-1 1 1,1 0 0,-1 0-1,1 0 1,-1 0 0,1 0-1,-1 1 1,1-1-1,3 2 1,29 9-73,-28-10 48,0 1-1,1 0 1,-1 1 0,0 0 0,0 0 0,-1 0 0,1 1-1,-1 0 1,1 0 0,-1 0 0,0 1 0,7 8-1,33 30-91,-16-4 94,-25-30 39,2 0 0,-1 0 0,2-1 0,9 10 0,-9-9 21,-7-8-30,-1 0 0,1 0 0,0 0 0,0 0 0,0 0 0,0 0 0,0 0 0,0 0 0,0-1 0,0 1 0,1 0-1,-1-1 1,2 2 0,8 1-3,-7-1-1,0 0-1,0-1 0,1 0 0,-1 0 1,1 0-1,-1 0 0,1-1 0,-1 1 1,1-1-1,-1 0 0,6-1 0,-2-1 7,1-1 0,-1 1 0,0-1 0,0-1 0,-1 1 0,1-1 1,-1-1-1,0 1 0,0-1 0,0-1 0,0 1 0,-1-1 0,0 0 0,0-1 0,4-6 0,9-13 110,-2-1 0,23-49 0,-33 63-59,0-5 1,-7 15-39,1 1 0,0-1 1,0 1-1,0-1 0,1 1 0,-1-1 1,0 1-1,1-1 0,0 1 1,0 0-1,-1 0 0,1 0 0,3-2 1,-1 1-3,-1 1-9,1-1 0,-1 1 0,0 0 0,1 0 0,-1 1 0,1-1 0,4 0-1,-5 1-5,-1 1 0,0 0 0,1 0 0,-1 1 0,1-1 0,-1 0 0,0 1 0,1 0 0,-1-1-1,0 1 1,0 0 0,0 0 0,0 0 0,4 3 0,116 63-53,-92-49 19,-45-28 43,-1-2 39,0 2 0,-1 0 0,0 0-1,-1 2 1,-21-8 0,13 8 54,21 6-72,0 0 0,0 0 0,-1 0 1,1 1-1,0 0 0,0 0 0,-1 0 0,1 1 0,-1-1 0,1 1 0,0 1 0,-1-1 0,1 1 0,-1 0 0,1 0 0,0 1 0,-9 3 0,11-4-32,0 0 0,0 0 0,0 1 0,0-1 0,0 1 0,1 0 0,-1 0 0,1 0 0,-1 0 0,1 0 0,0 1 0,0-1 0,0 1 1,0-1-1,0 1 0,0 0 0,1 0 0,-1 0 0,1 0 0,0 0 0,0 0 0,0 0 0,1 0 0,-1 0 0,0 0 0,1 0 0,0 1 0,0-1 0,0 0 0,0 0 0,2 6 0,-2-8-2,2 15-16,1 0 0,7 22 0,-9-34 10,-1-1 1,2 0-1,-1 0 1,0 0-1,1 0 1,-1 0-1,1 0 1,0 0-1,0 0 1,0-1-1,0 1 1,0-1-1,1 1 1,-1-1-1,1 0 1,0 0-1,-1 0 1,1 0-1,6 2 1,8 5-63,-16-8 65,0-1 1,1 1 0,-1 0-1,0 0 1,1 0 0,-1-1-1,1 1 1,-1-1 0,1 1-1,-1-1 1,1 0-1,-1 1 1,1-1 0,-1 0-1,1 0 1,0 0 0,-1 0-1,1 0 1,-1-1 0,3 1-1,0-1 7,1 0 0,-1 0 0,0-1-1,0 1 1,-1-1 0,1 0 0,0 0 0,0 0-1,-1 0 1,1-1 0,-1 1 0,0-1 0,0 0-1,0 0 1,0 0 0,0 0 0,-1-1 0,1 1-1,2-7 1,1-3 63,-2 0-1,0 0 1,0-1-1,-1 1 1,-1-1-1,0 0 1,-1 0 0,-1 0-1,-1-16 1,1 29 79,1 20-16,-1-15-127,1-1 0,0 1 0,0 0-1,1 0 1,-1-1 0,1 1 0,2 4 0,8 19-27,15 40-47,-19-49 38,-6-15 27,-1 0 0,1 0 1,0 0-1,0 0 0,0 0 0,0 0 1,1 0-1,-1-1 0,1 1 0,0-1 1,-1 0-1,1 0 0,0 0 0,0 0 1,1 0-1,-1-1 0,0 1 0,0-1 1,1 0-1,-1 0 0,1 0 0,-1 0 0,1-1 1,6 1-1,-5-1 4,1-1 0,-1 1 0,1-1-1,-1 0 1,1 0 0,-1-1 0,0 1 0,0-1 0,0-1 0,0 1 0,0-1-1,0 1 1,0-1 0,-1-1 0,6-4 0,3-5 27,-1-1 0,0 0 1,-1-1-1,16-27 0,-13 12 96,12-36 0,-17 42-24,-7 18-54,-2 4-36,0 1 1,1-1-1,-1 0 1,1 1-1,-1-1 1,1 1 0,-1-1-1,1 1 1,0 0-1,0-1 1,0 1 0,-1 0-1,1 0 1,0-1-1,1 1 1,-1 0-1,0 0 1,0 0 0,0 0-1,1 0 1,-1 0-1,1 1 1,-1-1-1,0 0 1,1 1 0,-1-1-1,1 1 1,-1-1-1,1 1 1,3 0 0,109-12-44,-111 11 36,0 1-1,0 1 0,0-1 1,0 0-1,0 1 1,0-1-1,0 1 1,-1 0-1,1 0 0,0 0 1,0 1-1,0-1 1,-1 1-1,5 3 0,-4-3-4,-1 1 0,1 0-1,-1 0 1,0 0 0,0 0-1,0 0 1,-1 0-1,1 1 1,-1-1 0,0 0-1,0 1 1,1 5 0,12 74-78,-10-52 33,1-1 0,12 37 1,-17-66 51,0 0 0,1 1 1,-1-1-1,1 0 0,-1 0 1,1 0-1,0 0 0,0 0 1,-1 0-1,1 0 0,0 0 1,0 0-1,0 0 1,0 0-1,0-1 0,0 1 1,0 0-1,0-1 0,0 1 1,0-1-1,1 1 0,-1-1 1,0 1-1,0-1 0,1 0 1,-1 0-1,0 1 0,0-1 1,1 0-1,-1 0 0,0 0 1,0-1-1,1 1 1,-1 0-1,0 0 0,0-1 1,1 1-1,-1-1 0,0 1 1,0-1-1,2 0 0,2-2 10,-1 1 0,0 0 0,0-1 0,0 0-1,0 0 1,0 0 0,-1-1 0,1 1 0,-1-1-1,4-5 1,16-31 46,-14 23 8,19-28-1,-5 12 15,-17 24-51,0 0 0,0 0 0,13-13 0,-16 20-18,0-1 1,1 1-1,-1-1 1,0 1-1,1 0 0,-1 1 1,1-1-1,0 0 0,0 1 1,-1 0-1,1 0 1,0 0-1,7 0 0,-8 0 0,32 1 43,-33 0-51,-1 1 0,0-1 0,1 0 0,-1 1 0,0-1 0,1 1 0,-1-1 0,0 1 0,0 0 1,0-1-1,1 1 0,-1 0 0,0 0 0,0 0 0,0 0 0,0 0 0,0 0 0,-1 0 0,1 0 0,0 0 0,0 0 1,0 3-1,4 7-1,-1 1 1,-1 0-1,0 0 1,0 0-1,0 13 1,-2-19-1,-1-1 0,0 0 0,0 1 0,-1-1 0,0 0 0,1 0 0,-2 1 0,1-1-1,-1 0 1,1 0 0,-1 0 0,-1 0 0,1-1 0,-5 8 0,18-29 56,2-2 44,0 0 1,1 1-1,19-18 1,-24 27-70,-5 4-5,1 1 0,-1 0 1,1 0-1,0 0 0,0 1 0,1 0 1,-1 0-1,0 0 0,1 0 0,8-2 1,-13 6-26,0-1 0,0 0 0,1 0 1,-1 0-1,0 1 0,0-1 1,0 1-1,0-1 0,1 1 1,-1-1-1,0 1 0,0 0 0,0-1 1,0 1-1,0 0 0,0 0 1,-1 0-1,1 0 0,0 0 1,0 0-1,-1 0 0,1 0 1,0 0-1,-1 0 0,1 0 0,0 2 1,13 35-60,-12-33 57,1 8-13,-3-11 12,0-1 1,0 1-1,1 0 0,-1-1 0,1 1 0,-1-1 0,1 1 1,-1 0-1,1-1 0,2 3 0,-3-4 3,1 1 0,0-1 0,-1 0 0,1 0 0,0 0 0,-1 0 0,1 0 0,0 0 0,0 0 0,-1 0 0,1 0 0,0-1 0,-1 1 0,1 0 0,0 0 0,-1-1 0,1 1 0,-1 0 0,1-1 0,0 1 0,-1 0 0,1-1 0,-1 1 0,1-1 0,-1 1 0,1-1 0,0 0 0,13-14 37,12-18 19,-19 22-28,1 0 0,16-16 1,-21 25-14,0-1 1,0 1 0,-1-1-1,1 1 1,1 0-1,-1 0 1,0 0-1,5-1 1,-7 3-15,-1 0 1,1-1-1,-1 1 1,1 0-1,-1 0 0,1 0 1,-1 0-1,1 0 1,-1 0-1,1 1 0,0-1 1,-1 0-1,1 0 1,-1 0-1,1 0 0,-1 1 1,1-1-1,-1 0 1,1 1-1,-1-1 0,0 0 1,1 1-1,0-1 1,0 2-3,0-1 1,0 1-1,0-1 1,-1 1-1,1 0 1,0-1-1,-1 1 1,1 0 0,-1-1-1,0 1 1,1 2-1,2 59 0,-4-52 0,1 1 0,1 0 0,0-1 0,0 1 0,1-1 0,1 0 0,4 13 0,-7-23 1,2 5-3,0-1 1,1 1 0,0-1-1,0 1 1,0-1 0,0 0-1,6 6 1,-8-10-2,1 0 0,0 0 0,-1 0 1,1 0-1,0 0 0,0 0 0,0 0 0,0-1 0,0 1 1,0-1-1,-1 1 0,1-1 0,0 0 0,1 0 0,-1 0 1,0 0-1,0 0 0,0 0 0,0-1 0,0 1 0,-1-1 1,1 1-1,0-1 0,0 0 0,3-1 0,1-1 6,1 1 0,-1-2 1,0 1-1,0-1 0,0 0 0,0 0 0,-1-1 0,7-6 0,1-4 12,19-27 0,-9 11 14,-16 20 0,0 1 1,-1-1-1,8-17 0,-9 17 104,-4 8 6,-4 11-51,1 0-70,1 1 0,-1-1 0,1 18 0,2-19-13,0-1-1,0 1 1,1-1-1,-1 1 1,1-1-1,1 1 1,-1-1-1,1 0 1,0 0-1,0 0 1,1-1-1,0 1 1,0-1-1,0 0 1,10 9-1,-13-14-5,0 1 0,-1 0 0,1-1 1,0 1-1,0-1 0,0 1 0,0-1 0,0 1 0,1-1 0,-1 0 0,0 1 0,0-1 1,0 0-1,0 0 0,0 0 0,0 0 0,0 0 0,1 0 0,-1 0 0,0 0 0,0 0 0,0-1 1,0 1-1,0 0 0,0-1 0,0 1 0,0-1 0,0 1 0,0-1 0,0 1 0,0-1 0,0 0 1,0 0-1,0 1 0,-1-1 0,1 0 0,0 0 0,0 0 0,-1 0 0,1 0 0,-1 0 1,1 0-1,-1 0 0,1 0 0,-1-1 0,2-1 1,-1 0 0,0 0 1,0-1-1,0 1 0,-1 0 0,1-1 1,-1 1-1,1 0 0,-1-1 1,0 1-1,-1 0 0,1-1 0,-1 1 1,-1-6-1,0 4 8,-1 0-1,0 1 1,0 0 0,0 0 0,0 0 0,-1 0 0,-6-6-1,-15-17 163,109 7-45,159-50-243,-230 66 97,0-2 1,0 1 0,15-10-1,-10 7 56,-18 8-28,1 0 0,-1 1 0,1-1 0,-1 0 1,0 0-1,1 0 0,-1 1 0,0-1 0,1 0 1,-1 1-1,0-1 0,1 0 0,-1 1 0,0-1 1,0 0-1,1 1 0,-1-1 0,0 1 0,0-1 1,0 0-1,1 1 0,-1 0 0,12 17 43,-8-13-57,0 1 1,-1-1 0,1 0 0,-1 1 0,-1 0 0,1 0 0,3 12 0,9 49-39,-8-28 26,0 3 7,-6-32 27,0-1 1,1 0-1,0 1 0,0-1 0,5 11 0,-6-17-3,1 0 0,0 0-1,-1-1 1,1 1 0,0-1 0,0 1-1,1-1 1,-1 0 0,0 1 0,1-1-1,-1-1 1,1 1 0,0 0 0,0-1-1,0 1 1,-1-1 0,1 0 0,1 0-1,-1 0 1,3 1 0,20 3-213,50 15 916,-68-17-1223,0 0 0,0 1-1,-1-1 1,0 1 0,1 1 0,-2-1 0,8 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25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0 887 6824,'0'0'4688,"13"-13"-4218,-12 12-455,22-21 303,-1-1 0,-2-1-1,22-32 1,-26 30 118,-2-1 1,0-1 0,-2-1-1,-1 0 1,-2 0 0,0-1-1,4-35 1,-16 40 130,0-1 125,3 25-658,0 1 1,0-1 0,0 0 0,0 1 0,0-1 0,0 0-1,0 0 1,0 1 0,0-1 0,0 0 0,1 1-1,-1-1 1,0 0 0,0 1 0,1-1 0,-1 0 0,0 1-1,1-1 1,-1 1 0,1-1 0,-1 1 0,1-1 0,0 0-1,38 55 1828,-35-50-1837,-1 1 0,0-1 0,0 1 1,0 0-1,0 0 0,-1 0 0,0 0 1,3 9-1,7 17 134,-8-22-109,-1 0-1,0 0 1,-1 0-1,0 1 1,0-1 0,0 17-1,-2-15 53,1 0-1,1-1 1,0 1-1,0-1 1,6 14-1,15 36 474,-22-59-563,-1 0 0,1 0 0,-1 0 0,1 0-1,-1 0 1,1 0 0,0 0 0,-1 0 0,1-1 0,0 1 0,0 0 0,-1 0 0,1 0-1,0-1 1,0 1 0,0-1 0,0 1 0,0 0 0,0-1 0,0 0 0,2 1 0,0 0 10,0-1 0,0 1 0,0-1 0,0 0 0,0 0 0,0 0 0,0 0 0,4-2 0,4 0 32,1-2 0,0 0 1,13-6-1,-10 2-9,-1-1 0,-1 0 0,1-1 0,-1 0 0,-1-1 0,20-22-1,5-4 98,-1-1 53,-23 25-148,0 0 0,22-17 0,-31 26-37,1 0 0,0 1 0,0-1 0,0 1 0,1 0 0,-1 1 0,1-1 0,-1 1 0,1 0-1,0 0 1,0 1 0,0 0 0,0 0 0,0 0 0,12 1 0,-4 1-9,0 1-1,0 1 1,0 0 0,0 1 0,-1 0-1,25 12 1,-37-16-2,-1 0 0,0 0 0,1 0 0,-1 0 0,0 0 0,0 0 0,1 0 0,-1 1 0,0-1 0,0 0 0,1 0 0,-1 0 0,0 0 0,0 0 0,1 0 0,-1 1 0,0-1 0,0 0 0,0 0 0,1 0 0,-1 1 0,0-1 0,0 0 0,0 0 0,0 1 0,1-1 0,-1 0 0,0 0 0,0 1 0,0-1 0,0 0 0,0 0 0,0 1 0,0-1 0,0 2 18,-21-7 149,17 4-148,-15-3 85,-1 1 1,-23-1 0,38 4-80,0 0 0,0 0 0,0 0 0,0 1 0,1 0 0,-1 0-1,0 0 1,0 0 0,0 1 0,1 0 0,-1 0 0,1 0 0,-1 0 0,-5 5 0,-13 11 78,19-16-95,0 1 0,0 0 1,0-1-1,1 2 0,-1-1 1,1 0-1,0 0 0,-1 1 1,2 0-1,-1 0 0,0 0 1,1 0-1,0 0 0,0 0 1,0 1-1,0-1 0,-1 8 1,1-2-13,1-6 3,0-1 0,0 1 0,0 0 0,1 0 0,0 0 0,-1 0 0,1 0 0,1 0 0,-1 0 0,1 0 0,-1-1 0,1 1 0,0 0-1,0 0 1,1-1 0,-1 1 0,4 5 0,0 0 1,-1-2 0,1-1 1,-1 1-1,1-1 0,0 1 0,0-2 1,8 7-1,-11-10 1,-1-1 0,1 0 0,0 0 0,0 0 0,1 0 0,-1 0-1,0-1 1,0 1 0,0 0 0,0-1 0,1 0 0,-1 1 0,0-1 0,1 0 0,-1 0 0,0 0 0,0-1 0,1 1 0,-1 0 0,0-1 0,0 0 0,0 1-1,0-1 1,1 0 0,-1 0 0,3-3 0,1 0 12,-1 0 0,1 0 0,-1-1 1,-1 0-1,1 0 0,-1 0 0,1 0 0,-2-1 0,1 0 0,-1 0 0,1 0 0,-2 0 0,1 0 0,-1-1 0,3-8 1,-1-4 32,0 1 0,-1 0 0,0-1 0,-1-26 0,-3 36 215,1 12-53,1 18-81,2-12-120,0 1 0,0-1-1,1 0 1,0 0 0,0 0-1,1 0 1,7 9 0,-9-14-8,0-1 0,0 1 0,0-1-1,0 0 1,0 0 0,1 0 0,-1-1 0,1 1 0,0-1 0,0 0 0,0 0-1,0 0 1,0-1 0,0 1 0,0-1 0,1 0 0,-1 0 0,8 1 0,2-2 0,0 1 1,1-2 0,-1 0-1,1 0 1,-1-2 0,0 1-1,0-2 1,0 0 0,-1-1-1,1 0 1,-1-1 0,23-14-1,60-35-18,7-6-1,-87 48 41,-13 8 32,-11 5 29,6 1-74,0 0 0,0 1 0,0-1 0,0 1 0,0-1 0,1 1 0,-1 0-1,0-1 1,1 1 0,0 0 0,-3 4 0,-3 4 9,1-3-4,-22 28 45,0 1 0,-23 42 0,50-77-56,0 0 0,1 1 0,-1-1 0,1 1 0,-1-1 0,1 1 0,0 0 0,0-1 0,-1 1 0,1-1 0,0 1 0,0 0 0,0-1 0,1 1 0,-1-1 0,0 1 0,1-1 0,-1 1 0,1-1 1,-1 1-1,1-1 0,0 1 0,-1-1 0,1 1 0,0-1 0,0 0 0,0 0 0,0 1 0,0-1 0,1 0 0,1 2 0,0-1-5,0 0 1,0 0-1,0 0 0,0-1 0,0 1 1,0-1-1,0 0 0,0 0 0,1 0 1,-1 0-1,0 0 0,1-1 0,-1 1 1,5-1-1,-1-1 0,-1 0-1,1-1 1,0 1 0,0-2 0,-1 1-1,1-1 1,-1 0 0,0 0 0,0 0-1,0-1 1,0 0 0,-1 0-1,1-1 1,-1 0 0,0 0 0,-1 0-1,9-11 1,0-3 4,-1 0-1,-1-1 1,-1-1 0,10-26-1,-13 27 17,-1 0 0,-1 0 0,0-1 0,-2 0 0,-1 0-1,0-26 1,-12-130 119,4 109-78,4 42-19,-1 0 1,0 0-1,-2 1 0,-12-35 1,10 45 128,6 28-152,0 9-40,-5 66-135,8 123 1,-2-203 150,10 188-207,-8-167 177,-2-11 7,2 0 0,0-1-1,1 1 1,1-1-1,7 22 1,-9-33 31,1-1 0,-1 0 0,1 0-1,0 0 1,0 0 0,7 7 0,-9-10 10,1-1 0,0 1 0,0-1 0,1 1 0,-1-1 0,0 0 0,0 0 0,1 0-1,-1 0 1,0 0 0,1-1 0,-1 1 0,1-1 0,-1 1 0,1-1 0,4 0 0,-4 0 0,1 0-1,-1 0 1,0 0 0,1 1-1,-1-1 1,0 1 0,1 0-1,-1 0 1,0 0 0,0 0-1,4 3 1,-5-4-9,1 1 0,-1 0 1,1-1-1,-1 1 0,1-1 0,-1 1 1,1-1-1,0 0 0,-1 0 0,1-1 1,-1 1-1,1 0 0,-1-1 1,1 0-1,-1 1 0,1-1 0,-1 0 1,4-2-1,5-3 1,0 0 1,15-12-1,-17 12-1,1-2 10,0-1 1,-1 1-1,0-1 0,12-18 1,-13 18 0,-1 0 0,1 0 1,0 1-1,1 0 1,15-11-1,-21 16 0,0 1-1,0-1 1,-1 0 0,1 0-1,-1 0 1,1 0-1,-1 0 1,0 0 0,0 0-1,2-7 1,7-9 115,-10 10-7,-1 7-53,-1 6-5,1-4-32,-1 3-23,0 0 0,-1-1 0,1 1 0,0 0 0,0 0 0,1 0 0,-1 0 0,0 0 0,1 2 0,0-4-4,-5 28-4,-1 0 20,2-1 1,-2 58 0,7-83-21,-1 8-1,0-1-1,1 1 1,1 0-1,0-1 1,0 1 0,5 10-1,-6-20 2,0 0 0,0 1 0,0-1-1,0 0 1,1 0 0,-1-1 0,0 1-1,1 0 1,-1 0 0,0 0 0,1-1 0,-1 1-1,1-1 1,-1 1 0,1-1 0,-1 0 0,1 1-1,-1-1 1,1 0 0,0 0 0,2-1-1,0 2 5,-1-2 0,1 1-1,0 0 1,0-1-1,0 0 1,-1 0-1,1 0 1,4-2 0,-1-1-2,10-4 19,-1-2-1,0 0 1,16-13-1,-3-1 65,34-39 1,-51 49-59,-1 1 1,-1-2-1,0 1 1,-1-1 0,8-20-1,-2 10 12,-12 22-24,-1 0 0,0-1 0,0 1-1,0-1 1,0 0 0,2-5 0,3 1 151,-8 8-52,0 2-103,0 0 0,-1 0 0,1 0 0,0 0 0,0 0 0,0 0 1,1 0-1,-1 0 0,1 1 0,-1-1 0,1 0 0,-1 3 0,0 1 7,-2 5-10,0 1 0,0 0 0,2 0 0,-1 0 0,1-1-1,1 1 1,0 0 0,1 0 0,0 0 0,4 16-1,-2-20-20,1-1 0,0 0 0,0 0-1,7 9 1,-1-2 3,21 21 5,-27-33 6,-1 1 0,0 0 1,1 0-1,-1 1 0,-1-1 0,1 0 0,0 1 0,-1 0 0,0 0 0,0-1 0,0 1 0,0 1 0,0-1 0,-1 0 0,0 0 0,0 1 0,1 6 0,1 25-200,-2-29 40,0 1-1,0 0 0,-1 0 1,-1 11-1,-5-9-2586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25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13056,'0'0'3096,"64"-7"-2952,-46 20-104,1 3-8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25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11048,'0'0'3144,"71"-16"-2744,-59 14 8,0 4-144,-2-2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32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137 129 5120,'0'0'6736,"-9"13"-6326,-29 43-19,32-44-257,0 0 0,1 1 0,0 0 0,1-1 0,0 2 0,1-1 0,1 0 0,0 0 0,0 25 0,-2 8 187,-10 112 596,5-48-379,-7 16 312,8-66 1248,8-71-1729,2-27-80,9-48 0,-3 23-114,30-198 365,-38 257-532,11-62 216,21-68 0,-25 113-176,1 1 0,1 0 0,0 1 0,2 0 0,0 0 0,18-22 0,-28 40-41,-1 0-1,1 0 0,0 1 1,0-1-1,0 0 0,0 0 1,-1 1-1,1-1 0,0 1 0,0-1 1,0 0-1,0 1 0,0 0 1,0-1-1,1 1 0,-1 0 1,0-1-1,0 1 0,0 0 1,0 0-1,0 0 0,2 0 1,0 1 1,-1-1 0,0 1 0,0 0 0,0 0 0,1 0 0,-1 0 0,0 0 0,0 0 0,0 1 0,2 2 0,5 4 10,0 2 1,0-1-1,9 15 1,-13-16-12,4 3 22,0 1 0,-1 1 0,0 0 0,-1 0 0,-1 0 0,0 1 0,-1 0 0,5 23 0,-9-33-10,-1 1 0,1 0-1,-2 0 1,1 0 0,0 0-1,-1 0 1,0-1 0,0 1-1,0 0 1,-1 0 0,1-1 0,-1 1-1,0-1 1,-1 0 0,1 1-1,-1-1 1,0 0 0,0-1-1,0 1 1,0 0 0,-7 4-1,5-3 11,-1-1 0,0 0 0,-1 0 0,1-1 0,-1 0-1,1 0 1,-1 0 0,0-1 0,0 0 0,0 0 0,0-1-1,-1 0 1,-12 0 0,-59-1 579,79 0-605,0 0 1,0 0-1,0 0 1,-1 0-1,1 0 0,0 0 1,0 0-1,0 0 1,0 0-1,0 0 0,0 0 1,-1 0-1,1 0 1,0 0-1,0 0 0,0 0 1,0 0-1,0 0 1,0 0-1,0 0 0,0 0 1,-1 0-1,1 0 1,0 0-1,0 0 0,0 0 1,0-1-1,0 1 1,0 0-1,0 0 0,0 0 1,0 0-1,0 0 1,0 0-1,0 0 1,-1 0-1,1-1 0,0 1 1,0 0-1,0 0 1,0 0-1,0 0 0,0 0 1,0 0-1,0-1 1,0 1-1,0 0 0,0 0 1,9-5 76,71-13-47,-1-4-1,87-36 1,-154 53-41,0-1 0,-1 0 1,0-1-1,0 0 0,-1-1 0,0 0 0,0 0 0,-1-1 0,0 0 0,0-1 0,-1 0 1,13-21-1,10-26 125,-30 55-97,0 0 1,-1-1-1,1 1 0,-1-1 1,1 0-1,-1 1 0,0-1 1,0 1-1,0-1 0,0-2 1,0 3-2,-1 0 0,1-1 0,0 1 1,0 0-1,1 0 0,-1 0 0,0 0 0,1 0 1,1-4-1,-1 4-17,0 0-1,1 0 1,0 0-1,-1 0 1,1 1-1,0-1 1,0 0 0,0 1-1,0-1 1,1 1-1,-1 0 1,0-1 0,0 1-1,1 0 1,-1 1-1,1-1 1,-1 0-1,1 1 1,4-1 0,-4 0-2,1 1 1,-1 0-1,0 0 1,0 0 0,1 0-1,-1 1 1,0-1-1,1 1 1,-1 0 0,0-1-1,0 2 1,0-1-1,0 0 1,0 1 0,4 2-1,6 6-6,-1 0 0,0 1 0,-1 1 0,19 24 0,-25-30 4,-1 1 0,0 0 0,-1 0 1,1 0-1,-2 0 0,1 1 0,-1-1 1,0 1-1,0 0 0,-1-1 0,0 1 1,0 9-1,-2 0 26,-1 0-1,-3 17 1,2-17 21,0 0 0,1 19 1,2-35-51,-1 0 1,1 0-1,0 0 0,0 0 1,0-1-1,0 1 1,0 0-1,0 0 1,0 0-1,1 0 1,-1-1-1,0 1 0,0 0 1,1 0-1,-1 0 1,0-1-1,1 1 1,-1 0-1,1 0 1,-1-1-1,1 1 0,-1-1 1,1 1-1,-1 0 1,1-1-1,0 1 1,-1-1-1,2 1 1,1 0 10,-1-1 0,0 0 0,1 0 1,-1 0-1,0-1 0,1 1 0,-1-1 1,0 1-1,5-2 0,0-1 16,1 1-2,-1 0 0,1-1-1,-1 0 1,0 0 0,8-5-1,-6 2-8,-1 0-1,0 0 1,0 0-1,0-1 1,-1-1-1,0 1 1,-1-1 0,0 0-1,8-14 1,-10 17 15,-1-1 1,-1 0-1,1 1 1,-1-1-1,0 0 0,0-1 1,-1 1-1,0 0 1,0 0-1,0-1 1,-1 1-1,0-1 1,0 1-1,-1 0 1,0-1-1,0 1 1,0 0-1,-1 0 1,0 0-1,0 0 1,-4-9-1,5 14-22,1 0 1,-1 0-1,0 0 0,1 0 0,-1 0 0,0 0 0,0 0 1,1 0-1,-1 0 0,0 0 0,0 1 0,0-1 0,0 0 1,0 0-1,-1 1 0,1-1 0,0 1 0,0-1 1,0 1-1,0 0 0,-1-1 0,1 1 0,0 0 0,0 0 1,-1 0-1,1 0 0,0 0 0,0 0 0,-1 0 0,1 0 1,0 0-1,0 1 0,0-1 0,-1 1 0,1-1 0,0 1 1,0-1-1,0 1 0,0-1 0,0 1 0,0 0 0,0 0 1,0-1-1,0 1 0,0 0 0,0 0 0,0 0 0,1 0 1,-1 0-1,0 0 0,1 0 0,-1 0 0,0 3 1,-3 4-12,0 1 1,1-1-1,-4 18 1,6-22-2,1-1 1,0 1-1,0 0 1,0 0 0,0 0-1,0 0 1,1-1-1,0 1 1,0 0-1,0-1 1,0 1-1,3 4 1,6 17-44,-7-18 29,0 0 0,0 1 0,1-1 0,-1-1 0,2 1 0,-1 0 0,11 10 0,-9-10-7,2 0 1,-1-1-1,0 0 0,1 0 0,10 5 0,-14-9 27,0 0-1,0 0 0,1-1 1,-1 0-1,0 0 0,1 0 0,-1 0 1,1-1-1,-1 1 0,0-1 1,1-1-1,-1 1 0,7-1 1,1-2 16,0-1 0,-1 1-1,1-2 1,-1 1 0,0-2 0,-1 1 0,1-2 0,14-10 0,-1-2 48,-1-2 0,24-26 1,-36 33-18,0-1 0,-1 0 0,0 0 0,10-25 0,7-11 107,-27 51-150,0 0 0,0 0 0,0 0 0,0 0 0,0 0 0,0 0 0,0-1 0,1 1-1,-1 0 1,0 0 0,0 0 0,0 0 0,0 0 0,0 0 0,0 0 0,0 0 0,0 0 0,1 0 0,-1 0 0,0 0 0,0 0 0,0 0 0,0 0 0,0 0 0,0 0 0,1 0 0,-1 0 0,0 0 0,0 0-1,0 0 1,0 0 0,0 0 0,0 0 0,1 0 0,-1 0 0,0 0 0,0 0 0,0 0 0,0 0 0,0 0 0,0 0 0,0 0 0,1 0 0,-1 0 0,0 1 0,0-1 0,0 0 0,0 0 0,0 0 0,0 0-1,0 0 1,0 0 0,0 0 0,0 1 0,0-1 0,0 0 0,0 0 0,0 0 0,0 0 0,6 15 36,1 16 10,21 88 30,-14-67-63,-13-48-14,0 1 0,0-1 1,0 1-1,1-1 0,0 0 1,0 0-1,4 6 0,-5-9 1,0 0 0,0 0-1,0 0 1,0 0-1,0 0 1,0-1-1,0 1 1,0 0 0,1-1-1,-1 1 1,0-1-1,0 1 1,1-1 0,-1 0-1,0 0 1,1 1-1,-1-1 1,0 0 0,1 0-1,-1 0 1,0-1-1,0 1 1,1 0 0,-1 0-1,0-1 1,1 1-1,-1 0 1,0-1 0,0 0-1,2 0 1,1-1 7,-1 0 0,1 0-1,-1-1 1,0 1 0,0-1 0,0 0 0,0 0-1,0 1 1,-1-2 0,1 1 0,-1 0 0,0-1 0,0 1-1,0-1 1,0 1 0,-1-1 0,2-4 0,2-10 59,0 0 0,3-28 0,-3 13 28,-3 5 18,-2 25-88,0-1-1,0 0 1,0 0-1,0 0 0,1 0 1,0 0-1,0 1 1,0-1-1,2-5 1,-2 8-18,-1 0 0,1 1 0,0-1 0,-1 0 1,1 1-1,0-1 0,0 0 0,0 1 0,-1-1 0,1 1 1,0-1-1,0 1 0,0 0 0,0-1 0,0 1 0,0 0 0,-1 0 1,1 0-1,0-1 0,0 1 0,2 0 0,27 6 55,-16-1-57,-1 0 0,15 9 0,-12-4-35,1-2 0,0 0-1,0 0 1,1-2 0,0 0 0,22 4 0,23-3 76,-74-24-542,2 1-2946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36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1 624 3712,'0'0'5584,"13"1"-5160,-11-1-410,36 3 675,44-4 1,-74 1-481,-1 0 1,1-1-1,-1 0 1,0 0-1,1-1 0,-1 0 1,0 0-1,0-1 1,0 1-1,-1-2 1,1 1-1,-1-1 0,1 0 1,7-6-1,-13 8-154,0 1 1,0-1-1,0 1 0,0-1 0,-1 0 0,1 1 1,0-1-1,0 0 0,-1 0 0,0 1 0,1-1 0,-1 0 1,0 0-1,0 0 0,0 1 0,0-1 0,0 0 1,0 0-1,0 0 0,0 0 0,-1 1 0,1-1 0,-2-3 1,1 2-7,0 1 1,0-1-1,-1 1 0,1-1 1,0 1-1,-1 0 1,1 0-1,-1 0 1,0 0-1,0 0 1,0 0-1,0 0 1,0 0-1,0 1 1,-5-3-1,3 2 10,0 1 0,0-1 0,-1 1 0,1 0 0,-1 1 0,1-1 0,-1 1 0,1-1 0,-9 2 0,2 1 104,-1 0 0,-17 7 0,26-8-129,0 0-1,1 0 1,-1 0 0,1 1 0,-1-1-1,1 1 1,0 0 0,-1 0-1,1 0 1,0 0 0,0 0 0,0 0-1,1 0 1,-1 0 0,0 1 0,1-1-1,0 1 1,-1 0 0,1-1 0,0 1-1,0 0 1,0-1 0,1 1 0,-1 4-1,0-3 8,1 0 0,0 0 0,0 0 1,0 0-1,0 0 0,1-1 0,0 1 0,-1 0 0,1 0 0,1 0 0,-1-1 0,1 1 0,-1-1 0,1 1 0,0-1 0,0 1 0,5 4 0,3 4 169,2 0 0,-1-1-1,2-1 1,17 13-1,-25-20-139,-1 0-1,1-1 0,0 0 0,0 0 1,0 0-1,0 0 0,0-1 0,0 0 1,1 0-1,-1 0 0,0-1 0,1 0 1,-1 0-1,0 0 0,1 0 0,9-3 1,-2-1 16,0-2 1,1 1-1,-2-2 1,1 0-1,-1 0 1,0-1-1,18-16 1,8-4 125,-8-2 40,1-1 23,-29 29-257,0 1 1,0-1-1,0 1 0,1 0 1,-1 0-1,0 0 0,0 0 1,1 0-1,-1 0 0,0 0 1,1 1-1,-1-1 0,4 0 1,-5 2-10,0-1 0,0 0-1,0 1 1,0-1 0,0 0 0,0 1 0,0-1 0,0 1 0,0-1 0,0 1 0,0 0 0,0 0 0,0-1 0,0 1 0,-1 0 0,1 0 0,0 0 0,-1 0-1,1-1 1,0 1 0,-1 0 0,1 0 0,-1 0 0,0 1 0,1 0 0,8 33 127,-8-30-108,2 17 98,0 0 1,-1 31 0,-2-53-121,0 0 0,1 1 0,-1-1 0,0 0 0,0 0 0,0 0 0,1 0 0,-1 0 0,0 0 0,1 0 0,-1 1 0,0-1 0,0 0 0,1 0 0,-1 0 0,0 0 0,0 0 0,1 0 0,-1 0 0,0 0 0,1 0 0,-1-1 0,0 1 0,0 0 0,1 0 0,-1 0 1,0 0-1,0 0 0,1 0 0,-1 0 0,0-1 0,0 1 0,0 0 0,1 0 0,-1 0 0,0-1 0,0 1 0,0 0 0,1-1 0,11-7 87,72-76 334,-76 76-401,-6 7-11,-1-1 1,1 0-1,0 1 0,0-1 0,-1 1 0,1-1 0,0 1 0,0 0 0,0 0 0,0 0 0,1 0 0,-1 0 0,0 0 0,0 0 0,0 1 0,1-1 0,-1 1 0,0 0 0,1 0 0,-1 0 0,4 0 0,-3 2 0,-1-1 0,1 1 0,-1 0 0,1-1 0,-1 1 0,0 0 0,0 1 0,3 2 0,5 5 20,-6-6-22,0 0 1,-1 1-1,1-1 1,-1 1 0,0-1-1,0 1 1,-1 0 0,1 0-1,1 7 1,-2-7-2,0 0 0,0 0 0,0 0 0,1-1 0,-1 1 0,1-1 0,0 1 0,1-1 0,5 5 0,-7-7-5,0-1 1,1 1-1,0-1 1,-1 1-1,1-1 1,0 0-1,-1 0 1,1-1-1,0 1 1,0 0 0,0-1-1,0 0 1,0 0-1,0 0 1,0 0-1,-1 0 1,1 0-1,0-1 1,0 1 0,0-1-1,0 0 1,0 0-1,-1 0 1,1 0-1,3-2 1,1-2 10,0 1 0,0-1 1,0 0-1,-1 0 0,1 0 1,-1-1-1,9-12 0,2-5 52,-1-1 0,-2-1-1,19-42 1,24-85 155,-1-74 92,-48 189-244,5-52 112,-11 80-174,2-10 3,-6 18-6,-1 6 10,-2 6 4,-7 35-33,3 1 0,1 0 0,-2 74 0,10-65-23,-1-1-18,11 95 0,-9-142 51,1 0 1,1 0 0,-1 0 0,1 0-1,5 9 1,0-1 0,-8-14 4,1 0-1,0-1 1,0 1 0,0 0-1,0-1 1,0 1 0,0-1-1,0 0 1,0 1-1,0-1 1,1 0 0,-1 0-1,1 1 1,-1-1-1,1 0 1,-1-1 0,1 1-1,-1 0 1,1 0 0,3 0-1,-3 0 8,1-1-1,-1 0 1,1 0-1,-1 0 1,1-1-1,-1 1 1,1-1-1,-1 1 1,1-1-1,-1 0 1,0 0-1,1 0 1,2-1-1,3-3 22,-1 0 1,1 0-1,-1-1 0,0 0 0,-1 0 0,0-1 0,8-10 0,-1-2 30,-11 15-42,1-1 1,0 0 0,0 1-1,1-1 1,-1 1-1,1 0 1,0 0-1,0 0 1,1 1 0,8-7-1,-10 9-10,-1-1-1,1 1 1,-1-1-1,0 0 1,1 0-1,-1 0 1,3-4-1,-4 4-4,0 1 1,0-1-1,1 1 0,-1-1 0,1 1 0,0-1 0,-1 1 0,1 0 0,0 0 0,0 0 0,-1 0 0,1 0 0,0 0 0,3-1 0,-4 3 1,0-1-1,0 0 0,0 0 1,-1 0-1,1 1 1,0-1-1,0 0 0,0 1 1,0-1-1,-1 1 1,1-1-1,0 1 0,-1-1 1,1 1-1,0-1 1,-1 1-1,1 0 0,0-1 1,-1 1-1,1 0 1,-1 0-1,1-1 0,-1 1 1,0 0-1,1 0 1,-1 1-1,8 21 24,-6-8-14,-1 1 0,-1-1 0,0 0 1,-1 0-1,-1 0 0,0 0 0,-1 0 0,0-1 1,-2 1-1,1-1 0,-2 0 0,0 0 0,-1 0 1,-8 13-1,12-23 2,-1 1 0,1-1 0,-1 0 0,0 0 1,-1 0-1,1 0 0,0-1 0,-1 1 0,-8 3 0,10-6-1,0 0-1,0 0 0,0 0 1,0 0-1,0-1 0,0 0 0,0 1 1,0-1-1,0 0 0,0 0 1,0-1-1,0 1 0,0-1 0,0 1 1,0-1-1,1 0 0,-1 0 1,0-1-1,-3 0 0,5 1-8,0 1-1,1 0 1,-1-1 0,0 1-1,0-1 1,0 1 0,0-1-1,1 1 1,-1-1 0,0 0-1,1 1 1,-1-1 0,0 0-1,1 1 1,-1-1 0,1 0-1,-2-1 1,3 1-5,-1 1 0,0-1 0,0 1 0,0 0 0,0-1 0,0 1 0,1 0 0,-1-1 0,0 1 0,0 0 0,1-1 0,-1 1 0,0 0 0,1-1 0,-1 1 0,0 0 0,1 0 0,-1-1 0,0 1 0,1 0 0,-1 0 0,0 0 0,1-1 0,-1 1 0,1 0 0,0 0 0,39-7 13,-35 7-13,204-15 10,-192 14-22,0 1 0,34 5 1,18 0-437,-69-5 253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36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14168,'0'0'1944,"72"-6"-1609,-13 2 9,3 2-192,7-2 8,-3 2-48,-7-2 0,-5 4-16,-5 0 0,-11 4-8,-8 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53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0 845 4416,'0'0'9145,"10"-8"-8812,35-25 9,91-71 888,-97 65-711,-1 0 0,53-74-1,-73 88-339,-2-1-1,-1-1 1,0 0-1,-3-1 1,0-1-1,9-34 0,-15 42-26,-4 16-108,0 1 0,-1-1-1,0 0 1,0 0 0,0 1 0,0-1-1,-1 0 1,0 0 0,0 0-1,0 0 1,0 0 0,-2-8-1,0 1 95,-1 1 169,3 11-299,-1 1 0,1-1 0,-1 0 0,0 1 0,1-1 0,-1 1 0,1-1-1,-1 1 1,1-1 0,0 1 0,-1-1 0,1 1 0,-1-1 0,1 1 0,0 0 0,-1-1-1,1 1 1,0-1 0,0 1 0,-1 1 0,-24 50 16,-29 87 1,45-110-20,2-1 1,0 2 0,2-1 0,-2 60-1,7-82 6,1-1-1,-1 1 0,2 0 1,-1 0-1,1 0 0,0-1 1,0 1-1,1-1 0,-1 1 1,2-1-1,-1 0 0,1 0 1,0-1-1,5 7 0,-6-9-2,0 1 0,0-1-1,1 0 1,0 0 0,-1 0-1,1 0 1,0-1 0,1 1 0,-1-1-1,0 0 1,1-1 0,-1 1-1,1-1 1,-1 0 0,1 0-1,-1 0 1,1 0 0,0-1-1,0 0 1,-1 0 0,10-1-1,-7-1 3,0 1 0,0-1 0,0-1 0,0 1-1,-1-1 1,1 0 0,10-7 0,-1-2 41,22-21 1,-10 9-6,-10 7 3,1-1 0,-2 0 0,-1-2 0,24-35 0,44-94 236,-79 139-268,23-36 97,-19 32-59,-1 1 0,0-1 0,-1-1 0,7-20 0,-4-1 121,-3-1 0,5-41 0,-11 67-111,0 9-56,-1 1 0,0-1 0,0 1 0,0-1 0,0 1 1,0-1-1,0 1 0,0-1 0,0 1 0,-1-1 0,1 1 0,-1-3 0,1 4 4,0-1-10,0 0 0,0 1 0,0-1 1,0 1-1,0-1 0,0 0 0,-1 1 1,1-1-1,0 1 0,0-1 0,0 1 1,0-1-1,-1 0 0,1 1 0,0-1 1,-1 1-1,1-1 0,0 1 0,-1 0 1,1-1-1,-1 1 0,1-1 0,-1 0 1,-2 3-3,0 0 0,1 0-1,0 0 1,-1 0 0,1 0 0,-4 5 0,4-5-1,-6 8 2,-1 1 0,1 0-1,1 0 1,0 1-1,-9 21 1,-17 63 19,5-12-4,-22 78 47,32-98-49,6-12-8,9-35-3,-1 0-1,-9 21 0,5-10 35,6-23-24,1 0 1,0 0 0,-1 1-1,0-1 1,0-1 0,-1 1-1,1 0 1,-1 0 0,-4 4-1,7-9-8,0 0 0,0 0 0,0 0-1,0 0 1,0 0 0,0 0 0,1 0-1,-1 0 1,0 1 0,0-1 0,0 0-1,0 0 1,0 0 0,0 0-1,0 0 1,0 0 0,0 0 0,0 0-1,0 0 1,0 0 0,0 0 0,0 1-1,0-1 1,0 0 0,0 0 0,0 0-1,0 0 1,0 0 0,0 0 0,0 0-1,0 0 1,0 0 0,0 1 0,0-1-1,0 0 1,0 0 0,0 0 0,0 0-1,0 0 1,0 0 0,0 0 0,0 0-1,0 0 1,0 0 0,0 1 0,0-1-1,0 0 1,0 0 0,-1 0 0,11-5 122,61-63 200,-58 57-268,31-25 137,-40 34-189,-1-1 0,1 1-1,0 1 1,0-1 0,0 0 0,0 1 0,0 0 0,0 0-1,0 0 1,0 1 0,5-1 0,-7 1-11,0 0 0,0 1-1,-1-1 1,1 0 0,0 1 0,0-1 0,0 1-1,-1 0 1,1 0 0,0-1 0,-1 1 0,1 0-1,-1 0 1,1 1 0,-1-1 0,1 0 0,-1 0 0,0 1-1,0-1 1,1 1 0,-1-1 0,0 1 0,1 2-1,2 4-17,0 0-1,-1 1 1,4 14-1,3 7-30,-7-22 39,1-1 0,1 1 0,-1-1 0,1 0 0,0 0 0,1 0 0,7 6 0,1 3-22,-12-14 38,-1 0 1,1 0-1,0 0 0,0 0 0,0 0 0,0 0 1,1 0-1,-1-1 0,0 1 0,3 0 0,0 0 5,0 0 0,0 0 0,0-1 0,0 0 0,0 0 0,0 0 0,0-1 0,0 1 0,0-1 0,0-1 0,1 1 0,-1-1 0,6-1 0,1-2 23,-1 0 0,1 0-1,-1-1 1,14-9 0,-21 11-20,1 0 0,-2-1 1,1 1-1,0-1 0,-1 0 0,0 0 1,1 0-1,-2 0 0,1-1 1,0 1-1,-1-1 0,0 0 1,0 0-1,2-8 0,-1 5 10,-1 0 1,-1 0-1,0 0 0,0 0 1,0-1-1,-1 1 0,0 0 1,-2-13-1,2 19-11,0 1 0,0-1 0,-1 1 0,1-1 0,0 1 1,-1 0-1,1-1 0,-1 1 0,1-1 0,-1 1 0,0 0 0,0-1 0,0 1 0,0 0 0,1 0 1,-1 0-1,-1 0 0,1 0 0,0 0 0,0 0 0,0 0 0,-1 0 0,1 0 0,0 1 1,-3-2-1,2 2-6,1 0 0,-1 0 1,0 1-1,0-1 0,1 0 1,-1 1-1,0-1 1,1 1-1,-1 0 0,1-1 1,-1 1-1,1 0 0,-1 0 1,1 0-1,-1 0 0,1 0 1,0 0-1,0 1 1,0-1-1,-1 0 0,0 3 1,-2 2-15,0 1 1,1-1 0,0 0 0,0 1-1,1-1 1,0 1 0,0 0-1,0 0 1,1 0 0,0 0 0,1 0-1,-1 0 1,1 0 0,0 0 0,1 0-1,0 0 1,0 0 0,1 0 0,2 9-1,-2-12 8,0 0 0,0 0-1,1 0 1,-1 0 0,1 0 0,-1 0-1,1 0 1,0-1 0,1 0-1,-1 1 1,1-1 0,-1 0 0,6 3-1,-5-7 9,0 1 0,0-1 0,0 1 0,-1-1 0,1 0 0,0-1 0,6-2 0,4-4 25,0 0-1,0-1 1,-1-1 0,-1 0-1,1-1 1,-2 0-1,13-16 1,-5 7 28,24-19 0,-9 6 5,-28 26-31,0 0 1,0 1-1,1 0 0,0 1 1,0 0-1,0 0 0,0 0 1,15-6-1,-21 11-23,0 0 0,-1 0-1,1 0 1,0 0 0,0 1 0,-1-1 0,1 0 0,0 0 0,-1 1-1,1-1 1,0 1 0,-1-1 0,1 0 0,-1 1 0,1-1-1,0 1 1,-1 0 0,1-1 0,-1 1 0,0-1 0,1 2-1,10 14 80,-9-9-64,1 0 0,-1 1-1,0 0 1,-1 0-1,0-1 1,0 1 0,-1 0-1,0 0 1,0 0 0,-3 15-1,-2 5 125,-15 44-1,20-70-143,-6 21 197,8-18-43,7-12-6,118-144 184,-54 68 23,-73 83-356,0 0 0,0-1 0,0 1 0,0 0 0,0 0-1,0 0 1,0 0 0,1 0 0,-1 0 0,0 0 0,0 0 0,0 0-1,0-1 1,0 1 0,0 0 0,1 0 0,-1 0 0,0 0 0,0 0 0,0 0-1,0 0 1,0 0 0,0 0 0,1 0 0,-1 0 0,0 0 0,0 0-1,0 0 1,0 0 0,0 0 0,1 0 0,-1 0 0,0 0 0,0 0 0,0 0-1,0 0 1,0 0 0,0 1 0,1-1 0,-1 0 0,0 0 0,0 0-1,0 0 1,0 0 0,0 0 0,0 0 0,0 0 0,0 1 0,0-1 0,1 0-1,-1 0 1,0 0 0,2 13 81,-2 22-52,0-29-16,-1 19-1,1 1 4,-1 0 1,-8 39 0,9-65-20,0 0 1,0 0-1,0 0 1,0 0-1,0 0 1,1 0-1,-1 0 1,0 0-1,0 0 1,0 0-1,0 0 1,0 0-1,0 0 1,0 0-1,0 0 1,1 0-1,-1 0 1,0 0-1,0 0 1,0 0-1,0 0 1,0 0-1,0 0 1,0 0-1,0 0 1,1 0-1,-1 0 1,0 0-1,0 0 1,0 0-1,0 1 1,0-1-1,0 0 1,0 0-1,0 0 1,0 0-1,0 0 1,0 0-1,0 0 1,0 0-1,0 0 1,0 1-1,1-1 1,-1 0-1,0 0 1,0 0-1,0 0 1,0 0-1,0 0 1,0 0-1,0 1 1,-1-1-1,1 0 1,0 0-1,0 0 1,0 0-1,0 0 1,0 0-1,0 0 1,0 0-1,0 1 1,0-1-1,0 0 1,0 0-1,0 0 1,0 0-1,0 0 1,10-10 33,15-19-21,-23 26-5,-2 3-9,19-24 52,1 0 1,27-24-1,-45 47-43,-1 0-1,0 0 1,1-1 0,0 1 0,-1 0 0,1 0-1,0 1 1,-1-1 0,5-1 0,-6 2-5,1 0 0,-1 0 0,1 0-1,-1 0 1,1 0 0,0 0 0,-1 0 0,1 0 0,-1 0 0,1 0 0,-1 0 0,1 0 0,0 1 0,-1-1 0,1 0 0,-1 0 0,1 1 0,-1-1 0,1 0 0,-1 1 0,1 0 0,1 2 7,0 0 1,0 0-1,-1 0 0,1 0 1,-1 0-1,0 1 1,0-1-1,1 5 1,3 8-22,-3-8 26,1 0 1,0-1 0,1 1-1,0-1 1,0 0 0,0 0-1,1 0 1,10 11 0,-12-15 2,1 0-1,-1-1 1,0 1 0,1-1 0,-1 0 0,1 0 0,0 0-1,-1 0 1,1-1 0,0 1 0,0-1 0,0 0 0,1 0 0,-1-1-1,0 1 1,0-1 0,0 0 0,8-1 0,-7 1-18,0 0 0,0-1 1,-1 0-1,1 0 0,0 0 0,-1-1 0,1 1 1,-1-1-1,9-5 0,3-10-3749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53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8136,'0'0'4080,"95"-18"-3424,-33 8-120,7 0 16,3-2-168,-11 6 8,-3 6-88,-1 4 16,3-2-24,-10 4 0,3 4-168,-11 2 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57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1 872 2504,'0'0'7566,"11"-14"-7114,6-5-279,-3 4 54,-1-1 0,22-33 0,111-200 1926,-106 171-1302,39-107 1,-57 112-321,-17 51-204,0 1 0,2 0 1,1 1-1,14-28 0,-8 16 692,-11 22-189,-9 23 91,-158 442 272,50-118-788,9-96-83,101-232-301,1 0 27,0 1 0,-1-1 0,-1 0 0,0-1 0,0 1 0,0-1 0,-9 10 0,10-14 148,6-4 57,9-9-21,-2-2-178,-1 0-1,0-1 1,-1 0 0,0 0-1,-1-1 1,7-20-1,14-26 76,-15 38-75,1 2 1,0-1-1,2 2 0,28-29 0,77-58 143,-71 64-129,62-46 116,-34 29-77,-62 48-59,-13 8-31,1 1 0,-1 0-1,0-1 1,0 1 0,0-1-1,0 0 1,0 0 0,0 0-1,0 0 1,1-3 0,1 0 110,-3 9-36,-4 16 16,1-12-75,-15 72 112,11-61-112,2 1 1,0 0 0,1 0 0,1 0-1,0 34 1,2-53-29,1 1 0,-1-1 0,1 1 0,-1-1 0,1 0 0,-1 1 0,1-1 0,0 0 0,0 0 0,0 1 0,0-1 0,0 0 0,0 0 0,0 0 0,0 0 0,0 0 0,0 0 0,0-1 0,1 1 0,-1 0 0,0 0 0,1-1 0,-1 1 0,0-1 0,1 1 0,-1-1 0,1 0 0,-1 0 0,1 1 0,2-1 0,3 0 7,0 1 0,0-1-1,1-1 1,-1 1 0,8-3-1,-1 0-3,0-1 0,-1-1 0,0 0 1,0 0-1,-1-1 0,23-15 0,-12 4 10,-1 0 1,30-31 0,-43 38 6,-8 8-13,0 0-1,0 1 0,1-1 1,-1 1-1,0-1 0,1 1 1,-1 0-1,1-1 1,-1 1-1,1 0 0,-1 0 1,1 0-1,0 0 1,3-1-1,-9 11 26,0 0 0,1 0 0,1 0 0,-3 14 0,4-15-31,0 1 0,1-1 0,0 1 0,1 0 0,-1-1 0,2 1 0,3 12 0,-5-20-5,1 0 1,-1 0-1,1 0 0,0 0 1,0 0-1,-1 0 1,1 0-1,0 0 0,0 0 1,0-1-1,0 1 0,0 0 1,0 0-1,0-1 1,0 1-1,0-1 0,1 1 1,-1-1-1,0 0 1,0 1-1,0-1 0,1 0 1,-1 0-1,0 0 0,0 0 1,0 0-1,1 0 1,-1 0-1,2-1 0,1 1 6,-1-1-1,1 0 0,-1 1 0,1-1 1,-1-1-1,1 1 0,-1 0 0,0-1 1,4-2-1,-3 1 0,-1 0 0,1-1 0,-1 0 0,0 1 0,0-1 1,0-1-1,0 1 0,-1 0 0,1-1 0,-1 1 0,0-1 0,-1 1 1,1-1-1,-1 0 0,0 0 0,0 0 0,0 0 0,-1 0 0,0 0 0,0 0 1,-1-7-1,0 4 8,0 0-1,0 0 1,-1 1 0,0-1 0,-1 0 0,0 1 0,0-1 0,0 1-1,-1 0 1,0 0 0,-1 0 0,-8-10 0,9 13 5,1 1 0,-1 0 0,1 1-1,-1-1 1,0 0 0,0 1 0,-1 0 0,1 0 0,0 1 0,-1-1 0,1 1 0,-1 0 0,-8-2 0,11 3 0,-9 0 59,11 0-76,1 0-1,-1 0 1,0 0-1,0 0 1,0 0-1,0 0 1,0 0-1,0 1 1,1-1-1,-1 0 1,0 0-1,0 0 1,0 0-1,0 0 1,0 0-1,0 0 1,0 0-1,0 0 1,1 0-1,-1 0 1,0 1-1,0-1 1,0 0-1,0 0 1,0 0-1,0 0 1,0 0-1,0 0 1,0 1-1,0-1 1,0 0-1,0 0 1,0 0-1,0 0 1,0 0-1,0 0 1,0 1-1,0-1 1,0 0-1,0 0 1,0 0-1,0 0 1,0 0-1,0 0 1,0 0-1,0 1 1,0-1-1,0 0 1,0 0-1,0 0 1,-1 0-1,1 0 1,0 0-1,0 0 1,0 0-1,0 1 1,0-1-1,0 0 1,0 0-1,0 0 1,-1 0-1,1 0 1,0 0-1,0 0 1,2 1-1,0-1 0,0 1 1,0-1-1,0 1 1,0-1-1,0 0 1,0 0-1,0 0 0,0 0 1,1 0-1,-1 0 1,2-1-1,11-1 1,34 0-1,76-15-1,-75 9 4,79-3-1,-126 11 14,-1 1 0,0-1 0,1 0 1,-1 1-1,1 0 0,-1-1 0,0 1 0,0 0 0,1 0 0,-1 1 0,0-1 0,0 0 0,0 1 0,0-1 1,0 1-1,-1-1 0,1 1 0,0 0 0,-1 0 0,1 0 0,-1 0 0,0 0 0,1 0 0,-1 0 0,0 1 1,0-1-1,-1 0 0,1 1 0,0 2 0,-1 1 11,0 0 0,-1 0 0,1 1 0,-1-1 0,-1 0 0,1-1 0,-1 1 0,0 0 0,-1 0 0,-2 5 1,-7 10 131,-18 24 1,15-23-17,6-10-53,6-7-19,4-8 40,8-13-72,1 2 0,1-1 1,0 1-1,1 1 0,0 0 0,1 0 1,0 2-1,1-1 0,0 2 1,17-10-1,-29 19-33,-1 0 1,1 0-1,0 0 1,0 0-1,0 1 1,0-1-1,0 0 1,0 1-1,0 0 1,1-1-1,-1 1 1,0 0-1,0 0 1,0 0-1,0 0 1,0 1-1,0-1 1,0 0-1,0 1 1,1 0-1,1 0 1,-2 1-2,-1-1 0,1 0 0,-1 1 0,1-1 0,-1 1 0,0-1 0,1 1 1,-1 0-1,0-1 0,0 1 0,0 0 0,-1 0 0,1 0 0,0 0 0,-1 0 0,1 0 0,-1 0 0,1 0 0,-1 0 1,0 0-1,0 0 0,0 3 0,-6 110 201,10-120-135,87-104 53,-36 41-47,-54 66-70,0 1-1,0 0 0,0 0 1,0 0-1,0 0 0,1 0 0,-1 0 1,0 0-1,1 0 0,-1 1 1,1-1-1,-1 0 0,2 0 0,-2 1-3,-1 0-1,1 0 0,-1 0 0,1 0 0,-1 0 0,1 0 0,-1 1 0,1-1 0,-1 0 0,1 0 0,-1 0 0,1 1 1,-1-1-1,1 0 0,-1 0 0,1 1 0,-1-1 0,0 0 0,1 1 0,-1-1 0,1 1 0,-1-1 0,0 1 0,1-1 1,-1 0-1,0 1 0,0-1 0,0 1 0,1-1 0,-1 1 0,0-1 0,0 1 0,0-1 0,0 1 0,0-1 1,0 1-1,0 0 0,0 0 0,7 66 120,-6-50-55,0 0 0,1-1-1,1 1 1,1-1 0,0 0-1,11 27 1,-14-41-50,0-1 0,-1 0 0,1 0 0,0 0 0,0 0-1,0 0 1,1 0 0,-1 0 0,0-1 0,0 1 0,0 0 0,1-1 0,-1 1 0,0 0-1,1-1 1,-1 0 0,1 1 0,-1-1 0,0 0 0,1 0 0,-1 1 0,1-1 0,-1 0-1,1-1 1,-1 1 0,0 0 0,1 0 0,-1-1 0,1 1 0,-1 0 0,0-1-1,1 0 1,1 0 0,0-1-18,1 1 0,-1-1 0,0 1 0,0-1 0,0 0 0,0 0 0,0-1 0,0 1 0,0 0 0,-1-1 0,1 0 0,2-4 0,-2 0-384,-1 0 0,0 0 0,0 1 0,-1-1 0,0 0 0,0 0 0,-1-9-1,1 13-683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5120,'0'0'2720,"-10"5"-2339,-65 36 1937,-91 65 0,138-88-877,27-19-701,4-7-446,6-6-97,1-1-222,9-10-760,22-24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02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1 446 6016,'0'0'9018,"4"-13"-8682,-3 8-307,4-9 138,-1 1 0,2-1 0,0 1 0,0 0 0,1 0 0,11-14-1,16-14 520,3 1 0,1 2-1,69-54 1,-103 88-614,0 1-1,0 0 1,1 0 0,-1 0 0,1 1-1,-1-1 1,1 1 0,0 0-1,0 0 1,0 1 0,0 0-1,7-2 1,-12 4-37,1-1 0,0 1 0,0-1 0,0 1 0,-1 0 1,1-1-1,0 1 0,-1 0 0,1-1 0,0 1 0,-1 0 0,1 0 0,-1-1 0,1 1 0,-1 0 0,1 0 0,-1 0 1,0 0-1,1 1 0,5 19 235,-6-13-166,0 0 0,0 0 0,-1 1 1,-3 13-1,-1 11 127,5-28-189,-1 0-1,0-1 1,0 1-1,0 0 1,-1-1-1,0 1 1,-3 6-1,-5 16 340,10-27-369,0 0 0,0 0 0,-1 0 0,1 0 0,0 0 0,0 1 0,0-1 0,0 0 0,0 0 0,0 0 0,0 0 0,0 0 0,0 0 0,0 0 0,0 1 0,0-1 0,0 0 0,0 0 0,0 0 0,0 0 0,0 0 0,0 1 0,0-1 0,0 0 0,0 0 0,0 0 0,0 0 0,0 0 0,0 0 0,0 1 0,0-1 0,0 0 0,0 0 0,0 0 0,0 0 0,0 0 0,0 0 0,0 0 0,0 1 0,1-1 0,-1 0 0,0 0 0,0 0 0,0 0 0,0 0 0,0 0 0,0 0 0,0 0 0,1 0 0,-1 0 0,0 0 1,0 0-1,0 0 0,0 0 0,0 0 0,0 0 0,1 0 0,-1 0 0,0 0 0,0 0 0,0 0 0,0 0 0,0 0 0,1 0 0,-1 0 0,13-9 283,22-27-293,-25 26 91,181-159 463,-191 168-553,5-2 19,25-19 102,-29 20-107,1 1-1,0 1 0,0-1 0,-1 0 1,1 0-1,0 1 0,0-1 0,0 1 1,0-1-1,0 1 0,0 0 0,0 0 1,-1-1-1,1 2 0,3-1 0,-4 1 0,0-1-1,1 1 1,-1 0-1,0 0 0,0 0 1,0-1-1,0 1 1,0 0-1,0 0 1,0 1-1,0-1 1,-1 0-1,1 0 0,0 0 1,-1 1-1,1-1 1,-1 0-1,1 0 1,-1 1-1,1-1 1,-1 1-1,0-1 0,0 2 1,2 31 121,-3-20-63,0-10-39,0 0 1,1-1 0,0 1 0,-1 0 0,1 0 0,1 0 0,-1-1-1,0 1 1,2 4 0,17-21 211,0-3-165,21-22 1,2-1 12,-35 30-66,-6 8-18,0-1-1,-1 1 1,1 0 0,0 0-1,0 0 1,0 0 0,0 0-1,0 0 1,0 1 0,0-1-1,0 0 1,1 0 0,2 17 146,-3-3-143,-1-1 0,0 0 0,-1 1 0,-3 18 0,-1 6-2,1-3-5,-1 25 20,5-54-17,0 1-1,0-1 1,0 0 0,1 0-1,0 0 1,0 0 0,0 0-1,4 7 1,-5-11-7,1-1 1,-1 1-1,1 0 1,-1-1-1,1 1 1,-1-1-1,1 0 1,-1 1-1,1-1 1,-1 1-1,1-1 1,0 0-1,-1 1 1,1-1-1,0 0 1,-1 0-1,1 0 1,0 1-1,-1-1 1,1 0-1,0 0 1,-1 0-1,1 0 1,0 0-1,0 0 1,22-5 23,-12 3-14,1-1-1,0-1 0,-1-1 1,1 1-1,-1-2 1,0 0-1,0 0 1,12-10-1,25-14 33,61-40 39,-104 70-17,-7 8-34,-13 18-14,9-16-1,0 2 4,1-1 0,0 1 0,0 0 0,-2 15 0,5-21-7,1 0-1,0 1 1,1-1 0,0 1 0,0-1 0,0 0 0,1 1 0,0-1-1,0 1 1,3 8 0,-4-14-10,1 1-1,0 0 1,0-1 0,0 1-1,0-1 1,0 1 0,0-1-1,0 1 1,1-1-1,-1 0 1,1 0 0,-1 0-1,0 0 1,1 0-1,0 0 1,-1 0 0,1 0-1,0 0 1,-1-1 0,1 1-1,0-1 1,0 1-1,-1-1 1,1 0 0,0 0-1,0 1 1,2-2 0,4 1 10,0 0 0,-1-1 0,1 0 0,-1-1 0,10-2 0,-15 3-2,1 0-1,-1 0 1,0 0 0,0 0-1,0 0 1,1 0 0,-1 0-1,0-1 1,-1 1 0,1-1-1,0 0 1,0 1 0,-1-1-1,1 0 1,-1 0 0,1 0-1,-1 0 1,0 0 0,1-2-1,-1 0 5,0 0-1,0 0 1,0 0-1,0 0 1,-1 0-1,0 0 1,1 0-1,-2 0 1,1-1-1,-1-5 1,-1 1 15,0 0 0,-1 0 0,0 1-1,-1-1 1,1 1 0,-1-1 0,-1 1 0,0 0 0,-6-8-1,7 12-16,1 0-1,0 1 0,-1-1 0,0 1 1,1 0-1,-1 0 0,-1 0 0,1 0 1,0 1-1,-1 0 0,1-1 0,-1 2 1,1-1-1,-1 1 0,0-1 0,0 1 1,0 1-1,-7-1 0,-3-1 58,14 2-61,-1 0 0,1-1 0,-1 1 0,1 0 0,0 0 0,-1 0 0,1 0 0,-1 1 0,1-1 0,0 0 0,-3 1 0,10 3 169,15 3-155,28 4-50,-22-9 23,-1-1 0,0-2 0,0 0 0,0-2 0,0-1 0,-1-1 1,1-1-1,-1-1 0,0-2 0,33-15 0,-51 21 14,-3 0 14,1 1 1,-1 0 0,1 1-1,-1-1 1,1 1 0,0 0-1,8-1 1,-13 2-24,0 0 0,1 0 0,-1 0 1,0 0-1,0 0 0,1 0 0,-1 1 0,0-1 0,1 0 0,-1 0 0,0 0 0,0 0 1,1 0-1,-1 1 0,0-1 0,0 0 0,0 0 0,1 0 0,-1 1 0,0-1 0,0 0 1,0 0-1,1 1 0,-1-1 0,0 0 0,0 0 0,0 1 0,0-1 0,0 0 0,0 1 0,0-1 1,0 0-1,0 1 0,0-1 0,0 0 0,0 0 0,0 1 0,0-1 0,0 1 0,-2 15 78,0-11-57,-16 128 360,18-128-349,-1 0-1,1 0 1,0 0-1,0 0 0,1 0 1,0 6-1,-1-10-28,1-1-1,-1 1 1,0-1 0,0 1-1,0-1 1,0 1 0,1-1-1,-1 1 1,0-1 0,1 1 0,-1-1-1,0 1 1,1-1 0,-1 1-1,0-1 1,1 0 0,-1 1-1,1-1 1,-1 0 0,1 1-1,-1-1 1,1 0 0,-1 1-1,1-1 1,0 0-1,1 0 0,-1 0 0,0-1 0,0 1 0,0 0 0,0-1 0,0 1 1,0-1-1,0 1 0,0-1 0,0 1 0,-1-1 0,1 1 0,0-1 0,0 0 0,0 0 0,-1 1 0,2-2 0,16-19 30,-1 0-1,0-1 1,-2-1 0,23-44-1,-37 64-16,1 0-1,-1 0 0,1 0 1,-1 0-1,0-1 0,0 1 1,0 0-1,0-6 0,-1 8 7,1 1-24,0 0-1,0 0 0,0 0 0,0 0 0,0 0 0,0 0 0,0 0 1,0 0-1,0 0 0,0 1 0,0-1 0,0 0 0,0 1 0,0-1 1,0 1-1,0-1 0,0 1 0,-1-1 0,1 1 0,0-1 1,0 1-1,1 1 0,17 23 16,-17-21-12,0 0 0,0-1-1,1 1 1,-1-1 0,1 0 0,0 0 0,0 0 0,0 0 0,4 2-1,-4-4-1,-1 0-1,1 0 0,-1-1 1,0 1-1,1-1 1,-1 0-1,1 1 0,-1-1 1,1 0-1,-1-1 0,1 1 1,-1 0-1,1-1 0,-1 1 1,0-1-1,1 0 0,2-1 1,-1 0 8,-1 1 1,0-1 0,0 0-1,0 0 1,0 0-1,0 0 1,-1 0-1,1-1 1,-1 1 0,1-1-1,3-5 1,-3 1 25,-3 7-33,0 1-1,0-1 1,0 0-1,0 0 1,0 0 0,0 0-1,0 1 1,0-1-1,0 0 1,1 0 0,-1 0-1,0 0 1,0 1-1,0-1 1,0 0 0,0 0-1,1 0 1,-1 0-1,0 0 1,0 0-1,0 0 1,0 0 0,1 1-1,-1-1 1,0 0-1,0 0 1,0 0 0,1 0-1,-1 0 1,0 0-1,0 0 1,0 0 0,1 0-1,-1 0 1,0 0-1,0 0 1,0 0 0,0 0-1,1-1 1,-1 1-1,0 0 1,0 0 0,0 0-1,1 0 1,-1 0-1,0 0 1,0 0 0,0 0-1,0-1 1,0 1-1,1 0 1,-1 0 0,0 0-1,0 0 1,0-1-1,0 1 1,0 0 0,0 0-1,0 0 1,0 0-1,0-1 1,0 1 0,1 0-1,-1 0 1,0 0-1,0-1 1,0 1 0,1-40 234,1 35-247,1 0 1,-1 0-1,1 0 1,0 1-1,6-8 1,10-19-39,-17 27 42,-2 3 7,0 0 0,1 1 0,-1-1 1,0 0-1,1 0 0,-1 0 0,0 0 0,1 1 0,0-1 0,-1 0 0,1 0 0,-1 1 0,1-1 0,0 0 0,-1 1 0,1-1 0,0 1 0,0-1 0,-1 1 0,3-2 0,-7 20-73,1-4 63,0 1-1,1 0 0,0-1 1,2 1-1,0 0 1,0 0-1,1 0 1,1 0-1,5 20 1,-7-34 7,1 0 0,-1 0 0,1 1 0,-1-1 0,1 0 1,0 0-1,-1 0 0,1 1 0,0-1 0,0 0 0,0 0 0,0 0 0,0 0 1,0-1-1,0 1 0,0 0 0,0 0 0,0-1 0,1 1 0,-1 0 1,0-1-1,2 1 0,0 0-3,0-1 0,-1 0 0,1 0 1,0 0-1,-1 0 0,1 0 0,0-1 1,-1 1-1,1-1 0,4-1 0,2-2 0,-1 0-1,0 0 1,-1 0-1,1-1 1,-1 0 0,8-7-1,28-23-8,-28 24 70,-1-1 0,25-26 1,-27 27 17,-11 11-72,-1 0 0,1 0 0,-1 0-1,1 0 1,-1 1 0,0-1 0,1 0 0,-1 0 0,1 0 0,-1 0 0,0 1 0,1-1 0,-1 0 0,1 1-1,-1-1 1,0 0 0,1 1 0,-1-1 0,0 0 0,0 1 0,1-1 0,-1 0 0,0 1 0,0-1-1,1 1 1,-1-1 0,0 1 0,0-1 0,0 0 0,0 1 0,0-1 0,0 1 0,0-1 0,0 1 0,0-1-1,0 1 1,5 22-13,-2 0 0,0 0-1,-1 40 1,-2-63 15,-1 0-1,1 1 1,0-1 0,0 1-1,0-1 1,0 0 0,0 1-1,0-1 1,0 0 0,0 1-1,1-1 1,-1 1 0,0-1-1,0 0 1,0 1 0,0-1-1,0 0 1,1 1 0,-1-1-1,0 0 1,0 1 0,0-1-1,1 0 1,-1 0 0,0 1-1,1-1 1,-1 0 0,0 0-1,0 0 1,1 1 0,-1-1-1,0 0 1,1 0 0,-1 0-1,1 0 1,-1 0 0,0 1-1,1-1 1,-1 0 0,0 0-1,1 0 1,-1 0 0,1 0-1,-1 0 1,0 0 0,1 0-1,-1-1 1,0 1-1,1 0 1,-1 0 0,0 0-1,1 0 1,-1 0 0,0-1-1,1 1 1,-1 0 0,0 0-1,1-1 1,22-15 72,-19 13-74,145-106-18,-148 109 19,0-1 0,0 0 0,0 0 0,0 1 0,0-1 0,0 0 0,0 1 0,0-1 0,0 1 0,0-1 0,0 1 0,0 0 0,0 0 0,0-1 0,1 1 0,-1 0 0,0 0 0,0 0 0,0 0 0,0 0 0,1 0 1,-1 0-1,2 1 0,-2 0 0,-1 0 1,1 0-1,0 0 0,-1 0 1,1 0-1,-1 1 1,0-1-1,1 0 1,-1 0-1,0 0 1,0 0-1,1 0 1,-1 1-1,0-1 1,0 0-1,0 0 1,-1 0-1,1 0 1,0 1-1,0-1 0,-1 0 1,1 1-1,-4 18 2,2 0 0,1 0 0,0 0-1,1-1 1,6 36 0,-6-54-4,0-1 1,1 1-1,-1 0 0,1 0 1,-1-1-1,1 1 0,-1 0 1,1-1-1,-1 1 0,1 0 1,0-1-1,-1 1 0,1-1 1,0 1-1,-1-1 0,1 1 1,0-1-1,0 0 0,0 1 1,-1-1-1,1 0 0,0 0 1,0 1-1,0-1 0,0 0 1,0 0-1,-1 0 0,1 0 1,2 0-1,26-4 38,-7-3-28,-1-2 0,0 0 0,-1-2-1,0 0 1,0-1 0,-1-1 0,20-18 0,13-1-5,-40 25-22,0 0 1,-1 0-1,0-1 1,11-11-1,-17 12-16,-11 9 25,-16 10 23,20-11-13,-17 11 17,1 2 0,0 0 0,1 1 0,0 0 0,2 2 0,-17 20-1,25-28-10,0 1 0,0 1 0,2-1 0,-1 1-1,-4 13 1,8-19-5,0-1 0,1 1 0,0-1 0,0 1 0,0-1 1,0 1-1,1 0 0,0-1 0,0 1 0,0 0 0,1-1 0,-1 1 0,1 0 0,0-1 0,0 1 0,3 5 0,-3-9-2,-1 0-1,1-1 0,0 1 1,0 0-1,-1 0 1,1 0-1,0-1 1,0 1-1,0 0 1,0-1-1,0 1 1,0-1-1,0 1 1,0-1-1,0 0 1,0 1-1,0-1 0,0 0 1,1 0-1,-1 1 1,0-1-1,0 0 1,0 0-1,0 0 1,0 0-1,0-1 1,1 1-1,-1 0 1,0 0-1,0-1 1,0 1-1,2-2 0,37-18 16,-34 17-15,14-12-1,-18 12 0,1 1 0,0-1 0,0 1 0,1 0 0,-1 0 0,5-2 0,-8 4 0,0 0 0,0 0 0,1 0 0,-1 0 0,0 0 0,0 0 0,1 0 0,-1 0 0,0 0 0,0 0 0,0 1 0,1-1 0,-1 0 0,0 0 0,0 0 0,1 0 0,-1 0 0,0 0 0,0 0 0,0 1 0,0-1 0,1 0 0,-1 0 0,0 0 0,0 0 0,0 1 0,0-1 0,0 0 0,1 0 0,-1 0 0,0 1 0,0-1 0,0 0 0,0 0 0,0 1 0,0-1 0,0 0 0,0 0 0,0 1 0,0-1 0,0 0 0,0 0 0,0 0 0,0 1 0,0-1 0,0 0 0,0 0 0,0 1 0,-1-1 0,-1 19 0,1-15 0,-23 99 17,-39 100 0,30-100-3,28-88-8,-38 106 30,37-110-32,1 1 1,-2-1-1,1-1 1,-1 1 0,-1-1-1,0 0 1,0-1-1,-11 10 1,18-19-5,1 0 1,0 1-1,-1-1 0,1 0 1,0 1-1,-1-1 1,1 0-1,0 1 1,-1-1-1,1 0 0,-1 0 1,1 0-1,-1 1 1,1-1-1,0 0 0,-1 0 1,1 0-1,-1 0 1,1 0-1,-1 0 1,1 0-1,-1 0 0,1 0 1,-1 0-1,1 0 1,0 0-1,-1 0 1,1 0-1,-1 0 0,0-1 1,-4-13 15,6-22 16,1 16-24,1 0 0,1 0 1,1 0-1,0 1 0,2 0 0,0 0 0,17-29 0,-12 27 8,2 1 0,0 0 0,1 1 0,1 1 0,1 1 0,26-22 0,-29 28-17,1 0 0,1 1 1,0 1-1,0 1 0,1 0 1,0 1-1,1 0 0,34-7 1,-43 12-37,-9 1 18,1 1 0,0 0 1,-1-1-1,1 1 0,0 0 1,-1 0-1,1 0 1,0 0-1,-1-1 0,1 1 1,0 0-1,-1 0 0,1 0 1,0 1-1,-1-1 1,1 0-1,0 0 0,-1 0 1,1 0-1,0 1 0,-1-1 1,1 0-1,0 0 1,-1 1-1,1-1 0,0 1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02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14272,'0'0'664,"74"-7"-736,-25 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05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62 732 5624,'0'0'5054,"11"-3"-4646,6-3-95,0-1 0,0-1 0,0 0 0,-1-2 0,19-13 0,-16 6-22,-1-2 1,-1 0 0,0 0 0,-2-2 0,0 0 0,-1 0 0,-1-2-1,14-33 1,-7 6 386,-2-1 0,24-104-1,-38 132-361,0-1 0,0-25 0,-4 38-73,0 1 0,-1 0-1,0-1 1,-1 1 0,0 0-1,0 0 1,-5-12 0,7 22-219,0 0 1,0 0 0,0-1 0,0 1 0,0 0-1,0 0 1,-1 0 0,1-1 0,0 1-1,0 0 1,0 0 0,0 0 0,0-1 0,0 1-1,0 0 1,-1 0 0,1 0 0,0 0 0,0 0-1,0-1 1,0 1 0,-1 0 0,1 0-1,0 0 1,0 0 0,0 0 0,-1 0 0,1 0-1,0 0 1,0 0 0,0 0 0,-1 0-1,1 0 1,0 0 0,0 0 0,0 0 0,-1 0-1,1 0 1,0 0 0,-8 8 361,-8 24-265,14-27-43,-30 78 185,5 1 1,-18 91-1,19-69-92,23-96-154,-66 240 353,46-183-196,-49 105 0,54-134-107,-2 2 102,-34 54 0,54-94-150,0 0 1,0 0-1,0 0 0,0 0 1,0 0-1,0 0 1,-1 0-1,1 0 0,0 0 1,0 0-1,0 0 0,0 0 1,0 0-1,0 0 1,0 0-1,0 0 0,0 0 1,0 0-1,0 0 0,-1 0 1,1 0-1,0 0 0,0 0 1,0 0-1,0 0 1,7-17 150,14-28-68,-4 17-18,1 0 1,2 0-1,0 2 0,40-38 0,-14 20 66,79-57 0,29 6 3,-81 53-98,126-59 108,-134 70-79,-45 17-43,-18 12-27,0 1 1,0-1-1,0 1 1,0-1 0,0 1-1,1 0 1,-1-1-1,1 1 1,2-1 0,-8 2 57,3-1-67,0 1-1,-1 0 1,1 0 0,0 0 0,-1 0-1,1-1 1,0 1 0,-1 0 0,1 0-1,0 0 1,-1 0 0,1 0 0,-1 0-1,1 0 1,0 0 0,-1 0 0,1 0-1,0 0 1,-1 1 0,1-1 0,-1 0-1,1 0 1,0 0 0,-1 0-1,1 1 1,0-1 0,-1 0 0,1 0-1,-1 1 1,-21 12 32,-1 1 0,1 1 0,1 1-1,1 1 1,1 1 0,0 1 0,1 0 0,1 2-1,-16 24 1,30-41-19,2 0-1,-1 0 0,0 0 1,1 0-1,0 0 1,0 1-1,0-1 1,1 0-1,-1 0 1,1 7-1,0-10-11,0 0 0,0 0 0,0 0 0,0 1 0,1-1 0,-1 0 0,0 0 0,0 0 0,1 0 0,-1 0 0,1 0 0,-1 0 0,1 0 0,-1 0 0,1 0 0,0 0 0,-1 0 0,1-1 0,0 1 0,0 0 0,0 0 0,0-1 0,-1 1 0,1-1 0,0 1 0,0 0 0,0-1 0,0 0 0,0 1 0,1-1 0,-1 0 0,0 1 0,0-1 0,0 0 0,0 0 0,0 0 0,0 0 0,0 0 0,0 0 0,1 0 0,-1 0 0,0-1 0,1 1 0,7-3 11,0 0 0,0 0 0,-1 0 0,1-1-1,-1-1 1,0 1 0,-1-1 0,1 0 0,12-12 0,-7 5 16,-1 0 1,0-1-1,-1-1 1,12-16-1,7-27 99,-12 21 32,-18 36-157,0 0-1,0-1 1,1 1 0,-1 0-1,0 0 1,0 0-1,0 0 1,0 0 0,0 0-1,0 0 1,0-1-1,0 1 1,1 0 0,-1 0-1,0 0 1,0 0 0,0 0-1,0 0 1,0 0-1,1 0 1,-1 0 0,0 0-1,0 0 1,0 0-1,0 0 1,0 0 0,1 0-1,-1 0 1,0 0-1,0 0 1,0 0 0,0 0-1,0 0 1,1 0 0,-1 0-1,0 0 1,0 0-1,0 0 1,0 0 0,0 0-1,1 0 1,-1 0-1,0 1 1,0-1 0,0 0-1,0 0 1,8 11 140,10 25-110,-7-13-4,-9-20-31,0 1 1,0-1-1,1 1 0,-1-1 0,1 0 1,0 0-1,0 0 0,0 0 0,0 0 0,0-1 1,1 0-1,-1 1 0,6 1 0,-4-2-1,1-1 0,-1 0 1,0 0-1,0 0 0,1-1 0,-1 0 0,0 0 0,0 0 0,1-1 0,5-1 0,1-1 0,1-1 1,-1 0-1,0-1 1,-1 0-1,1-1 0,-1 0 1,0-1-1,14-11 1,7-4 2,52-40 57,-42 30-11,-34 25-8,0 3 86,-3 20-45,0 12-23,-2-11-35,0 0 1,2 0-1,-1 0 0,2-1 0,0 1 0,11 17 0,15 12 50,-29-43-61,0 1 1,0-1 0,0 1 0,1-1-1,0 0 1,-1 0 0,1-1-1,7 5 1,-3-2 89,-3-6-24,-4 6 150,30-5-46,3-1-440,50-8-1,-43 1-3792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09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1 669 7136,'0'0'6312,"12"1"-5835,-8-1-442,106 4 1085,-98-4-893,1-1-1,-1-1 1,0 0 0,0 0-1,0-1 1,0-1-1,0 0 1,11-5-1,-8 1 230,-2-1 0,1-1 0,-1 0-1,21-21 1,-32 30-412,-1 0 0,0-1 0,0 1 1,0 0-1,0-1 0,-1 1 0,1-1 0,0 1 0,-1-1 0,1 0 0,-1 1 1,1-1-1,-1 0 0,0 1 0,0-1 0,1 0 0,-1 1 0,0-1 0,-1 0 1,1 1-1,0-1 0,0 0 0,-1 1 0,1-1 0,-1 0 0,1 1 0,-1-1 1,0 1-1,0-1 0,0 1 0,0-1 0,0 1 0,0 0 0,0 0 0,-2-3 1,0 1 13,-1-1 1,0 1-1,1 0 1,-1-1-1,0 2 1,-1-1-1,1 0 1,0 1-1,-1 0 1,1 0-1,-6-1 1,2 2 6,0 1 0,-1 0 1,1 0-1,0 1 0,0 0 1,-1 0-1,1 1 0,0 0 1,0 1-1,1-1 0,-1 2 1,-14 7-1,19-9-45,1 0 1,-1-1-1,1 1 0,-1 1 0,1-1 1,0 0-1,0 1 0,0-1 1,0 1-1,0-1 0,1 1 0,-1 0 1,1 0-1,0 0 0,0 0 1,0 0-1,0 0 0,0 0 0,1 0 1,-1 0-1,1 0 0,0 1 1,0-1-1,0 0 0,1 4 0,-1 0 12,1 0-1,0 0 0,1 0 1,0 0-1,0 0 0,0 0 1,1-1-1,0 1 0,0-1 1,6 9-1,-2-6 27,0 0-1,1-1 1,0 0 0,1 0 0,-1-1-1,19 12 1,-22-16-28,0 0 0,1 0 0,-1-1 0,1 0 0,-1 0 0,1 0 0,0-1 0,-1 1 0,1-1 0,0-1 0,0 1 1,0-1-1,0 0 0,11-2 0,1-2 40,-1-1 0,0-1 0,0 0 1,-1-1-1,23-14 0,71-53 321,-22 14-21,-74 51-167,0 0 0,25-22 1,-38 39-43,-1 0 0,1 0 0,-2 0 0,0 7 0,-26 155 480,26-169-624,1 1 0,0-1 0,0 0 0,0 0 0,0 1 0,0-1 0,0 0 0,0 1 0,0-1 0,1 0 0,-1 0 0,0 1 0,1-1 0,-1 0 0,1 0 0,-1 0 0,2 3 0,-1-4-1,0 1-1,-1-1 1,1 1-1,0-1 1,0 1-1,0-1 0,-1 0 1,1 1-1,0-1 1,0 0-1,0 1 0,0-1 1,0 0-1,-1 0 1,1 0-1,0 0 0,0 0 1,0 0-1,1 0 1,4-2 20,0 1 1,-1-1 0,1 0 0,-1 0 0,1-1-1,5-3 1,172-105 358,-181 109-385,0 1 0,0 0 1,0-1-1,0 1 0,1 0 1,-1 0-1,0 0 0,1 1 1,-1-1-1,1 0 0,-1 1 1,1 0-1,-1-1 0,3 1 1,-3 1-4,-1-1 1,0 1-1,0 0 0,1-1 1,-1 1-1,0 0 1,0 0-1,0-1 0,0 1 1,0 0-1,0 0 1,0 0-1,0 0 0,0 1 1,-1-1-1,1 0 1,0 0-1,-1 0 0,1 1 1,-1-1-1,1 0 1,-1 1-1,1-1 0,-1 2 1,11 48 81,-9-39-66,0-1 1,1 1-1,0-1 1,0 0-1,2 1 1,7 15-1,-10-26-16,-1 1 0,1 0 0,0-1 0,0 1 0,0-1-1,0 0 1,0 1 0,1-1 0,-1 0 0,0 0 0,0 0 0,1-1 0,-1 1 0,0-1-1,1 1 1,-1-1 0,1 0 0,-1 1 0,5-2 0,2 1 2,-1 0-1,0-1 1,0-1 0,14-3-1,-8 0 5,0 0 0,-1-2 0,0 0-1,0 0 1,15-12 0,59-53 36,-38 31-16,-42 35-18,0 0-1,0 0 1,-1 0 0,0-1-1,0 0 1,9-14 0,-15 21-14,0 0 0,0 0 0,0 0 0,0 0 1,1 0-1,-1 0 0,0 0 0,0 0 0,0 0 0,0 0 0,0-1 1,0 1-1,0 0 0,0 0 0,0 0 0,0 0 0,0 0 1,0 0-1,0 0 0,0 0 0,0-1 0,0 1 0,0 0 1,0 0-1,0 0 0,0 0 0,0 0 0,0 0 0,0 0 1,0 0-1,0-1 0,0 1 0,0 0 0,0 0 0,0 0 0,0 0 1,0 0-1,0 0 0,0 0 0,0 0 0,0 0 0,0-1 1,0 1-1,0 0 0,0 0 0,-1 0 0,1 0 0,0 0 1,0 0-1,0 0 0,0 0 0,0 0 0,0 0 0,0 0 0,0 0 1,-1 0-1,1 0 0,0 0 0,-9 3 41,-9 9-4,11-5-16,-1 0 1,1 0 0,0 1-1,1-1 1,0 2 0,0-1-1,1 1 1,0 0 0,1 0-1,-6 16 1,9-23-20,1 0 1,0-1-1,-1 1 0,1 0 1,0-1-1,0 1 0,0 0 1,0-1-1,1 1 0,-1 0 0,0-1 1,1 1-1,-1 0 0,1-1 1,-1 1-1,1-1 0,0 1 1,0-1-1,0 1 0,0-1 0,0 0 1,0 1-1,0-1 0,0 0 1,0 0-1,0 0 0,1 0 1,-1 0-1,1 0 0,-1 0 1,1 0-1,-1-1 0,1 1 0,-1 0 1,1-1-1,-1 1 0,1-1 1,0 0-1,-1 0 0,4 1 1,1-1 2,0 1 1,0-1 0,0 0 0,1-1 0,-1 1 0,0-1 0,0-1-1,0 1 1,10-4 0,-11 3-4,0-1 0,0 1 0,-1-1 0,1 0-1,0 0 1,-1 0 0,0-1 0,0 1 0,7-9 0,-9 9 1,0-1 0,0 0 0,0 1 0,0-1 0,-1 0 0,1 0 0,-1 0 0,0 0 0,0-1 0,-1 1 0,1 0 0,-1 0 0,0-5 0,0 4 3,0 1 0,0-1 0,0 1 0,-1-1 0,0 1 0,0 0 0,0-1 0,0 1 0,-1 0 0,1 0 0,-1 0-1,0 0 1,-1 0 0,1 0 0,-1 0 0,1 1 0,-1-1 0,0 1 0,0 0 0,-7-5 0,8 6-1,0 0 1,0 0 0,-1 0-1,1 0 1,-1 0-1,1 0 1,-1 1 0,0-1-1,1 1 1,-1 0 0,0 0-1,0 0 1,0 0-1,0 0 1,0 1 0,0 0-1,0-1 1,0 1-1,0 0 1,0 0 0,0 1-1,0-1 1,0 0 0,0 1-1,0 0 1,-4 1-1,6-2 0,0 0-1,0 1 0,-1-1 0,1 0 1,0 0-1,0 1 0,0-1 0,0 1 1,0-1-1,0 1 0,0 0 0,0-1 1,0 1-1,0 0 0,0-1 0,0 1 1,0 0-1,1 0 0,-1 0 0,-1 2 1,2-2-7,0 0 0,0-1 0,1 1 0,-1 0 1,0 0-1,0 0 0,1 0 0,-1 0 0,1-1 1,-1 1-1,1 0 0,-1 0 0,1 0 0,-1-1 0,1 1 1,-1 0-1,1-1 0,0 1 0,0-1 0,-1 1 1,1-1-1,0 1 0,0-1 0,-1 1 0,1-1 1,0 0-1,0 1 0,1-1 0,6 3 2,0 0-1,-1-1 1,1 0-1,1 0 1,-1-1-1,0 0 1,0 0-1,1-1 1,-1 0-1,0-1 1,0 0-1,11-2 1,14-4-1,52-18 0,-73 21-8,27-13 1,-33 14 23,1-1-1,0 1 1,0 0-1,0 1 1,0 0-1,0 0 0,0 1 1,1-1-1,-1 1 1,1 1-1,10 0 0,-17 1-8,0 0-1,0 0 0,-1 0 1,1 0-1,0 0 0,0 1 1,-1-1-1,1 0 0,-1 0 1,1 1-1,-1-1 0,0 0 1,1 0-1,-1 1 0,0-1 1,0 0-1,0 1 0,0-1 1,0 3-1,0-2 3,0 11 29,-1 1 0,-4 23-1,3-29-8,1 1 1,-1-1-1,1 1 1,1 0-1,0-1 0,0 1 1,1 0-1,0-1 1,4 17-1,-5-25-23,0 1-1,0-1 0,1 1 1,-1-1-1,0 1 1,1-1-1,-1 1 1,0-1-1,1 1 1,-1-1-1,0 1 1,1-1-1,-1 1 1,1-1-1,-1 0 0,1 1 1,-1-1-1,1 0 1,-1 0-1,1 1 1,-1-1-1,1 0 1,-1 0-1,1 0 1,0 0-1,-1 0 1,1 1-1,-1-1 1,1 0-1,-1 0 0,1 0 1,0-1-1,-1 1 1,1 0-1,-1 0 1,1 0-1,0-1 1,22-12 57,-17 9-54,10-8 24,0-2-1,-1 0 1,0 0-1,14-20 1,16-15 159,-45 49-187,1-1-1,-1 1 1,0-1 0,1 1 0,-1 0 0,0-1 0,1 1 0,-1 0 0,0-1 0,1 1-1,-1 0 1,1 0 0,-1-1 0,1 1 0,-1 0 0,1 0 0,-1 0 0,1 0 0,-1 0-1,1 0 1,-1 0 0,1 0 0,-1 0 0,0 0 0,1 0 0,-1 0 0,1 0 0,0 0-1,0 1 1,0-1 0,-1 1 0,1 0 0,-1-1 0,1 1 0,0 0 0,-1 0-1,0-1 1,1 1 0,-1 0 0,1 0 0,-1 0 0,0 0 0,1 1 0,4 46 51,-3-29-9,-2-16-42,0-1 0,0 1 1,1-1-1,-1 1 0,1-1 0,0 1 0,0-1 0,0 0 0,0 1 0,0-1 0,1 0 0,-1 0 0,0 0 0,1 0 0,0 0 1,0 0-1,-1 0 0,1-1 0,0 1 0,0-1 0,0 1 0,1-1 0,-1 0 0,0 1 0,0-1 0,1-1 0,-1 1 0,1 0 0,-1 0 1,1-1-1,-1 0 0,1 1 0,-1-1 0,1 0 0,3 0 0,8-1-5,0 0 0,0-1 0,0 0 0,0-1 0,0-1 0,0 0 0,13-6 0,88-50 0,-85 43 0,0-2 0,36-28 0,3-3 0,-57 42 0,0-1 0,-1 0 0,0-1 0,0 0 0,-1-1 0,11-15 0,-26 27 0,-8 6 0,-15 11 0,1 2 0,0 1 0,2 1 0,-24 26 0,23-18 0,14-19 0,1 1 0,0 1 0,1-1 0,1 2 0,0-1 0,-8 20 0,16-32 0,1 0 0,-1-1 0,1 1 0,-1 0 0,1 0 0,0 0 0,0 0 0,-1 0 0,1 0 0,0 0 0,0 0 0,0 0 0,0 0 0,0 0 0,0 0 0,0 0 0,1 0 0,-1 0 0,0 0 0,0 0 0,1 0 0,-1 0 0,1 0 0,-1-1 0,1 1 0,-1 0 0,1 0 0,-1 0 0,1-1 0,0 1 0,-1 0 0,1-1 0,0 1 0,0 0 0,0-1 0,-1 1 0,1-1 0,0 1 0,0-1 0,0 0 0,0 1 0,0-1 0,0 0 0,0 0 0,0 1 0,0-1 0,1 0 0,6 0 0,-1 1 0,1-1 0,-1 0 0,1-1 0,7-1 0,-3-1 0,-2 0 0,1 0 0,0-1 0,-1-1 0,1 0 0,-1 0 0,0-1 0,-1 0 0,0-1 0,0 0 0,15-15 0,-4 2 0,-2-1 0,0-1 0,24-41 0,-21 22 0,-22 60 0,0-11 0,-14 67 0,-29 93 0,-57 79 0,75-197 0,-2 0 0,-56 75 0,76-114 0,-1-1 0,0-1 0,0 0 0,-1 0 0,0-1 0,0 0 0,-1 0 0,-20 9 0,28-15 0,-1 0 0,0 0 0,-1-1 0,1 0 0,0 1 0,0-2 0,-1 1 0,1 0 0,0-1 0,-1 0 0,1 0 0,0 0 0,-1-1 0,1 1 0,0-1 0,-1 0 0,1 0 0,0-1 0,0 1 0,0-1 0,0 0 0,0 0 0,0 0 0,1 0 0,-1-1 0,1 0 0,0 0 0,-1 0 0,-2-3 0,-1-3 0,1 0 0,0 1 0,1-2 0,0 1 0,0-1 0,1 0 0,0 0 0,0 0 0,1 0 0,-1-13 0,2 14 0,0 0 0,1 0 0,1 0 0,0 0 0,0 0 0,0 0 0,1 0 0,1 0 0,-1 0 0,1 0 0,1 1 0,5-15 0,-4 18 0,0-1 0,0 1 0,0 0 0,0 0 0,1 0 0,0 1 0,0-1 0,7-3 0,1-1 0,1 0 0,19-8 0,35-9 0,2 3 0,114-22 0,-183 45 0,50-11 0,-19 5 0,-1 0 0,-1-3 0,54-21 0,-43 10 0,-1-2 0,46-34 0,-68 42 0,0 0 0,-1-2 0,-1 0 0,0-1 0,-1-1 0,17-26 0,-6 1 0,-1 0 0,-2-2 0,-3-1 0,-1-1 0,-3 0 0,15-70 0,-26 89 0,-1 1 0,-1-39 0,-6 47 0,3 19 0,0-1 0,0 1 0,0 0 0,0-1 0,0 1 0,0-1 0,0 1 0,0-1 0,0 1 0,-1 0 0,1-1 0,0 1 0,0-1 0,0 1 0,-1 0 0,1-1 0,0 1 0,-1 0 0,1-1 0,0 1 0,0 0 0,-1 0 0,1-1 0,-1 1 0,1 0 0,0 0 0,-1-1 0,1 1 0,-5 16 0,-151 350 0,124-299 0,12-23 0,-9 17 0,2 2 0,-18 67 0,45-129 0,0-1 0,-1 1 0,1-1 0,0 1 0,0-1 0,0 1 0,0-1 0,-1 1 0,1-1 0,0 1 0,0-1 0,0 1 0,0-1 0,0 1 0,0 0 0,1-1 0,-1 1 0,0-1 0,0 1 0,0-1 0,1 1 0,15-4 0,3-5 0,0 0 0,18-13 0,19-8 0,16-6 0,-71 35 0,0 0 0,1-1 0,-1 1 0,0 0 0,0 0 0,0 0 0,0 0 0,1 0 0,-1 0 0,0 0 0,0 0 0,0 0 0,1 1 0,-1-1 0,0 0 0,0 1 0,0-1 0,0 1 0,0-1 0,0 1 0,0 0 0,0-1 0,0 1 0,0 0 0,0 0 0,1 1 0,21 30 0,-18-25 0,14 24 0,-5-7 0,2-1 0,20 24 0,-31-41 0,0-1 0,1 1 0,-1-1 0,1 0 0,0-1 0,0 0 0,1 0 0,-1 0 0,1-1 0,0 0 0,0 0 0,0 0 0,7 1 0,-7-4 0,-1 1 0,1-1 0,-1 0 0,1-1 0,-1 1 0,1-1 0,-1-1 0,0 1 0,1-1 0,7-3 0,11-6 0,26-15 0,-36 18 0,37-18 0,34-21 0,-79 42 218,0 0 0,0-1-1,8-8 1,1-4-5122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29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135 124 6016,'0'0'7400,"-4"13"-7024,-72 235 1234,27-75 131,43-138-839,6-35-748,1 2 296,0 0-172,4-6-166,1-7 96,0 1 0,-1-1 0,7-18 0,2-5 72,22-47 340,20-39-32,-10 29-240,-29 53-25,3 1 0,39-57-1,-58 92-299,0 0 0,0 1 0,0 0 0,0-1 0,0 1-1,1 0 1,-1-1 0,0 1 0,1 0 0,-1 0 0,1 0 0,-1 0 0,1 0-1,0 1 1,-1-1 0,1 0 0,0 1 0,-1-1 0,1 1 0,0 0-1,0-1 1,0 1 0,-1 0 0,1 0 0,0 0 0,0 0 0,0 1-1,-1-1 1,1 0 0,0 1 0,0-1 0,-1 1 0,1 0 0,0-1-1,-1 1 1,1 0 0,-1 0 0,1 0 0,-1 0 0,1 1 0,-1-1 0,0 0-1,2 2 1,3 3 22,0 1-1,-1 0 1,0 0 0,0 1-1,0-1 1,-1 1-1,4 9 1,-6-11-11,0-1 0,-1 0 0,1 1 1,-1-1-1,0 1 0,-1-1 0,1 1 0,-1-1 0,0 1 0,-1 0 1,1-1-1,-1 1 0,0-1 0,0 1 0,-3 5 0,1-4 13,0 0-1,0 0 1,-1-1 0,0 1-1,0-1 1,-1 0-1,0 0 1,0-1-1,0 1 1,-10 6 0,10-8 0,-1 0 1,0-1 0,0 0 0,0 0 0,0-1 0,-1 0-1,1 0 1,-1 0 0,-8 1 0,4-2 155,1 0 1,-1 0-1,-17-2 1,75 6-207,0-2 0,93-8 0,-114 2-7,0-1 0,0-1 1,0-2-1,-1 0 0,0-2 0,45-22 0,-52 22 13,0-1-1,-1-1 1,0 0-1,-1-1 1,0 0-1,-1-2 1,0 0-1,-2 0 1,15-20 0,-25 28 47,-1 0 1,1 0 0,-1-1-1,-1 1 1,1-1 0,-1 0 0,0 1-1,-1-1 1,1 0 0,-2-12 0,1 11 80,0 8-46,0 5-62,17 29-29,0-3-32,-4 4 12,-5-15-16,-1 0 0,-1 0-1,7 36 1,9 95 10,-22-149 34,0 0-1,0 0 0,1 0 1,-1 0-1,1 0 1,-1 0-1,1 0 0,0 0 1,0 0-1,0 0 0,0-1 1,0 1-1,0 0 1,0-1-1,1 1 0,-1 0 1,1-1-1,-1 0 1,1 1-1,-1-1 0,1 0 1,0 0-1,-1 0 1,1 0-1,0 0 0,0 0 1,0-1-1,0 1 0,0 0 1,0-1-1,0 0 1,0 1-1,0-1 0,0 0 1,0 0-1,0 0 1,0 0-1,2-1 0,10-1 14,-1 0-1,0-1 1,0-1-1,20-8 1,-22 8-11,6-3 11,-1 0-1,0-2 1,0 1 0,-1-2-1,0 0 1,-1-1 0,0 0-1,16-19 1,-24 23-6,0 0 0,0 0-1,-1-1 1,-1 0 0,1 0 0,-1-1 0,0 1 0,-1-1 0,0 0 0,-1 0 0,3-10-1,-5 13 9,1-1-1,-1 1 1,0-1-1,0 1 0,0-1 1,-1 1-1,0-1 1,-1 1-1,1-1 0,-1 1 1,0 0-1,-1 0 1,0 0-1,0 0 0,0 0 1,-6-7-1,9 12-13,-1 0 1,1 1-1,0-1 0,-1 1 1,1-1-1,-1 0 0,1 1 1,-1-1-1,1 1 0,-1-1 0,0 1 1,1 0-1,-1-1 0,0 1 1,1 0-1,-1-1 0,0 1 1,1 0-1,-1 0 0,0-1 1,0 1-1,1 0 0,-1 0 0,0 0 1,1 0-1,-1 0 0,0 0 1,0 0-1,-1 1 0,1-1 1,0 1 1,-1 0-1,1 0 0,0 0 0,-1 0 1,1 0-1,0 1 0,0-1 0,0 0 0,0 0 1,0 1-1,-1 2 0,-1 2 1,0 1 0,0-1 0,0 1 0,1-1 0,-1 10 0,2-5-13,1-1 1,1 1-1,0-1 0,0 0 0,1 1 1,1-1-1,0 0 0,0 0 0,1 0 1,9 17-1,-10-21 6,1 0-1,0-1 1,1 0 0,-1 0 0,1 0-1,0 0 1,1-1 0,7 6-1,3 0-12,30 15-1,-40-22 9,0 0 0,0-1 1,1 0-1,-1-1 0,0 1 0,1-1 1,-1 0-1,0-1 0,1 0 0,-1 0 1,1 0-1,-1 0 0,7-3 0,-3 1 11,-1-1-1,0 0 1,1 0-1,-1-1 1,-1-1-1,1 0 1,15-10-1,-7 0 29,0 0 0,-1-1 0,0 0 0,-1-1 0,-1-1 0,20-34 0,-26 38-8,-2 0 0,8-20 1,5-13 30,-19 46-51,1 0 0,-1 0 0,0 1 0,0-1 0,1 0 0,-1 1 0,0-1 0,1 0 0,-1 1 0,1-1 0,-1 0 0,1 1 0,-1-1 0,1 1 0,-1-1 0,1 1 0,0-1 0,-1 1 0,1 0-1,0-1 1,0 0 0,9 13 61,-6-4-78,1 2 14,0 0 1,0 1-1,-1-1 0,-1 1 1,0 0-1,0 0 0,-1 0 1,0 1-1,-1 11 0,0-5 1,-1 0 0,-1 0 0,-1-1 0,-1 1 0,-5 20 0,8-36 1,-1 0 1,0 0-1,1 0 0,-1 0 0,0 0 1,0-1-1,0 1 0,0 0 0,-1 0 1,1-1-1,0 1 0,-1 0 0,1-1 1,-1 0-1,1 1 0,-1-1 0,0 0 1,0 0-1,0 0 0,1 0 0,-1 0 1,0 0-1,0 0 0,0-1 0,0 1 1,-1-1-1,1 1 0,0-1 0,0 0 1,-2 0-1,0 0 4,0-1 0,0 1 0,0-1 0,0 0 0,0 0 0,0 0 0,1 0 0,-1-1 0,0 1 0,1-1 0,-1 0 0,1 0 0,0-1 0,0 1 0,-4-4 0,0-1 17,3 2 20,11 6-30,6 2-44,4-1 19,-1-1 0,0-1 0,0 0 0,0-1 0,1 0 0,-1-1 0,0-1 0,20-7 0,-23 6 7,1 0-1,-1-2 1,-1 0-1,1 0 1,-1-1-1,0 0 1,0-1-1,-1-1 1,20-19-1,-28 25-1,-1 0 0,0 0 0,0 0 0,0 0-1,0 0 1,0-1 0,0 1 0,-1-1 0,0 1 0,0-1-1,0 0 1,1-4 0,-2 6 8,0 1 1,0-1-1,0 0 1,0 0-1,0 0 1,0 1-1,-1-1 1,1 0-1,-1 0 1,1 1-1,-1-1 1,0 0-1,1 1 1,-1-1-1,0 0 1,0 1-1,0-1 1,0 1-1,-1 0 1,1-1-1,0 1 1,-1 0-1,1 0 1,0 0-1,-1 0 1,1 0-1,-4-2 1,4 3 0,0 0-1,0 0 1,0 1 0,-1-1 0,1 0-1,0 0 1,0 0 0,0 1 0,0-1-1,-1 1 1,1-1 0,0 1 0,0-1 0,0 1-1,0 0 1,-1 1 0,-18 13 46,18-12-46,0 0-1,0 0 1,0 0 0,0 0-1,0 1 1,0-1 0,1 1-1,0 0 1,0-1 0,0 1-1,0 0 1,0-1 0,1 1 0,-1 0-1,1 0 1,0 0 0,1 0-1,-1-1 1,2 8 0,-1-4-1,1 0 0,0 0 0,0 0 0,1 0 0,0 0 0,0 0 0,1-1 0,-1 0 0,9 10 0,-7-9-8,1-1-1,0 1 1,1-1-1,0-1 1,0 1-1,0-1 1,0 0-1,1-1 0,0 0 1,0 0-1,0-1 1,0 0-1,11 3 1,-11-5-1,-1 0 0,1 0 0,-1-1 1,0 0-1,1 0 0,-1-1 0,1 0 1,-1 0-1,0-1 0,1 0 0,-1 0 1,0-1-1,0 0 0,-1 0 0,13-8 0,-4 0 20,0 0-1,-1-1 0,-1-1 0,0 0 1,-1-1-1,0 0 0,-1-1 0,-1 0 1,0-1-1,7-17 0,-14 25 31,0 1-1,0-1 1,-1 0-1,-1 1 1,1-1-1,-1 0 1,0 0-1,-1 0 1,-1-12-1,1 14-12,0 5-20,32-14 29,-15 9-39,-10 3 0,-1 1 0,1 0 0,-1 0 0,1 0 0,8 0 0,-13 2 0,0 0 0,1 0 0,-1 0 0,0 0 0,0 1 0,1-1 0,-1 1 0,0-1 0,0 1 0,0 0 0,0 0 0,0 0 0,0 0 0,0 0 0,0 1 0,-1-1 0,1 0 0,0 1 0,-1-1 0,4 4 0,-1 1-1,0 0-1,0 1 0,-1-1 1,0 1-1,0 0 1,0-1-1,2 15 0,8 54-15,-10-51 16,-3-8 9,-1-15-7,1 0-1,0 0 1,0 0 0,-1 0 0,1 0-1,0 0 1,0 0 0,0 0-1,0 0 1,0 0 0,0 1-1,1-1 1,-1 0 0,0 0 0,0 0-1,1 0 1,-1 0 0,1 0-1,-1 0 1,1 0 0,-1-1-1,1 1 1,0 0 0,-1 0 0,1 0-1,0 0 1,0-1 0,-1 1-1,1 0 1,0-1 0,0 1-1,1 0 1,6 3 7,-7-4-7,-1 1 1,1-1-1,-1 1 0,1-1 1,0 0-1,-1 1 1,1-1-1,0 0 0,-1 0 1,1 0-1,0 1 1,-1-1-1,1 0 0,0 0 1,-1 0-1,1 0 1,0 0-1,0 0 0,-1 0 1,1 0-1,0-1 0,-1 1 1,1 0-1,0 0 1,-1-1-1,1 1 0,1-1 1,9-4-1,1-1 0,-1 0 1,-1-1-1,1 0 0,-1-1 1,0 0-1,-1-1 0,15-15 1,2-9-21,-10 15 30,-1-2 1,-1 0-1,14-25 0,-28 44-7,0 0-1,0 1 1,1-1-1,-1 0 1,0 1-1,1-1 1,-1 0-1,0 1 1,1-1-1,-1 1 1,1-1-1,-1 1 1,1-1-1,-1 1 1,1-1-1,-1 1 1,1-1-1,0 1 0,-1 0 1,1-1-1,0 1 1,-1 0-1,1-1 1,0 1-1,-1 0 1,1 0-1,1 0 1,-6 22 46,0 17-30,2-18-8,-1 31 1,3-46-3,1 0 0,-1-1 1,1 1-1,0-1 0,0 1 0,1-1 1,0 0-1,0 0 0,0 1 1,5 7-1,-5-8 4,1-1-6,5-8-4,8-12 19,0 0-1,-2-1 1,0 0-1,0-1 1,17-32-1,-31 50-22,2-5 7,1 1-1,-1 0 1,1-1-1,0 1 1,0 1-1,0-1 1,1 0 0,-1 1-1,1 0 1,5-4-1,-7 7-8,-1 0 0,0 1 1,1-1-1,-1 1 0,0-1 0,0 1 0,1 0 1,-1-1-1,0 1 0,0 0 0,0 0 0,0 0 1,1 1-1,6 3-4,111 44-11,-114-47 20,1 0-1,-1 0 1,1-1 0,0 0-1,0 0 1,-1 0-1,1 0 1,0-1 0,0 0-1,0 0 1,0-1-1,0 0 1,0 0 0,-1 0-1,9-3 1,-10 2-1,0 0 1,0 1-1,0-1 0,-1-1 1,1 1-1,-1-1 1,0 1-1,1-1 1,-1 0-1,0 0 0,-1 0 1,1-1-1,-1 1 1,1-1-1,-1 1 0,0-1 1,0 0-1,0 0 1,-1 0-1,0 0 1,1 0-1,0-5 0,1-36 86,-3 44-81,-1 0 0,0 0 0,1 0 0,-1 0-1,0 0 1,0 0 0,0 0 0,1 1-1,-1-1 1,0 0 0,0 0 0,0 1-1,0-1 1,-1 0 0,1 1 0,0-1 0,0 1-1,0-1 1,0 1 0,-1 0 0,1 0-1,0-1 1,0 1 0,0 0 0,-3 0-1,-1 3 9,1-1 0,-1 1 0,1-1 0,0 1 0,0 1 0,0-1-1,0 1 1,0-1 0,1 1 0,-1 0 0,1 0 0,0 1 0,-3 5-1,5-6-5,-1 0-1,1-1 0,0 1 1,0 0-1,0 0 0,1 0 1,-1 0-1,1 1 0,0-1 0,0 0 1,1 0-1,-1 0 0,1 0 1,0 0-1,0 0 0,0 0 0,3 5 1,41 84 84,-41-86-76,1 0 0,0-1 0,1 1 0,-1-1 0,1 0 0,0-1 0,1 1 0,-1-1 0,11 6 0,-13-8 9,1-1 0,0 1-1,0-1 1,1 0 0,-1 0 0,0 0-1,1-1 1,-1 0 0,1 0-1,-1 0 1,1-1 0,0 1 0,-1-1-1,10-2 1,2-1-236,17-4 560,-14 0-4412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34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236 646 5416,'0'0'10649,"-12"2"-10288,-69 16 461,69-14-605,-1 0 0,1 1 0,0 1 1,0-1-1,-16 12 0,22-13-99,1 0-1,-1 1 0,1 0 1,0 1-1,0-1 0,-7 11 0,11-14-84,0-1-1,0 1 1,0 0-1,0-1 1,0 1-1,0 0 0,1 0 1,-1 0-1,1 0 1,-1 0-1,1 0 1,0 0-1,0 0 0,0 0 1,0 0-1,0 0 1,0 0-1,0 0 0,1 0 1,-1 0-1,1 0 1,-1 0-1,1 0 1,0-1-1,0 1 0,0 0 1,0 0-1,2 2 1,2 3 31,1 0 1,0-1 0,1 1-1,0-1 1,-1-1 0,2 1-1,-1-1 1,1-1-1,0 1 1,0-1 0,0-1-1,0 1 1,1-1 0,-1-1-1,1 1 1,0-2 0,0 1-1,0-1 1,0-1-1,0 1 1,0-1 0,-1-1-1,1 0 1,15-3 0,-2-1 28,0-2 0,-1 0-1,0-1 1,0-1 0,0-1 0,-1-1 0,-1-1 0,0-1 0,-1 0 0,0-1 0,-1-1 0,19-22 0,-16 14-13,0-1 0,-2-1 0,-1 0 0,-1-2 0,-1 0 1,-1-1-1,-2 0 0,14-45 0,-7-3 126,16-112 0,-32 149-100,-1-51 0,-3 55 51,-1 21-6,2 14-147,0 0 1,0 0-1,-1 0 1,1 0 0,0 0-1,0-1 1,0 1-1,0 0 1,0 0-1,-1 0 1,1 0-1,0 0 1,0 0-1,0 0 1,-1 0-1,1 0 1,0 0 0,0 0-1,0 0 1,0 0-1,-1 0 1,1 0-1,0 0 1,0 0-1,0 0 1,0 0-1,-1 0 1,1 0-1,0 0 1,0 0 0,0 0-1,0 0 1,-1 1-1,1-1 1,0 0-1,0 0 1,0 0-1,-2 2 15,0-1-1,1 1 0,-1 0 1,1 0-1,0 0 0,-1 0 1,1 0-1,-1 3 0,-13 32 24,2 0-1,2 1 0,2 1 1,1-1-1,-4 56 0,-2 24 47,-5 73 104,2 11 216,16-192-442,1 8 537,1-18-489,-1 0 0,1 0 0,0 0 0,-1-1 0,1 1 1,-1 0-1,1 0 0,-1 0 0,1-1 0,-1 1 0,1 0 0,0-1 0,-1 1 0,0 0 1,1-1-1,-1 1 0,1-1 0,-1 1 0,1 0 0,-1-1 0,0 1 0,1-1 1,-1 1-1,0-1 0,0 0 0,1 1 0,-1-2 0,11-13 57,-1-1 1,9-18-1,-10 18-18,0-1 0,21-25 0,-27 37-37,1 1 1,0 0-1,0 0 0,1 0 1,-1 1-1,1-1 0,0 1 1,0 0-1,0 1 0,0-1 1,1 1-1,-1 0 0,8-2 0,-11 4-10,0 0-1,0 0 0,0 0 0,0 0 0,0 0 0,0 0 0,0 1 0,0-1 0,0 1 0,0-1 0,0 1 0,0 0 0,0-1 0,0 1 0,-1 0 1,1 0-1,0 1 0,-1-1 0,1 0 0,0 0 0,-1 1 0,0-1 0,3 4 0,2 3 2,0 0 0,-1 1-1,7 13 1,-8-14-2,9 20 11,-7-15 10,0 0 0,1-1 0,0 1-1,1-1 1,0-1 0,1 1 0,15 14-1,-21-24-17,0-1 0,0 1 0,0-1-1,0 0 1,0 1 0,1-2 0,-1 1-1,0 0 1,0-1 0,1 1-1,-1-1 1,0 0 0,1 0 0,-1 0-1,0 0 1,1-1 0,-1 0 0,0 1-1,0-1 1,1 0 0,-1-1 0,3 0-1,10-6 4,0 1 0,26-18 0,-39 23-8,13-10 9,-1 0 0,0-1 1,-1-1-1,-1 0 1,0-1-1,19-28 0,-16 20 22,-9 16-26,-6 7-6,-1 0-1,1 0 1,-1 0-1,0 0 1,1-1-1,-1 1 1,0 0-1,1 0 1,-1-1-1,0 1 1,1 0 0,-1-1-1,0 1 1,0 0-1,1-1 1,-1 1-1,0 0 1,0-1-1,0 1 1,1 0 0,-1-1-1,0 1 1,0-1-1,0 1 1,0-1-1,0 1 1,0 0-1,0-1 1,0 1-1,0-1 1,0 1 0,0 0-1,0-1 1,0 1-1,0-1 1,0 1-1,0 0 1,-1-1-1,1 1 1,0-1 0,0 0-1,-1 1 5,0 0 0,1 0-1,-1 0 1,0 0 0,1 0 0,-1-1-1,0 1 1,1 0 0,-1 0-1,0 1 1,1-1 0,-1 0 0,0 0-1,1 0 1,-1 0 0,0 0 0,1 1-1,-1-1 1,0 0 0,1 1 0,-1-1-1,1 0 1,-1 1 0,1-1-1,-1 1 1,1-1 0,-1 1 0,0 0-1,-21 21 31,16-16-14,-26 27 28,15-18-14,1 2 1,1 0-1,-23 32 1,35-45-29,1-1 1,0 1-1,1 0 0,-1-1 1,0 1-1,1 0 0,0 0 0,0 0 1,0 0-1,1 0 0,-1 0 0,1 0 1,0 0-1,0 1 0,0-1 1,1 0-1,0 0 0,1 4 0,-2-8-8,1 1 1,-1-1-1,1 1 0,-1-1 0,1 0 0,-1 1 0,1-1 0,-1 0 0,1 0 0,0 1 0,-1-1 0,1 0 0,0 0 0,-1 0 0,1 0 0,0 0 0,-1 0 0,1 0 0,0 0 0,-1 0 0,1 0 0,0 0 0,-1 0 0,1-1 0,-1 1 0,1 0 0,0 0 0,-1-1 0,1 1 1,-1 0-1,1-1 0,0 0 0,23-13 11,-22 13-8,8-7 4,1-1 0,-1-1-1,-1 0 1,0 0 0,0-1-1,8-14 1,-5 8 141,26-29 0,-37 46-144,-1 0 0,1 0 0,-1 0 0,1-1-1,-1 1 1,1 0 0,-1 0 0,1 0 0,-1 0 0,1 0 0,-1 0-1,0 1 1,1-1 0,-1 0 0,1 0 0,-1 0 0,1 0 0,-1 0-1,0 1 1,1-1 0,-1 0 0,1 0 0,-1 1 0,0-1 0,1 0-1,-1 1 1,0-1 0,1 0 0,-1 1 0,0-1 0,0 0 0,1 1 0,-1-1-1,0 1 1,16 21 46,-9-11-15,-3-7-27,-1 0 0,1 1 0,0-2 1,1 1-1,-1 0 0,1-1 0,-1 0 0,9 4 0,-10-6-6,-1 0 0,1 0 0,0 0 0,0-1 0,0 1 0,0-1-1,0 0 1,0 0 0,0 0 0,0 0 0,0-1 0,0 1 0,0-1 0,-1 0 0,1 0 0,0 0 0,0 0 0,2-1-1,2-2 0,1-1 0,-2 1 0,1-1 0,0-1-1,-1 1 1,0-1 0,7-9 0,36-51 13,-37 48 3,-6 10-8,1-1 5,0 0-1,-1-1 0,0 0 1,0 0-1,-1-1 0,-1 1 0,4-13 1,-2 11 94,-6 12-105,1 0-1,-1 0 0,0 0 1,0 0-1,1 0 1,-1 0-1,0 0 0,0 0 1,0 0-1,1 0 1,-1 0-1,0 1 0,0-1 1,0 0-1,1 0 1,-1 0-1,0 0 1,0 1-1,0-1 0,0 0 1,1 0-1,-1 0 1,0 0-1,0 1 0,0-1 1,0 0-1,0 0 1,0 1-1,0-1 0,0 0 1,0 0-1,1 0 1,-1 1-1,0-1 0,0 0 1,0 0-1,0 1 1,0-1-1,-1 0 1,1 0-1,0 1 0,0-1 1,0 0-1,0 0 1,0 0-1,0 1 0,0-1 1,1 20 33,0-1 0,2 1 1,1-1-1,7 24 0,-7-30-32,0-1-1,1 1 1,0-1 0,13 20-1,-15-27 0,1 0-1,0 0 0,0 0 1,0-1-1,1 1 1,0-1-1,-1 0 0,1-1 1,1 1-1,-1-1 1,1 0-1,5 3 0,-6-5 5,-1 0-1,1 0 0,-1 0 0,1 0 0,0-1 0,-1 0 0,1 0 0,0 0 1,-1-1-1,1 1 0,5-2 0,1-1 9,0 0 0,0-1 1,13-6-1,-8 2 1,0-1-1,-1-1 1,0 0-1,0-1 1,25-26-1,55-74 76,-60 69-58,-32 38-28,0 1 0,-1-1 0,1 1 0,-1-1-1,0 0 1,1 0 0,-2 0 0,1 0-1,0 0 1,-1 0 0,2-7 0,-22 27 91,3-2-77,1 0 0,0 1 0,1 1 1,1 0-1,0 0 0,-15 28 0,26-38-15,-1 0 0,1 0-1,1 0 1,-1 0-1,1 0 1,0 0 0,0 0-1,1 0 1,-1 1 0,2 5-1,-1-10-2,0 0 0,0 0 0,1-1 0,-1 1 0,1 0 1,-1-1-1,1 1 0,-1 0 0,1-1 0,0 1 0,0 0 0,0-1 0,0 1 0,0-1 0,0 0 0,0 1 0,1-1 0,-1 0 0,0 0 0,1 0 0,-1 0 0,1 0 1,-1 0-1,1 0 0,-1 0 0,1-1 0,0 1 0,0 0 0,-1-1 0,1 0 0,0 1 0,0-1 0,-1 0 0,1 0 0,0 0 0,0 0 0,3-1 0,-2 1 4,0-1-1,0-1 0,-1 1 1,1 0-1,0-1 0,0 1 0,-1-1 1,1 0-1,-1 0 0,0 0 0,1 0 1,-1 0-1,0-1 0,0 1 1,-1 0-1,3-4 0,25-43 25,-27 44-28,0-1 1,0 1 0,-1-1-1,1 0 1,-1 0 0,-1 0-1,1 0 1,-1 1 0,0-12-1,-1 3 0,1 14-1,0 0 0,0 0 0,0 0 0,0-1 0,0 1 0,0 0 0,0 0 0,0 0 0,0 0 0,0 0 0,0 0 0,0 0 0,0 0 0,0 0 0,0 0 0,-1 0 0,1-1 0,0 1 0,0 0 0,0 0 0,0 0 0,0 0 0,0 0 0,0 0 0,0 0 0,-1 0 0,1 0 0,0 0 0,0 0 0,0 0 0,0 0 0,0 0 0,0 0 0,0 0 0,0 0 0,-1 0 0,1 0 0,0 0 0,0 0 0,0 0 0,0 1 0,0-1 0,0 0 0,0 0 0,0 0 0,0 0 0,0 0 0,-1 0 0,1 0 0,0 0 0,0 0 0,0 0 0,0 0 0,0 0 0,0 1 0,0-1 0,0 0 0,0 0 0,0 0 0,0 0 0,0 0 0,0 0 0,0 0 0,0 0 0,0 1 0,0-1 0,0 0 0,0 0 0,-5 8 0,1 9 0,1 0 0,-1 22 0,0 8 0,-78 316-109,80-357 113,0 1-1,0-1 1,-1-1 0,0 1 0,0 0 0,0-1 0,-1 1 0,1-1 0,-1 0 0,-1 0-1,1-1 1,-6 6 0,7-8 3,0 0 0,0 0 0,-1 0 0,1 0 0,0-1 0,-1 1 0,1-1 0,-1 0 0,0 0 0,1 0 0,-1 0 0,0-1 0,1 1 0,-1-1 0,0 0 0,0 0 0,0-1 0,1 1 0,-1-1 0,0 0 0,-5-1 0,8 1-6,-1 1 1,0-1-1,0 1 1,1-1-1,-1 0 0,0 0 1,1 0-1,-1 0 1,1 0-1,-1 0 1,1 0-1,0 0 1,0-1-1,-1 1 1,1 0-1,0-1 0,0 1 1,-2-4-1,3 3 1,0 0-1,-1 0 0,1 0 1,0-1-1,0 1 1,0 0-1,0 0 0,0 0 1,1 0-1,-1-1 0,1 1 1,0 0-1,-1 0 0,1 0 1,2-3-1,1-2-7,0 1-1,0-1 1,1 1-1,0 0 1,0 0-1,0 1 1,1 0-1,0 0 1,9-6-1,4-2-23,37-19 0,7 6 108,-43 19-60,-17 7-16,-1-1 1,1 0-1,-1 0 0,1 0 1,0 0-1,-1 0 1,0 0-1,1-1 1,-1 1-1,0-1 1,3-2-1,9-3-19,-13 7 14,0 0 1,0 0 0,1-1 0,-1 1 0,0-1 0,0 1 0,0-1 0,0 1 0,0-1 0,0 1 0,0-1 0,0 0 0,0 0 0,1-1 0,9-9 1,1 0 0,0 1 0,0 0 1,22-12-1,1-2-20,-19 13 4,-10 7 20,-1 1 0,0-1 1,1-1-1,-2 1 1,1-1-1,0 0 1,-1 0-1,0 0 1,5-8-1,13-19 52,6-9 15,-27 38-62,1 0 0,-1 0 0,0 0 0,0 0 0,0 0 0,-1 0 0,1 0 0,-1-1 0,0 1 0,1 0 0,-1 0 0,-1-7 0,1 9 0,0 0 0,0 0 0,-1 0 0,1 0 0,0 0 0,0 0 0,-1 0 0,1 0-1,0 0 1,-1 0 0,1 0 0,-1 0 0,1 0 0,-1 1 0,0-1 0,1 0 0,-1 0-1,0 0 1,0 1 0,1-1 0,-1 0 0,0 1 0,0-1 0,0 1 0,-1-1 0,0 0 0,1 1 1,0 1-1,-1-1 1,1 0-1,0 0 1,-1 0-1,1 1 0,0-1 1,0 1-1,-1-1 1,1 1-1,0-1 1,0 1-1,0 0 1,0-1-1,-2 3 1,-3 1 7,1 1 0,1 0 0,-1 0 0,1 0 0,0 0 0,-6 10 0,9-12-8,0-1 1,0 1-1,0-1 1,0 1-1,0 0 1,1-1-1,-1 1 1,1 0-1,0-1 1,0 1-1,0 0 1,0 0-1,1-1 1,-1 1-1,1 0 1,-1-1-1,1 1 1,0-1 0,0 1-1,0-1 1,0 1-1,1-1 1,-1 1-1,0-1 1,1 0-1,0 0 1,0 0-1,0 0 1,-1 0-1,6 3 1,3 3 28,2 0 0,-1-1-1,1 0 1,0-1 0,13 5 0,-14-8 2,0 0 1,1 0-1,0-1 0,-1-1 1,1 0-1,0-1 0,0 0 1,0 0-1,-1-1 0,1-1 1,19-5-1,-25 6-36,0-1 3,-15-3-58,-3-2-4182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39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0 867 6520,'0'0'9398,"6"-13"-9018,8-17-185,62-122 1606,-58 124-1247,1 1 0,1 1 0,2 1 1,25-23-1,-40 41-316,1 0 0,0 0 0,1 1 0,-1 0 0,1 0 1,1 1-1,13-7 0,-22 12-216,-1 0 0,1 0 0,0 0 0,0 0 0,0 0 0,-1 1 0,1-1 0,0 0 0,0 0 0,0 0 0,-1 1 0,1-1 0,0 0 0,-1 1 0,1-1 0,0 1 0,-1-1 0,1 1 0,0-1 0,-1 1 0,1-1 0,-1 1 0,1 0-1,-1-1 1,1 1 0,-1 0 0,1-1 0,-1 1 0,0 0 0,1 0 0,-1-1 0,0 1 0,0 0 0,1 1 0,4 29 273,-4 13 71,-3 0-1,-14 86 1,15-127-331,1 0-1,-1-1 1,1 1-1,-1-1 0,0 1 1,0-1-1,0 1 1,0-1-1,0 0 1,-1 1-1,-2 3 1,3-6 42,14-10 118,-6 2-174,0 0 1,0 0 0,-1-1 0,0 0-1,7-14 1,17-26 45,33-25 48,-62 73-111,0 0 1,0 0 0,0 0 0,0 0 0,0 0 0,0 0 0,0 0 0,0 0-1,0 0 1,1 1 0,-1-1 0,0 1 0,0-1 0,1 1 0,-1-1 0,0 1-1,1 0 1,-1-1 0,2 1 0,-2 0-1,0 1 0,0-1-1,0 0 1,0 1 0,0-1 0,0 1-1,0-1 1,0 1 0,0-1 0,0 1-1,0 0 1,0-1 0,0 1 0,-1 0-1,1 0 1,0 0 0,-1 0 0,2 1-1,2 5 16,-1 1 0,0 0-1,0-1 1,4 17-1,-6-19-9,8 29 48,2 0-1,15 33 1,-21-56-42,-2-3-1,1 0 0,0 0 0,0-1 0,9 13-1,-10-17-10,-1-1-1,0 0 0,1 0 0,-1 0 1,1 0-1,-1-1 0,1 1 0,0 0 1,0-1-1,-1 0 0,1 0 0,0 0 1,0 0-1,1 0 0,-1-1 0,0 1 1,4-1-1,4 1 1,0-2-1,0 1 1,0-1 0,0-1 0,-1 0-1,1-1 1,-1 0 0,1 0 0,-1-1 0,11-6-1,-4 1 11,-1-1-1,-1-1 0,0 0 0,-1-1 1,16-16-1,-25 23 0,0 0 1,-1 0-1,1-1 1,-1 1-1,-1-1 1,1 0-1,-1 0 0,0 0 1,0-1-1,-1 1 1,0-1-1,0 0 1,0 1-1,-1-1 1,0 0-1,0 0 0,-1 0 1,0 0-1,0 0 1,-1 0-1,1 0 1,-2 1-1,-3-14 1,5 19-8,0 0 1,0 0 0,-1 0 0,1 0 0,0 0 0,-1 0 0,1 0 0,-1 0 0,0 0 0,1 0 0,-1 0 0,0 0 0,1 1-1,-1-1 1,0 0 0,0 0 0,0 1 0,1-1 0,-1 1 0,0-1 0,0 1 0,0-1 0,0 1 0,0-1 0,0 1 0,0 0 0,0 0-1,0-1 1,0 1 0,-1 0 0,1 0 0,0 0 0,0 0 0,0 0 0,0 1 0,0-1 0,0 0 0,0 0 0,0 1 0,-2 0 0,0 0-1,0 1 1,0-1 0,0 1 0,0 0 0,0 0 0,0 1 0,0-1 0,1 0 0,-1 1 0,-2 4-1,1-1 0,0-1 0,1 1 0,0 0 0,1 1 0,-1-1 0,1 0 0,0 1 0,1-1 0,0 1 0,0 0 0,0-1 0,1 1 0,0 0 0,0-1 0,0 1 0,1 0 0,0 0 0,1-1 0,-1 1 0,1-1 0,1 0 0,3 8 0,-3-7 0,1 0 0,0 0 0,0 0 0,0-1 0,1 0 0,0 0 0,1 0 0,-1-1 0,1 1 0,0-1 0,0-1 0,1 1 0,-1-1 0,1 0 0,0-1 0,0 1 0,1-1 0,-1-1 0,10 3 0,-9-4 12,0 0 1,1-1-1,-1 0 0,0 0 0,0-1 0,1 0 1,-1-1-1,0 1 0,0-2 0,0 1 0,0-1 1,-1 0-1,1-1 0,10-6 0,8-6 66,-1-2-1,35-30 0,-49 37-12,-1 1-1,15-21 0,-16 20 10,0 0 0,17-15 1,-14 17 9,-7 11 3,-7 18 51,-1-9-118,0 11 37,-1 0 27,0 0 1,2 1-1,1-1 0,1 29 0,0-51-85,0 1 0,0-1 0,0 1-1,0-1 1,0 1 0,1-1 0,-1 1 0,0-1 0,0 1-1,0-1 1,1 1 0,-1-1 0,0 1 0,0-1 0,1 1-1,-1-1 1,0 1 0,1-1 0,-1 0 0,0 1 0,1-1-1,-1 0 1,1 1 0,-1-1 0,1 0 0,-1 1 0,1-1-1,-1 0 1,1 0 0,-1 0 0,2 1 0,-1-1 1,1 0 1,-1-1-1,1 1 0,-1 0 1,1-1-1,-1 1 0,1 0 1,-1-1-1,0 0 1,1 1-1,1-2 0,2-1 5,1-1 0,-1 0 0,0 0 0,7-7 0,21-31 51,-24 29-31,1 0 1,0 0-1,18-15 1,-28 27-28,1 1 1,-1-1-1,1 1 1,-1-1-1,1 1 0,-1-1 1,1 1-1,-1 0 1,1-1-1,0 1 0,-1 0 1,1-1-1,-1 1 1,1 0-1,0 0 0,-1 0 1,1-1-1,0 1 1,-1 0-1,1 0 0,0 0 1,-1 0-1,1 0 1,0 0-1,-1 0 0,1 1 1,0-1-1,1 0 0,-1 2 5,0-1 0,0 1-1,1-1 1,-1 1 0,0-1-1,0 1 1,-1 0 0,1-1-1,0 1 1,0 3 0,16 45 62,9 25-20,-25-73-50,0-1 0,-1 1 0,1-1 0,0 1-1,0-1 1,0 0 0,0 1 0,0-1 0,0 0 0,1 0 0,-1 0 0,0 0 0,1 0 0,-1 0 0,1 0 0,-1 0 0,1-1 0,-1 1 0,1 0 0,1 0 0,0-1-4,0 1 0,0-1 1,0 0-1,0 0 1,1 0-1,-1-1 1,0 1-1,0-1 1,0 1-1,3-2 1,5-3-8,-1 1 0,1-1 0,-1-1 0,17-12 0,-9 5 7,-1 0 0,-1-2 0,0 0 0,17-23 0,-13 12 0,-1-2 0,25-50 0,48-123 55,-77 161-37,-2 1 1,-2-1 0,12-78-1,-18-24 38,-13 173 22,-16 56-79,17-65-17,1 1 0,0 0 0,2 0 0,-3 42 0,6-17-30,4 82-12,-1-112 43,1 19-21,9 37 0,-10-63 36,1 0 0,1 0 0,-1 0 0,2-1 1,0 1-1,0-1 0,11 16 0,-15-25 3,1 0 1,-1 0-1,0 0 0,1 0 0,-1 0 1,1-1-1,-1 1 0,1 0 1,-1-1-1,1 1 0,-1-1 0,1 1 1,0-1-1,-1 0 0,1 0 0,0 0 1,-1 0-1,1 0 0,0 0 1,-1 0-1,1 0 0,0-1 0,-1 1 1,1-1-1,-1 1 0,1-1 1,2-1-1,4-1 7,0-1 0,0 0 0,13-10 0,-8 3-7,-1-1-1,0 0 1,0-1-1,-2 0 1,1-1 0,-2 0-1,0-1 1,9-19-1,-15 28 13,-1 0 0,0 0 0,0 0 0,0-1 0,-1 1 0,0 0 0,0-1 0,0 1 0,-1-9 0,0 15 245,2 24-200,14 76-60,-2-4 0,-11-83 6,0 0-1,1 0 0,1 0 1,10 22-1,-14-33 2,1 0 0,-1 0 0,1 0 0,-1-1 0,1 1-1,0 0 1,-1-1 0,1 1 0,0-1 0,0 1 0,0-1 0,0 0 0,1 0 0,-1 0-1,0 0 1,0 0 0,1 0 0,-1-1 0,0 1 0,1-1 0,-1 0 0,1 0 0,-1 0 0,0 0-1,1 0 1,-1 0 0,1 0 0,-1-1 0,0 1 0,4-2 0,7-2 5,0-1-1,-1 0 1,1-1 0,12-7-1,-19 9-5,26-14-34,-1-2-1,0-2 1,-2-1-1,37-35 1,18-41-115,-78 92 134,-6 7 15,0 0 0,0 0 0,-1 0 0,1 0 0,0 0 0,0 0-1,0 0 1,0 0 0,0 0 0,0 0 0,0 0 0,-1 0 0,1 0 0,0 0-1,0 0 1,0 0 0,0 0 0,0 0 0,0 0 0,0-1 0,-1 1-1,1 0 1,0 0 0,0 0 0,0 0 0,0 0 0,0 0 0,0 0 0,0 0-1,0 0 1,0 0 0,0 0 0,0-1 0,-1 1 0,1 0 0,0 0-1,0 0 1,0 0 0,0 0 0,0 0 0,0 0 0,0-1 0,0 1-1,0 0 1,0 0 0,0 0 0,0 0 0,0 0 0,0 0 0,0 0 0,0-1-1,0 1 1,0 0 0,0 0 0,0 0 0,0 0 0,1 0 0,-1 0-1,0 0 1,0 0 0,0-1 0,-21 25 0,0-3 0,0 0 0,-26 30 0,42-43 0,-1 0 0,1 0 0,0 0 0,1 1 0,0-1 0,0 1 0,0 0 0,-2 14 0,4-15-2,-5 39-52,6-44 52,1-1-1,0 0 0,0 1 0,0-1 1,1 1-1,-1-1 0,0 0 0,1 1 1,-1-1-1,1 0 0,0 0 0,0 1 1,0-1-1,0 0 0,0 0 0,3 3 0,-3-5 4,-1 1-1,1-1 1,0 0-1,0 0 1,0 1-1,-1-1 1,1 0-1,0 0 1,0 0-1,0 0 0,0 0 1,0 0-1,-1 0 1,1 0-1,0-1 1,0 1-1,0 0 1,0 0-1,-1-1 1,1 1-1,0 0 0,0-1 1,-1 1-1,1-1 1,1 0-1,18-14-13,-6 0 8,0 0 1,-2-2-1,0 1 0,-1-1 1,0-1-1,-2 0 0,10-25 1,-3 10 1,2-14 3,-13 44 0,-1 10-1,-1 15 6,-2-22-5,1 21 16,-1 1-1,2 0 0,0-1 0,2 0 0,0 0 1,14 36-1,-17-54-12,-1-1 0,1 1 0,-1 0 0,1-1 0,0 1 0,-1-1 0,1 0 0,1 0 0,-1 0 0,0 0 0,0 0 0,1 0 0,-1 0 0,1-1 0,0 1 1,-1-1-1,1 0 0,0 0 0,0 0 0,0 0 0,0 0 0,0-1 0,0 1 0,0-1 0,0 0 0,0 0 0,0 0 0,0 0 0,0 0 0,3-1 0,1-1 1,-1 0 0,1 0 0,-1-1 0,0 0 0,1 0 0,-1 0 0,-1-1 0,1 0-1,0 0 1,-1 0 0,0-1 0,8-9 0,14-18 1,-1-2 0,-2 0-1,-1-2 1,21-46 0,-2-13-28,58-120-81,-92 200 88,0 1-1,-1-1 0,-1-1 0,0 1 0,-1-1 0,-1 0 0,-1-1 0,3-24 0,-6 39 17,-1 1 0,1-1-1,-1 0 1,1 1 0,-1-1-1,0 1 1,0-1-1,0 1 1,0 0 0,0-1-1,0 1 1,0 0-1,-1-2 1,0 3-3,1 0-1,-1 1 1,1-1 0,0 0-1,-1 1 1,1-1 0,0 1-1,-1-1 1,1 1 0,0 0-1,0-1 1,0 1 0,-1 0-1,1 0 1,0 0 0,0 0-1,0 0 1,0 0 0,-1 3-1,-18 21-24,1 2-1,1 1 1,2 0-1,1 1 0,1 1 1,-18 56-1,18-42-11,3 1 0,2 0 0,1 1-1,-1 59 1,9-68-3,1 0 0,2 1 0,2-1-1,13 56 1,-17-90 39,-1 0 0,1-1 0,0 1-1,0 0 1,0-1 0,0 1 0,0 0 0,0-1-1,1 1 1,-1-1 0,1 0 0,0 0 0,-1 1-1,1-1 1,0 0 0,0-1 0,1 1 0,-1 0 0,0 0-1,1-1 1,-1 0 0,1 1 0,-1-1 0,1 0-1,-1 0 1,1 0 0,0-1 0,0 1 0,-1-1-1,1 1 1,0-1 0,0 0 0,0 0 0,-1 0-1,5-1 1,2-1-3,0 0 0,0 0 1,-1-1-1,1-1 0,-1 1 0,1-1 0,-1-1 0,0 1 0,11-10 0,-3 1 11,0-1 0,-1 0 0,0-1-1,-2-1 1,1 0 0,11-21 0,-20 33 62,-4 10-28,-4 22-15,1-12-13,2-8 3,0 1-1,1 0 1,0 0 0,0-1-1,1 1 1,0-1 0,0 1-1,1-1 1,5 13 0,-6-20-12,-1 0 0,0 0 0,0 0 0,1 0 0,-1 0 0,1 0 0,-1 0 0,0-1 0,1 1 0,0 0 0,-1-1 0,1 1 0,-1-1 0,1 0 0,0 1 0,-1-1 0,1 0 0,0 0 0,-1 0 0,1 0 0,0 0 0,2-1 1,2 0-1,0 0 0,0-1 1,0 0-1,0 1 0,5-4 1,1-2-2,-1 0 0,0 0 0,0-1 0,-1-1 1,0 0-1,0 0 0,-1-1 0,0 0 0,-1 0 0,9-15 0,8-17 0,29-65 0,-51 100 0,115-296 39,-79 194-23,-33 92-4,0 0 0,-1 0 0,0 0 1,-2 0-1,3-34 0,-9 33 33,3 17-44,0 1 0,0 0 0,0 0 0,0 0 0,0-1 0,0 1 0,0 0 1,-1 0-1,1 0 0,0 0 0,0 0 0,0-1 0,0 1 0,-1 0 0,1 0 1,0 0-1,0 0 0,0 0 0,0 0 0,-1 0 0,1 0 0,0 0 0,0 0 1,-1 0-1,1 0 0,0 0 0,0 0 0,0 0 0,-1 0 0,1 0 0,0 0 1,0 0-1,0 0 0,-1 0 0,1 0 0,0 0 0,-2 1 3,0 1-1,1-1 1,-1 0-1,1 1 1,0-1-1,-1 1 1,1-1-1,0 1 1,-1 2-1,-11 22 5,1 0 0,2 1 0,-10 34-1,15-43-6,-29 125 6,14-50-7,12-59 4,2 1 0,1-1 0,2 1-1,1 0 1,1 0 0,3 0 0,6 43 0,-7-70 11,1 0 0,1 1 0,-1-1 0,5 8-1,-7-16-11,0 1-1,1-1 0,-1 0 0,0 1 1,1-1-1,-1 0 0,1 1 0,-1-1 0,1 0 1,-1 1-1,0-1 0,1 0 0,-1 0 0,1 0 1,-1 0-1,1 1 0,-1-1 0,1 0 1,-1 0-1,1 0 0,-1 0 0,1 0 0,0 0 1,-1 0-1,1 0 0,-1-1 0,1 1 0,-1 0 1,1 0-1,-1 0 0,0 0 0,1-1 1,18-8 45,0-4-8,-1-1 1,0 0 0,0-1-1,-2-1 1,23-27 0,-39 43-39,0-1-1,0 1 1,0 0 0,0 0 0,0 0-1,0 0 1,1 0 0,-1 0 0,0-1 0,0 1-1,0 0 1,0 0 0,0 0 0,0 0-1,1 0 1,-1 0 0,0 0 0,0 0 0,0 0-1,0 0 1,0 0 0,1 0 0,-1 0-1,0 0 1,0 0 0,0 0 0,0 0 0,1 0-1,-1 0 1,0 0 0,0 0 0,0 0-1,0 0 1,1 0 0,-1 0 0,0 0 0,0 0-1,0 0 1,0 0 0,5 8 51,0 14-9,-1 9-24,-4-20-5,1 1 0,0-1-1,1 0 1,1 0-1,0 0 1,0 0 0,1-1-1,9 19 1,-12-28-13,0 0 0,-1 0-1,1 0 1,0-1 0,0 1 0,0 0 0,0 0 0,0-1 0,1 1 0,-1 0 0,0-1 0,0 1 0,0-1 0,0 0 0,1 1-1,-1-1 1,0 0 0,0 0 0,1 1 0,-1-1 0,0 0 0,1-1 0,-1 1 0,0 0 0,0 0 0,1 0 0,0-1-1,35-14 4,-9-1 20,48-38 0,0-1 29,-75 55-51,-1 0-1,0-1 0,0 1 0,0 0 0,0 0 0,1 0 0,-1 0 0,0-1 0,0 1 0,0 0 0,1 0 1,-1 0-1,0 0 0,0 0 0,1 0 0,-1 0 0,0 0 0,0 0 0,0 0 0,1 0 0,-1 0 1,0 0-1,0 0 0,1 0 0,-1 0 0,0 0 0,0 0 0,1 0 0,-1 0 0,0 0 0,0 0 1,1 0-1,-1 0 0,0 0 0,0 0 0,0 1 0,1-1 0,-1 0 0,0 0 0,0 0 0,0 0 1,1 1-1,-2 13 39,-12 21 2,-14 14-17,-2-1 0,-2-1 1,-41 47-1,8-21 33,-73 64 1,132-132-53,1 0 1,-1 0-1,0-1 1,0 0 0,-1 0 0,1 0 0,-1-1 0,-6 3-1,32-25 52,32-24-44,-33 26-12,0 1 0,2 0 0,24-14 0,264-136-99,-303 163 30,1 0 0,-1-1 0,0 0 0,-1 0 0,1 0 0,-1-1 0,0 1 0,9-12 0,-13 16-44,-1-1-1,0 0 0,1 0 0,-1 0 0,0 0 1,0 0-1,0 0 0,0 0 0,0 0 0,0 0 1,0 0-1,0 0 0,-1 0 0,1 0 0,0 0 1,-1 0-1,1 0 0,0 0 0,-1 1 0,1-1 1,-1 0-1,1 0 0,-1 0 0,0 1 0,1-1 1,-1 0-1,0 1 0,-1-2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39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13560,'0'0'1384,"97"2"-912,-24-4-120,3-2 8,1 2-88,-7 2-9,-9 0-15,-13 0 0,-5 0-32,-17 2 0,-12 2-200,-10-2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39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10752,'0'0'1784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40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7832,'0'0'1216,"99"-2"-824,-19-2 16,17 2 104,2-2-8,7 2 40,-3-2-8,-4 2-152,-12-4 8,-9-4-280,-17-2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4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58 8432,'0'0'3729,"-15"9"-3282,-5 2-266,3-1 37,0 0 1,1 0-1,-21 20 0,25-20 79,1 2-1,0-1 1,-9 14-1,16-19-107,0 0 0,0 0 0,1 0 0,-1 0 0,1 1 0,1-1 0,-1 1 0,1 0 0,-1 10 0,2-14-118,2 0 1,-1-1-1,0 1 0,0 0 0,1 0 0,0 0 0,0-1 1,-1 1-1,1 0 0,1-1 0,-1 1 0,0-1 1,1 1-1,-1-1 0,1 0 0,0 1 0,0-1 0,0 0 1,0 0-1,0 0 0,0 0 0,0-1 0,1 1 1,-1-1-1,1 1 0,-1-1 0,5 2 0,1 0 60,1 0-1,-1 0 0,1 0 1,0-1-1,0 0 0,0-1 1,15 0-1,-9-2 9,1-1-1,0-1 1,0 0 0,-1-1-1,1-1 1,-1 0 0,0-1-1,-1-1 1,0 0 0,0-1-1,0-1 1,22-18 0,-30 22-77,-1 0 1,1-1 0,-1 1 0,-1-1 0,1 0-1,-1 0 1,0 0 0,-1-1 0,1 1-1,-1-1 1,-1 0 0,1 0 0,-1 0 0,0 0-1,-1 0 1,0-1 0,0 1 0,0-1 0,-1 1-1,0 0 1,-1-1 0,-1-10 0,1 13-23,0 0-1,-1 0 1,1 0 0,-1 0 0,0 0 0,0 0 0,-1 0 0,1 1 0,-1-1-1,0 1 1,0 0 0,-1 0 0,1 0 0,-1 0 0,0 0 0,0 1 0,0 0-1,0 0 1,-1 0 0,1 0 0,-1 1 0,0-1 0,0 1 0,0 1 0,0-1-1,0 1 1,0-1 0,0 1 0,0 1 0,-1-1 0,-8 1 0,7 0 2,1 1 0,-1 0 0,0 0 1,0 0-1,1 1 0,-1 0 1,1 0-1,-1 1 0,1 0 0,0 0 1,0 0-1,-8 7 0,10-7-43,0 0 0,0 0 0,0 1-1,1-1 1,0 1 0,-1 0 0,2 0 0,-1 0-1,0 1 1,1-1 0,0 1 0,0-1 0,0 1-1,0 0 1,1-1 0,0 1 0,-1 10 0,1-14-33,1 1 1,0-1 0,1 1 0,-1 0 0,0-1 0,0 1 0,1-1 0,-1 1 0,1-1 0,-1 1-1,1-1 1,-1 1 0,3 2 0,3 3-3275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43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0 5016,'0'0'7433,"-15"4"-7020,-8 2-151,0 2 0,0 0 0,1 1-1,0 1 1,-24 16 0,19-8 101,14-10-131,2 0 0,-1 0-1,1 1 1,-15 16-1,23-22-170,1 0 0,0 0-1,-1 0 1,1 0-1,1 1 1,-1-1 0,0 1-1,1-1 1,0 1-1,-1 0 1,2-1 0,-1 1-1,0 0 1,1 0-1,-1 0 1,1 0 0,0 0-1,1-1 1,-1 1-1,1 0 1,1 5-1,0-2 20,0-1 0,0-1 0,1 1 0,0 0 0,0-1-1,0 1 1,1-1 0,0 0 0,0 0 0,0 0 0,1-1-1,-1 1 1,1-1 0,0 0 0,0-1 0,1 1-1,-1-1 1,1 0 0,11 4 0,-12-5-14,1 0 0,-1 0 0,1-1-1,-1 0 1,1 0 0,-1-1 0,1 0 0,0 0 0,-1 0 0,1 0 0,-1-1 0,1 0-1,-1 0 1,1-1 0,-1 1 0,1-1 0,-1 0 0,0-1 0,0 1 0,0-1 0,0 0-1,7-7 1,-3 2 46,-1 0 0,0-1 0,-1 0 0,0 0 0,0-1 0,-1 0 0,0 0 0,-1 0 0,0-1 0,-1 0 0,0 0 0,-1 0 0,0 0 0,0-1 0,-1 1 0,-1-1 0,0 1 0,-1-1 0,0 0 0,0 1 0,-2-1 0,-3-19 0,5 30-96,0 1 0,0-1 0,-1 0 0,1 0 0,0 1 0,0-1 0,0 0 0,-1 0-1,1 1 1,0-1 0,-1 0 0,1 1 0,-1-1 0,1 1 0,-1-1 0,1 1 0,-1-1 0,1 0-1,-1 1 1,1 0 0,-1-1 0,0 1 0,1-1 0,-1 1 0,0 0 0,1-1 0,-1 1 0,0 0-1,1 0 1,-1 0 0,0-1 0,0 1 0,1 0 0,-1 0 0,0 0 0,0 0 0,1 0 0,-1 1-1,0-1 1,0 0 0,1 0 0,-1 0 0,0 1 0,0-1 0,0 1 0,-1 0 13,0 0 1,0 0-1,1 1 1,-1-1-1,0 1 1,0-1 0,1 1-1,0 0 1,-1 0-1,1 0 1,0-1-1,-1 1 1,1 0-1,-1 3 1,-1 5 23,1 0 0,-1 0 0,1 0 0,1 0 0,0 0 0,1 0 0,-1 1 0,2-1 0,0 0 0,0 0 0,1 0 0,0 1 0,0-2 0,1 1 0,1 0-1,0-1 1,0 1 0,1-1 0,0 0 0,0-1 0,1 1 0,0-1 0,1 0 0,0 0 0,8 7 0,-10-12-16,-1 0-1,1 0 0,-1-1 0,1 1 1,0-1-1,0 0 0,0 0 1,0-1-1,0 1 0,1-1 1,-1 0-1,0-1 0,1 1 0,-1-1 1,0 0-1,1-1 0,7 0 1,-6-1-2,-1 1 1,1-1-1,-1 0 1,1 0-1,-1-1 1,0 0-1,0 0 1,0 0-1,0-1 1,-1 0-1,1 0 1,-1 0-1,6-7 1,1-2 44,-1 1 30,0 0 1,-1-1 0,0 0-1,-1-1 1,12-23 0,1 0 363,-8 9-210,-10 22-172,4-9-14,-5 9-65,0-1 1,1 1 0,0 0-1,0 0 1,6-5 0,-9 10-13,0 0 0,0 0-1,0 0 1,0 0 0,0 0 0,0 1 0,0-1-1,0 0 1,1 1 0,-1-1 0,0 1 0,0 0-1,1-1 1,-1 1 0,0 0 0,1 0 0,-1-1-1,0 1 1,1 0 0,-1 0 0,0 1 0,1-1-1,-1 0 1,0 0 0,1 1 0,-1-1 0,0 1-1,0-1 1,1 1 0,-1-1 0,0 1 0,0 0-1,2 1 1,5 5-2,0 0 1,0 0-1,0 1 0,-1 0 1,0 1-1,-1-1 0,0 1 1,0 1-1,-1-1 0,0 1 1,-1 0-1,0 0 0,0 0 0,-1 1 1,-1-1-1,0 1 0,0 0 1,-1 0-1,0-1 0,-1 1 1,0 0-1,-1 0 0,0 0 0,-5 18 1,5-25 2,0-1 1,0 0-1,0 0 1,-1 0-1,0 0 1,1 0-1,-1-1 0,0 1 1,0 0-1,-1-1 1,1 0-1,0 1 1,-1-1-1,0 0 1,1 0-1,-1 0 1,0-1-1,0 1 0,0-1 1,0 1-1,0-1 1,0 0-1,-1 0 1,1 0-1,-4 0 1,2-1 8,0 1 0,0-1 0,0 0 0,0 0 0,0-1 0,0 1 1,0-1-1,0 0 0,0-1 0,0 1 0,0-1 0,0 0 1,1 0-1,-1 0 0,1-1 0,-6-3 0,2 0 11,1-1 0,-1 0 0,-8-11 0,14 15-10,0 0 1,-1 0-1,1 0 0,1 0 1,-1 0-1,0 0 0,1-1 0,-1 1 1,1-1-1,0 1 0,1-1 1,-1 1-1,0-5 0,1 7-9,0 1-1,0-1 1,0 1-1,1-1 0,-1 1 1,0 0-1,0-1 1,0 1-1,1-1 1,-1 1-1,0 0 1,1-1-1,-1 1 1,0 0-1,1-1 1,-1 1-1,0 0 1,1 0-1,-1-1 0,0 1 1,1 0-1,-1 0 1,1 0-1,-1-1 1,1 1-1,-1 0 1,0 0-1,1 0 1,-1 0-1,1 0 1,-1 0-1,1 0 1,-1 0-1,1 0 0,-1 0 1,1 0-1,0 1 1,24 3 28,-19-3-25,229 67 128,-182-51-54,-30-11-262,19 7 853,-41-12-868,1-1 0,-1 1 0,1 0-1,-1 0 1,0 0 0,1 0 0,-1 0 0,0 0 0,0 0 0,0 1 0,1-1 0,-1 0 0,-1 1 0,1-1-1,0 1 1,0-1 0,0 1 0,-1-1 0,1 1 0,0 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45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25 6520,'0'0'10559,"-1"16"-10192,-3 108 356,2-97-369,-2-1 0,-1 0 0,0 0-1,-18 46 1,6-20 553,9-40-416,5-9-325,2-2 138,14-16 236,55-157-53,-58 153-402,1 0 1,16-23-1,7-10 131,-31 47-171,0 0 0,1 0 0,-1 1 0,1 0 0,0-1 0,1 1 0,-1 1 0,6-5 0,18-17 319,-26 23-321,-1 0 1,1 1 0,-1-1-1,1 0 1,0 1-1,0-1 1,0 1-1,0 0 1,0-1-1,0 1 1,0 0-1,1 0 1,-1 1-1,0-1 1,1 0-1,-1 1 1,3-1-1,-1 1 5,0 0 0,-1 1 0,1-1 0,0 1-1,0 0 1,0 0 0,-1 1 0,1-1-1,6 4 1,-7-3-19,0 0 1,0 0-1,0 1 0,-1-1 0,1 1 0,-1-1 0,1 1 0,-1 0 1,0 0-1,0 0 0,-1 0 0,1 0 0,-1 1 0,1-1 0,1 6 1,1 7 18,0-1 1,1 18-1,-5-32-45,3 22 66,-2 1 0,-1 0 0,-4 33 0,0-14 63,-8 61 293,7-47 266,5-62-703,1 0-1,0-1 1,1 1 0,-1 0-1,1 1 1,0-1 0,1 0-1,2-5 1,5-11-55,3-15-3431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47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8 5016,'0'0'13741,"-3"13"-13441,0-3-243,-1 4 94,1 0-1,0 1 1,0-1 0,2 1-1,0 0 1,2 28 0,7 15 1047,-8-51-757,0-6-422,0-1 0,0 0 0,-1 1 0,1-1-1,0 1 1,0-1 0,0 1 0,0-1 0,0 0 0,0 1-1,0-1 1,0 1 0,0-1 0,1 1 0,-1-1 0,0 0-1,0 1 1,0-1 0,0 1 0,1-1 0,-1 0-1,0 1 1,0-1 0,0 0 0,1 1 0,-1-1 0,0 0-1,1 1 1,-1-1 0,0 0 0,1 0 0,-1 1 0,1-1-1,-1 0 1,1 0 0,3-46 730,23-104-241,-27 148-494,1 0 0,-1 0 0,1 0 0,0 0 0,0 0 0,0 0 0,0 0 0,0 0 0,1 0-1,-1 1 1,0-1 0,1 0 0,-1 1 0,1-1 0,0 1 0,3-3 0,7-6-3355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06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23 2504,'0'0'10668,"-11"-3"-10424,-31-9-6,33 10-75,-1 0 1,1 1-1,-1 0 0,1 0 0,-1 1 1,0 0-1,1 1 0,-1 0 0,1 0 0,-1 1 1,1 0-1,0 1 0,0 0 0,0 1 0,0 0 1,-14 8-1,-49 42 719,69-53-842,1 1-1,0 0 0,0 0 1,0 0-1,0 0 0,0 0 0,0 0 1,-2 4-1,-11 11 177,9-11-132,1 1 1,0-1 0,0 1-1,0 0 1,1 0 0,0 1-1,-4 11 1,6-16-53,1 0 0,0 0 0,0 1 0,0-1 0,1 0 0,-1 0 0,1 1 0,0-1 0,0 0 1,0 1-1,0-1 0,0 0 0,1 1 0,0-1 0,0 0 0,0 0 0,0 0 0,0 1 0,0-1 0,1 0 0,-1-1 0,1 1 0,0 0 0,0 0 0,0-1 0,0 1 0,1-1 0,-1 0 0,3 3 0,3 1 19,-6-4-32,1 0 1,0 0-1,0 0 1,0 0-1,0 0 1,0 0 0,0-1-1,0 0 1,0 1-1,6 0 1,24 6 109,20 4 46,-49-12-164,0 1 0,0-1 0,1 0 0,-1 0 0,0 0 0,1-1 0,-1 1 0,0-1 0,7-2 0,-6 1-9,-1 1-1,1 0 0,0 0 0,0 0 1,7 0-1,15-2 7,34-9 18,-48 9-20,-11 3-6,0-1 0,0 1 0,0-1 0,0 0 0,0 1 0,0-1 0,0 0 0,0 0 0,0 0 0,1-2 0,21-8 12,-22 11-7,0 0-1,0-1 1,0 0 0,0 1-1,0-1 1,0 0-1,-1 0 1,1 0 0,0 0-1,0 0 1,-1-1 0,1 1-1,-1 0 1,1-1-1,-1 1 1,0-1 0,0 0-1,1 1 1,0-3-1,1-2 4,0 0-1,0 0 0,1 1 1,0-1-1,5-5 0,-6 11 140,-4-3-64,1 3 61,-5 26-104,3-20-39,1 0 1,0 0-1,1 0 0,-1 0 1,1 0-1,0 0 1,2 9-1,-1-13 1,-1 1 0,1-1 0,0 0 0,0 0 0,0 0 0,0 0 1,0 0-1,1 0 0,-1 0 0,0 0 0,1-1 0,0 1 0,-1-1 0,1 1 0,0-1 0,0 1 0,0-1 1,0 0-1,0 0 0,0 0 0,0 0 0,0 0 0,3 0 0,1 1 4,1-1 0,0 0-1,0 0 1,0-1 0,0 0 0,1 0 0,-1 0 0,0-1-1,0 0 1,-1-1 0,1 0 0,0 0 0,11-5-1,-15 6 1,0-1 0,0 0-1,-1 0 1,1 0 0,0 0-1,-1 0 1,1 0-1,-1-1 1,0 1 0,2-4-1,-3 4 3,0 1-1,0-1 0,0 1 1,0-1-1,0 1 1,-1-1-1,1 0 0,-1 1 1,1-1-1,-1 0 0,0 1 1,1-1-1,-1 0 0,0 1 1,0-1-1,0 0 1,-1 1-1,1-1 0,0 0 1,-1 0-1,0-1 0,-4-7 30,0 1 0,-1-1-1,0 1 1,-1 0 0,-10-11-1,14 17-9,0-1-1,-1 1 1,1 0-1,-1 0 0,0 0 1,1 1-1,-1-1 1,0 1-1,-1 0 0,1 0 1,0 0-1,0 1 1,-1 0-1,1-1 1,-8 0-1,3 3 40,11 2 12,18-1-55,9-5-17,0-2 0,0-1 0,31-11 0,26-6 91,-49 14-22,-24 5 23,0 0 0,1 2 0,0 0-1,15-1 1,-28 3-85,-1 0 0,1 0 0,0 0 0,-1 0 0,1 0 0,0 1 0,-1-1 0,1 0 0,0 0 0,-1 1 0,1-1 0,0 0 0,-1 1 0,1-1 0,-1 1 0,1-1 0,-1 1 0,1-1 0,-1 1 0,1-1 0,-1 1 0,1-1 0,-1 1 0,0 0 0,1-1 0,-1 1-1,0 0 1,1-1 0,-1 1 0,0 0 0,0-1 0,0 1 0,0 0 0,0-1 0,0 1 0,0 0 0,0 0 0,0-1 0,0 2 0,-6 33 127,3-24-70,-1 13 66,-2 0 0,-10 29 0,15-52-121,1 0 0,-1 0 0,0 0 0,1 0 0,0 1 0,-1-1 0,1 0 0,0 0 0,0 0 1,-1 0-1,1 1 0,0-1 0,0 0 0,0 0 0,0 0 0,1 0 0,-1 1 0,0-1 0,0 0 0,1 0 0,0 2 0,0-3-5,-1 1-1,1-1 1,0 0 0,0 0-1,0 0 1,0 0 0,-1 0-1,1 0 1,0 0 0,0 0 0,0 0-1,-1 0 1,1 0 0,0 0-1,0 0 1,0-1 0,-1 1-1,1 0 1,0-1 0,0 1 0,-1 0-1,2-2 1,7-3 31,0-1 0,0 0 1,9-9-1,-6 3-16,-7 7-2,-1 0 1,1 1-1,0 0 0,0 0 0,1 0 0,-1 0 1,1 1-1,-1 0 0,8-3 0,-12 6-15,0-1-1,0 1 1,-1-1 0,1 1-1,0 0 1,0-1-1,0 1 1,0 0 0,0 0-1,1 0 1,-1 0-1,0 0 1,0 0 0,0 0-1,0 0 1,0 0-1,0 1 1,0-1-1,0 0 1,0 0 0,0 1-1,0-1 1,-1 1-1,1-1 1,0 1 0,0 0-1,0-1 1,0 1-1,-1 0 1,1-1 0,0 1-1,-1 0 1,2 1-1,4 4 23,-5-4-18,0 0 1,0-1-1,-1 1 0,1 0 0,-1 0 0,1 0 0,-1 0 0,1 0 1,-1 0-1,0-1 0,0 1 0,0 4 0,3 18 98,-3-23-103,7 8 160,7-16-81,4-7-3,31-33 0,-8 7 27,-39 39-101,-1-1 0,1 1-1,-1-1 1,1 1 0,0 0 0,-1 0-1,1 0 1,0 0 0,0 0 0,0 0-1,0 0 1,0 1 0,0-1 0,0 1-1,0-1 1,0 1 0,0 0 0,0 0-1,4 0 1,-5 1-2,1-1-1,-1 1 0,1 0 0,-1 0 1,0 0-1,1 0 0,-1 0 0,0 0 1,0 1-1,0-1 0,0 0 1,0 1-1,0-1 0,0 1 0,0-1 1,-1 1-1,1-1 0,0 1 1,-1-1-1,0 1 0,1 0 0,-1-1 1,0 1-1,1 2 0,3 23 71,3 52 0,-7-77-67,0 0 0,0 0 0,0 0 0,0 0 1,1 0-1,-1 0 0,1 0 0,-1 0 0,1 0 1,-1-1-1,1 1 0,1 2 0,-1-4-4,-1 1-1,1-1 1,-1 1 0,1-1-1,0 0 1,-1 1-1,1-1 1,-1 0-1,1 0 1,0 1 0,0-1-1,-1 0 1,1 0-1,0 0 1,-1 0 0,1 0-1,0 0 1,0 0-1,-1 0 1,1 0 0,0 0-1,-1 0 1,1 0-1,0 0 1,-1-1 0,1 1-1,0 0 1,-1-1-1,1 1 1,0 0 0,-1-1-1,2 0 1,5-4 17,0 0 0,0-1 0,0 0 0,0 0 0,-1 0 0,0-1 0,9-14 0,-7 10 7,0 1 1,1 0-1,10-9 0,-18 18-23,0 0 0,0 0 1,0 0-1,0 0 0,0 0 0,0 0 0,-1 0 0,1 0 0,0 0 0,-1 0 0,1-1 1,-1 1-1,1 0 0,-1 0 0,1-1 0,-1 1 0,0-2 0,2 3 46,-3 0-51,1 0-1,0 0 0,0 0 1,0 1-1,0-1 0,0 0 0,0 0 1,0 0-1,0 0 0,0 0 1,0 0-1,0 0 0,0 1 1,0-1-1,0 0 0,0 0 1,0 0-1,0 0 0,0 0 1,0 0-1,0 1 0,0-1 1,0 0-1,0 0 0,0 0 0,0 0 1,0 0-1,0 0 0,0 0 1,0 1-1,0-1 0,0 0 1,0 0-1,0 0 0,0 0 1,0 0-1,0 0 0,0 0 1,1 0-1,-1 0 0,0 1 0,0-1 1,0 0-1,0 0 0,0 0 1,0 0-1,0 0 0,1 0 1,-1 0-1,0 0 0,0 0 1,0 0-1,0 0 0,0 0 1,0 0-1,1 0 0,-1 0 1,0 0-1,0 0 0,-2 8 18,0 0 0,0 0 0,0 17-1,-2 5-1,-17 68 61,-36 212 127,49-182-24,7-107-97,3-20 2,2-11-31,33-143 129,-26 98-151,35-105 0,-11 81 29,59-96 0,-84 157-56,1 1 1,20-23-1,-26 34 3,1 0 1,0 0-1,0 0 0,0 1 0,1 0 1,0 1-1,0-1 0,0 1 1,8-3-1,-15 7-8,1 0 0,-1 0 0,1 0 1,-1 0-1,1-1 0,-1 1 0,1 1 1,-1-1-1,1 0 0,0 0 0,-1 0 1,1 0-1,-1 0 0,1 0 0,-1 0 0,1 1 1,-1-1-1,1 0 0,-1 0 0,0 1 1,1-1-1,-1 0 0,1 1 0,-1-1 0,0 1 1,1-1-1,-1 0 0,0 1 0,1-1 1,-1 1-1,0-1 0,1 1 0,-1-1 1,0 1-1,0-1 0,0 1 0,0-1 0,0 1 1,1-1-1,-1 2 0,2 24 9,-5-11-17,0-1 1,-1 1-1,0-1 1,-1 0-1,-1 0 1,0 0-1,-1-1 1,-1 0-1,0 0 1,0-1-1,-2 0 1,1-1-1,-1 0 1,-19 17-1,22-24 9,0 0-1,-1 0 1,1-1-1,-1 0 1,1 0-1,-1 0 1,0-1-1,0-1 1,-15 2-1,6 0 76,39-8-107,11-1-22,207-64-200,-225 64 244,-2 0 1,1-1-1,-1-1 0,0 0 1,0-1-1,17-16 0,-28 23 18,0 0 0,0-1 0,0 1 0,-1-1 0,1 0 0,-1 0 0,1 1 0,-1-1 0,0 0 0,0 0 0,0 0 0,-1 0 0,1 0 0,-1 0 0,0-1 0,1 1 0,-1 0 0,-1 0 0,1 0 0,0 0 0,-1 0 0,0 0 0,1 0 0,-1 0 0,0 0 0,-2-4 0,1-1 41,2 7-43,0 0-1,0 1 1,0-1-1,0 1 0,0-1 1,-1 0-1,1 1 0,0-1 1,0 0-1,0 1 0,0-1 1,-1 1-1,1-1 1,0 1-1,-1-1 0,1 1 1,0-1-1,-1 1 0,1-1 1,0 1-1,-1-1 1,1 1-1,-1-1 0,1 1 1,-1 0-1,1-1 0,-1 1 1,0 0-1,1-1 0,-1 1 1,0 0-6,1-1 1,0 1-1,0 0 1,0-1 0,0 1-1,0 0 1,0 0-1,0-1 1,0 1-1,0 0 1,0-1-1,0 1 1,0 0-1,0-1 1,0 1-1,0 0 1,0-1 0,0 1-1,0 0 1,0 0-1,1-1 1,-1 1-1,0 0 1,0-1-1,0 1 1,0 0-1,1 0 1,-1-1 0,0 1-1,0 0 1,1 0-1,-1 0 1,0-1-1,0 1 1,1 0-1,-1 0 1,0 0-1,0 0 1,1 0 0,-1 0-1,0 0 1,1-1-1,-1 1 1,0 0-1,1 0 1,-1 0-1,0 0 1,1 0-1,-1 0 1,0 0-1,0 1 1,1-1 0,0 0-1,16 1-2,0 0 1,24 6-1,-3 0-5,-36-6 4,-1-1 0,0 1 0,0-1 0,1 1 0,-1 0-1,0-1 1,0 1 0,0 0 0,0 0 0,0 0 0,0 0 0,0 0 0,0 0 0,-1 0-1,1 0 1,0 0 0,0 0 0,-1 1 0,1-1 0,-1 0 0,1 0 0,-1 1 0,1 1-1,0 1 5,-1-1 0,1 1-1,0 0 1,-1-1 0,0 1-1,0-1 1,-1 8 0,1-8-2,-1 1 0,1-1 0,0 1 0,0-1 0,0 0 0,1 1 0,-1-1 0,2 6 0,-1-6-1,-2 8 0,2 4 0,0 5 29,-1-19-26,0 1 0,0-1 0,-1 1 0,1-1 0,0 1 0,0-1 0,0 1 0,1-1 0,-1 0-1,0 1 1,1-1 0,-1 1 0,0-1 0,1 0 0,0 1 0,-1-1 0,1 0 0,0 1 0,0-1 0,-1 0 0,3 2-1,7 8 28,-9-9-25,1 0-1,-1 0 1,1-1-1,0 1 0,-1 0 1,1-1-1,0 0 1,0 1-1,0-1 1,0 0-1,0 0 1,0 0-1,0 0 1,0 0-1,4 0 1,5 2-6,-1-1 1,1 0 0,0-1-1,0 0 1,0-1 0,0 0-1,18-3 1,-20 2-2,-1-1 0,1-1-1,0 1 1,-1-1 0,0-1-1,1 0 1,-1 0 0,-1 0 0,1-1-1,-1-1 1,0 1 0,0-1-1,6-7 1,0 1 7,0-1 0,13-18-1,-22 26-1,0-1-1,-1 0 1,0 1-1,0-1 1,0-1-1,-1 1 0,0 0 1,0-1-1,1-7 1,-3 11 8,0 0 1,0 0 0,0 0 0,-1 0-1,1 0 1,-1 0 0,0 1 0,0-1-1,0 0 1,0 0 0,0 1 0,-1-1-1,1 0 1,-1 1 0,0 0 0,1-1-1,-1 1 1,0 0 0,-3-3-1,4 5-6,0 0 0,0 0-1,0-1 1,0 1 0,1 0-1,-1 0 1,0 0 0,0 0-1,0 0 1,0 0 0,0 0-1,0 0 1,0 1 0,0-1-1,1 0 1,-1 0-1,0 1 1,0-1 0,0 0-1,0 1 1,1-1 0,-1 1-1,0-1 1,0 2 0,0-2 0,-1 1 1,1 0 0,0 0 0,0 0 0,0 0-1,0 0 1,0 0 0,0 0 0,0 1 0,1-1-1,-1 0 1,0 0 0,1 1 0,-1-1 0,0 0-1,1 2 1,-2 15 9,1 0 0,2 25 1,0-36-23,0 1 0,1 0 1,-1-1-1,2 1 1,-1-1-1,1 1 1,8 12-1,-8-13 6,1-1-1,0 0 0,1 0 0,-1-1 0,1 0 0,0 1 0,1-1 0,-1-1 0,1 1 0,0-1 0,0 0 0,0-1 1,1 1-1,-1-1 0,1 0 0,0-1 0,0 0 0,0 0 0,0 0 0,0-1 0,0 0 0,0 0 0,1-1 1,-1 0-1,0 0 0,0-1 0,1 0 0,-1 0 0,11-4 0,-13 3 6,0-1 1,0 0-1,0 0 0,-1 0 1,1-1-1,-1 1 0,0-1 1,5-6-1,27-37 46,-27 33-10,-1 0 0,0 0 0,-1 0 0,-1-1-1,6-21 1,12-21 167,-23 55-198,0 0-1,0 0 1,-1 1 0,1-1 0,0 1 0,0-1 0,1 1-1,-1-1 1,0 1 0,2-2 0,-3 3-6,0 0 0,0 0 0,0-1 0,1 1 0,-1 0 0,0 0 0,0-1-1,0 1 1,1 0 0,-1 0 0,0 0 0,0-1 0,1 1 0,-1 0 0,0 0 0,0 0 0,1 0 0,-1 0 0,0 0 0,0-1 0,1 1 0,-1 0 0,0 0 0,1 0-1,-1 0 1,0 0 0,1 0 0,-1 0 0,0 0 0,0 0 0,1 1 0,-1-1 0,0 0 0,1 0 0,-1 0 0,0 0 0,0 0 0,1 0 0,-1 0 0,0 1 0,0-1-1,1 0 1,-1 0 0,0 0 0,0 1 0,0-1 0,1 0 0,-1 1 0,20 28 37,-17-19-45,-1 0-1,-1 0 1,1 0-1,-2 1 1,1-1 0,-1 0-1,-2 12 1,-13 72-41,15-94 46,-1 3 0,0 0-1,0-1 1,0 1 0,0-1 0,0 1 0,-1-1 0,1 0-1,-1 1 1,0-1 0,1 0 0,-1 0 0,0 0 0,0 0 0,0-1-1,-1 1 1,1 0 0,0-1 0,-1 0 0,1 1 0,-1-1-1,1 0 1,-1 0 0,1 0 0,-1-1 0,0 1 0,0-1-1,1 1 1,-1-1 0,0 0 0,0 0 0,1 0 0,-1 0 0,0-1-1,1 1 1,-1-1 0,0 0 0,1 0 0,-1 0 0,0 0-1,1 0 1,-4-2 0,-9 1-4,14 2-17,15 2-87,7 4 70,0-1 0,42 5 0,-52-9 33,0 0 0,1-2 0,-1 1 0,0-1 0,0-1 0,0 0 0,18-6 0,-15 3 4,7-1 10,0-2 0,-1-1 1,0 0-1,-1-1 0,0-1 0,22-17 0,-37 24 0,0 0 1,0 0-1,-1 0 0,1 0 1,-1-1-1,0 0 0,0 1 1,-1-1-1,1 0 0,-1 0 1,0-1-1,2-9 0,-4 12-5,1 0-1,-1 0 1,1 0-1,-1 0 0,0 0 1,0 0-1,-1 0 1,1 0-1,-1 0 1,1 0-1,-1 0 0,0 0 1,0 0-1,0 1 1,0-1-1,-1 0 0,1 0 1,-1 1-1,0-1 1,1 1-1,-1 0 0,0-1 1,0 1-1,-5-3 1,5 4 0,0 0-1,0 0 1,0 0 0,0 0 0,0 1-1,0-1 1,0 1 0,-1-1 0,1 1-1,0 0 1,0 0 0,0 0 0,-1 0-1,1 0 1,0 0 0,0 1 0,-1-1-1,1 1 1,0 0 0,0-1 0,0 1-1,-3 2 1,0-1 2,0 1-1,1 0 1,-1-1 0,1 2-1,0-1 1,0 0 0,0 1-1,-4 5 1,4-4-5,1-1 1,-1 1-1,1 0 1,1 0-1,-1 0 1,-1 5-1,3-6 0,0-1-1,1 1 1,-1-1-1,1 1 1,0-1-1,0 1 1,1-1-1,-1 1 1,1-1-1,-1 1 1,2 3-1,0-2-5,-1-1 0,1 1 0,0-1 0,0 1 0,0-1 0,1 0 0,-1 0 0,1 0 0,0 0 0,0-1 0,1 1 0,-1-1 0,1 0 0,0 0 0,-1 0 0,1 0 0,0-1 0,1 1 0,-1-1 0,0 0 0,1-1 0,-1 1-1,1-1 1,6 2 0,1-1-7,1-1-1,-1 0 0,1 0 0,-1-1 0,1-1 0,-1 0 0,1-1 1,15-4-1,-21 3 23,0 1 1,0-1 0,-1-1-1,1 1 1,-1-1-1,0 0 1,0-1 0,-1 1-1,1-1 1,6-9-1,8-9 74,19-27-1,-36 45-70,5-7 40,-1 0 0,-1-1 0,6-14 0,4-9 88,-16 36-139,0-1 0,0 1 0,0 0 0,0 0-1,0 0 1,0 0 0,0 0 0,0 0 0,0 0 0,0 0 0,0-1-1,0 1 1,0 0 0,0 0 0,0 0 0,0 0 0,0 0 0,0 0-1,1 0 1,-1 0 0,0-1 0,0 1 0,0 0 0,0 0 0,0 0-1,0 0 1,0 0 0,0 0 0,0 0 0,0 0 0,1 0 0,-1 0-1,0 0 1,0 0 0,0 0 0,0 0 0,0 0 0,0 0 0,0 0 0,0 0-1,1 0 1,-1 0 0,0 0 0,0 0 0,0 0 0,0 0 0,0 0-1,0 0 1,0 0 0,1 0 0,-1 0 0,0 0 0,0 0 0,0 0-1,0 0 1,0 0 0,0 0 0,0 0 0,0 0 0,0 0 0,1 1-1,-1-1 1,0 0 0,0 0 0,0 0 0,0 0 0,3 13 41,-1 22-12,-2-34-23,1 10 0,0 12 8,-1 1-1,-1-1 1,-3 24-1,3-41-13,0 0 0,-1 0 0,1 0 0,-1 0 0,0-1 0,-1 1 0,0 0 0,1-1 0,-2 0 0,1 0 0,-1 0 0,1 0 0,-1 0 0,-1-1 0,1 1 0,-10 6 0,11-9 0,0-1 1,-1 1-1,0-1 1,1 0-1,-1 0 1,0 0-1,1 0 1,-1-1-1,0 0 1,0 1-1,0-1 1,0-1-1,1 1 1,-8-2-1,7 2 4,1-1-1,0 0 1,0 0-1,0 0 1,0 0-1,0 0 1,1 0-1,-1-1 0,0 1 1,1-1-1,-1 0 1,1 0-1,-1 0 1,1 0-1,0 0 1,0-1-1,-4-4 1,48 5 7,-1 6 51,59 12 1,-24-2 58,-24-3 8,-35-6 76,31 3-1,-15-2-95,-31-4-637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09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94 333 4816,'0'0'7516,"6"-10"-7120,18-31 2,-24 40-355,0 1-1,1 0 1,-1-1-1,0 1 1,1-1 0,-1 1-1,0 0 1,0-1-1,0 1 1,0-1-1,1 1 1,-1-1-1,0 1 1,0-1 0,0 1-1,0-1 1,0 1-1,0 0 1,0-1-1,0 1 1,0-1-1,0 1 1,-1-1 0,1 1-1,0-1 1,0 1-1,0-1 1,0 1-1,-1 0 1,1-1-1,0 1 1,0 0-1,-1-1 1,1 1 0,0-1-1,-1 1 1,1 0-1,-1 0 1,1-1-1,0 1 1,-1 0-1,1 0 1,-1-1 0,1 1-1,0 0 1,-1 0-1,1 0 1,-1 0-1,1 0 1,-1 0-1,1 0 1,-1 0-1,1 0 1,-1 0 0,1 0-1,0 0 1,-1 0-1,-23 2 1102,8 7-612,10-7-360,1 1 0,0 0 0,0-1 0,1 2 0,-1-1 0,0 0 1,1 1-1,0 0 0,0 0 0,0 0 0,0 1 0,1-1 0,-4 6 0,6-7-94,-1 0 0,1 1 0,0-1 0,0 0 1,0 0-1,0 1 0,1-1 0,0 0 0,-1 1 0,1-1 0,0 1 0,0-1 0,1 0 0,0 7 0,1-5-11,0 1 0,0 0 0,0-1 1,1 1-1,0-1 0,0 0 0,0 0 0,4 5 1,-1-3-8,0 0 0,0-1 0,0 0 1,1 0-1,0-1 0,0 0 1,0 0-1,1 0 0,0-1 0,-1 0 1,15 4-1,-18-7-32,0 0 1,1-1 0,-1 0-1,0 1 1,0-2-1,0 1 1,1 0-1,-1-1 1,0 0-1,0 0 1,0 0-1,0 0 1,0-1-1,0 0 1,-1 1-1,1-1 1,0-1-1,-1 1 1,0 0-1,1-1 1,2-3-1,0 1 16,-2 0-1,1-1 1,0 1-1,-1-1 1,0 1-1,-1-1 1,1-1-1,-1 1 1,0 0-1,-1-1 1,4-13-1,-5 15 36,-1 1 0,0-1 0,0 0-1,0 0 1,-2-8 0,0-10 402,5 21 159,0 10-328,-3-3-236,1 1 1,0 0-1,1-1 1,-1 1-1,1 0 1,0-1-1,0 0 1,4 8 0,7 18 128,-12-27-156,1-1 0,-1 1-1,1 0 1,0-1 0,0 1 0,0-1-1,0 1 1,1-1 0,-1 0 0,1 0-1,3 3 1,-4-5-30,-1 0-1,0 0 1,1 0-1,-1 0 1,1 0-1,-1-1 1,1 1-1,-1 0 1,1-1-1,-1 1 1,1-1-1,0 0 1,-1 0-1,1 1 1,0-1-1,-1 0 1,1 0-1,0 0 1,-1-1-1,1 1 1,0 0-1,-1-1 1,1 1-1,-1-1 1,1 1-1,-1-1 1,1 0-1,-1 0 1,3-1-1,23-15 155,-16 11-92,-1-1-1,1 0 0,14-14 1,-20 17-45,-1-1-1,0 1 1,1 0 0,0 0-1,0 1 1,0 0 0,0-1 0,1 2-1,10-5 1,-1 4 263,-14 4-292,-1-1 0,1 1 0,-1 0 0,1-1 0,-1 1 0,1 0 1,-1-1-1,0 1 0,1 0 0,-1 0 0,0-1 0,0 1 0,1 0 1,-1 0-1,0-1 0,0 1 0,0 0 0,0 0 0,0 1 0,-4 31 112,3-29-100,0 1 0,0-1 1,1 0-1,0 1 0,-1-1 1,2 1-1,-1-1 0,2 9 0,-2-12-15,1-1 1,-1 1-1,1 0 0,-1-1 0,1 1 0,0-1 0,-1 1 0,1-1 0,0 0 0,0 1 0,-1-1 0,1 0 0,0 1 0,0-1 0,0 0 0,-1 0 0,1 1 0,0-1 0,0 0 0,0 0 0,0 0 0,-1 0 0,1 0 0,0-1 0,0 1 0,0 0 0,-1 0 0,1 0 0,0-1 0,0 1 0,0 0 0,-1-1 0,1 1 1,1-1-1,34-17-10,-28 14 16,17-12-6,-21 13 5,0 0 0,0 1 0,0-1 0,0 1 0,0 0 0,0 0 0,1 0 0,-1 0 0,1 1-1,9-2 1,-12 5 1,1-1 0,-1 1 0,0 0 0,0 0 1,0 1-1,0-1 0,0 0 0,0 1 0,-1-1 0,1 1 0,1 3 0,2 3-1,13 20 21,-13-21-12,0 0 0,0-1 0,0 1 1,8 7-1,-11-12-15,1-1 0,-1 0 1,1 0-1,-1-1 0,1 1 0,0-1 0,0 1 1,-1-1-1,1 0 0,0 0 0,0 0 1,0 0-1,0 0 0,1-1 0,-1 0 1,5 1-1,2-2-1,0 0 1,0 0-1,0-1 1,-1-1 0,1 1-1,0-1 1,9-5-1,64-35 5,-60 31-2,-8 3-5,0 0 0,0-2 1,0 1-1,20-21 0,-31 23 6,-14 10 27,-20 12 27,25-12-62,-10 5 20,1 0 0,0 1 0,-20 15 0,29-19-6,0 0 0,1 0 0,-1 1 0,1-1 1,0 1-1,0 0 0,1 1 0,0-1 0,0 0 0,0 1 0,0 0 1,-2 9-1,4-13-12,1 0 0,0 0 1,0 1-1,0-1 0,1 0 0,-1 1 1,0-1-1,1 0 0,-1 1 1,1-1-1,0 0 0,0 0 0,0 0 1,0 0-1,0 0 0,0 0 1,1 0-1,-1 0 0,1 0 0,-1-1 1,1 1-1,0 0 0,-1-1 1,1 1-1,4 1 0,-2 0-2,0-1-1,0 1 0,0-1 1,0 0-1,0 0 0,0-1 1,0 1-1,1-1 1,-1 0-1,1 0 0,-1-1 1,1 1-1,5-1 0,-2-1 3,0 0 0,0-1 0,1 0 0,-1 0 0,-1-1 0,1 0 0,0-1 0,-1 1-1,1-2 1,-1 1 0,8-7 0,-5 3 0,-1-1 0,0 0 0,0-1 0,-1 0 0,0 0 0,10-19 0,-6 6 0,0-1 0,-2 0 0,-2 0 0,0-1 0,-1 0 0,6-43 0,-9 35 18,0-53-1,-4 73-11,-1 0 0,0 0 0,-1 0 1,-1 0-1,0 0 0,-1 1 0,-5-14 0,8 24 0,0 0 0,0-1-1,0 1 1,0 0 0,0 1 0,0-1 0,-1 0-1,1 0 1,0 0 0,-1 1 0,0-1 0,1 1-1,-1-1 1,0 1 0,0 0 0,0 0-1,0 0 1,0 0 0,0 0 0,-2-1 0,2 2-2,0 0 1,0 0-1,0 0 1,0 1 0,0-1-1,0 1 1,0-1-1,1 1 1,-1-1 0,0 1-1,0 0 1,0 0-1,1 0 1,-1 0 0,0 0-1,1 0 1,-1 1-1,1-1 1,0 1 0,-1-1-1,1 1 1,0-1-1,-2 3 1,-4 7-3,0 0 0,1 1 0,1 0 1,-1 0-1,2 0 0,0 0 0,0 1 0,1-1 0,1 1 0,0 0 1,0 0-1,2 0 0,1 25 0,1-11-10,1 0 0,2 1 0,1-2 0,1 1 0,16 41-1,-19-60 39,0-1 0,0 0 0,0-1 0,1 1 0,0-1 0,1 0 0,-1 0 0,1 0 0,0-1 0,1 0 0,-1 0 0,11 5 0,-12-7-269,-1 0-1,1 0 1,0-1-1,0 0 0,0 0 1,0 0-1,0-1 1,0 0-1,1 0 1,-1 0-1,0-1 1,1 1-1,-1-1 1,0 0-1,1-1 1,-1 1-1,0-1 1,7-2-1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14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0 531 4512,'0'0'3904,"11"9"-3506,37 31-67,-44-37-230,0 0 0,0 0 0,1-1 0,-1 1 0,1-1 0,0 0 0,0-1 0,-1 1 0,1-1 0,0 0 0,0 0 0,1 0 0,-1-1 0,0 0 0,0 0 0,0 0-1,0 0 1,0-1 0,0 0 0,0 0 0,6-3 0,-8 3-15,0 0-1,0 0 0,0-1 0,0 1 0,0-1 1,0 0-1,-1 0 0,1 0 0,-1 0 1,0 0-1,1-1 0,-1 1 0,0-1 0,0 1 1,-1-1-1,1 0 0,0 0 0,-1 0 1,0 0-1,0 0 0,0 0 0,0 0 1,0 0-1,0-4 0,-1 3 30,1-1 0,-1 1 0,0-1 0,-1 1-1,1-1 1,-1 0 0,0 1 0,0 0 0,-1-1 0,1 1 0,-1 0 0,0 0 0,0 0 0,0 0-1,-1 0 1,-2-4 0,-12-11 465,13 14-376,-1 1 1,1-1-1,0 0 1,1 0-1,-6-10 1,6 9 223,3 5-390,-1 1-1,1-1 0,-1 1 0,1-1 0,0 1 0,0-1 0,-1 1 0,1-1 0,0 1 0,0-1 0,-1 1 1,1-1-1,0 1 0,0-1 0,0 0 0,0 1 0,0-1 0,0 1 0,0-1 0,0 0 0,0 1 1,0-1-1,0 1 0,0-1 0,1 1 0,-1-1 0,0 1 0,0-1 0,1 1 0,-1-1 0,0 1 0,0-1 1,1 1-1,-1-1 0,1 1 0,-1-1 0,0 1 0,1 0 0,-1-1 0,1 1 0,-1 0 0,1-1 1,-1 1-1,1 0 0,-1 0 0,1-1 0,0 1 0,-1 0 0,1 0 0,-1 0 0,1 0 0,0 0 0,6-3 68,0 1-1,-1 0 0,1 0 0,0 1 1,0 0-1,0 0 0,1 1 0,-1 0 1,0 0-1,13 3 0,-17-3-50,1 0-1,-1 0 1,0 1 0,0-1 0,0 1-1,0 0 1,0 0 0,0 0 0,0 1-1,3 1 1,-4-2-23,-1 1 0,0-1 0,0 1 0,0-1-1,0 1 1,0-1 0,-1 1 0,1-1 0,0 1 0,-1 0 0,1 0 0,-1-1 0,1 1 0,-1 0 0,0 0-1,0-1 1,0 1 0,0 0 0,0 0 0,-1 2 0,-1 17 97,-1 0-1,-1 0 1,-1 0-1,-1-1 1,-15 34-1,9-23 40,9-21-72,0 0 0,0 0-1,-2 20 1,5-26-52,0 0 0,-1 0 0,1 0 0,1-1 0,-1 1 0,0 0-1,1 0 1,0 0 0,0 0 0,0-1 0,1 1 0,-1 0 0,4 5 0,-3-7-25,0 0 0,0 0 0,0-1-1,1 1 1,-1 0 0,1-1 0,0 1 0,-1-1 0,1 0 0,0 0-1,0 0 1,0 0 0,0-1 0,-1 1 0,1-1 0,0 0 0,0 1-1,0-1 1,0-1 0,0 1 0,0 0 0,5-2 0,4 0 1,-1-1 1,1 0-1,-1 0 0,14-7 1,14-9 48,57-38 0,-75 40-3,-1 0 0,35-38 0,-37 35-49,-12 12-1,0 1-1,0 1 1,13-11-1,-18 16-8,0 0-1,0-1 0,1 1 1,-1 0-1,0-1 0,0 1 1,0-1-1,-1 0 0,1 1 1,1-3-1,6-12 32,-8 16-34,0 0 0,1 0-1,-1 0 1,0-1 0,0 1 0,0 0-1,0 0 1,0 0 0,0-1 0,0 1-1,0 0 1,0 0 0,0-1-1,0 1 1,0 0 0,0 0 0,0 0-1,0-1 1,0 1 0,0 0 0,0 0-1,-1 0 1,1-1 0,0 1 0,0 0-1,0 0 1,0 0 0,0 0-1,0-1 1,-1 1 0,1 0 0,0 0-1,0 0 1,0 0 0,0 0 0,-1-1-1,1 1 1,0 0 0,0 0 0,0 0-1,-1 0 1,1 0 0,0 0-1,0 0 1,0 0 0,-1 0 0,1 0-1,0 0 1,0 0 0,0 0 0,-1 0-1,1 0 1,0 0 0,0 0 0,0 0-1,-1 0 1,1 0 0,0 0-1,-1 1 1,0-1 5,0 1 0,-1 0 0,0-1 0,1 1 0,-1-1 0,1 0-1,-1 1 1,0-1 0,1 0 0,-1 0 0,-2 0 0,-16 3 49,13 1-43,0-1 0,0 1 0,1 0 0,0 0 0,0 1 0,0 0 0,1 0 0,-10 12 1,3-1 23,1 0 1,-11 23 0,21-37-38,0 1 1,0-1 0,1 0-1,-1 0 1,1 1-1,0-1 1,-1 0-1,1 1 1,0-1-1,1 0 1,-1 1-1,0-1 1,1 0 0,-1 0-1,1 1 1,-1-1-1,1 0 1,0 0-1,0 0 1,0 0-1,0 0 1,1 0 0,-1 0-1,3 3 1,-2-3-2,0 1 1,0-1-1,0-1 1,0 1-1,0 0 1,0 0-1,0-1 0,0 1 1,1-1-1,-1 0 1,1 1-1,-1-1 1,1-1-1,-1 1 1,1 0-1,0 0 1,-1-1-1,1 0 1,0 1-1,0-1 1,3 0-1,-1-2 1,0 1 0,-1-1 0,1 0 1,-1 0-1,1 0 0,-1-1 0,0 1 0,0-1 0,0 0 0,0 0 0,-1-1 0,1 1 0,-1-1 0,5-7 0,-2 4 17,-1-1 0,-1 1-1,0-1 1,0 0 0,0 0-1,-1-1 1,3-11 0,-7-1 72,-3 15 1,0 9-36,4-1-54,0 1 1,0-1 0,0 1 0,1-1 0,-1 0 0,0 1 0,1-1 0,0 0-1,-1 0 1,3 3 0,0 7 2,-2-7-3,0-1 0,0 1 0,1-1 0,-1 1 0,1-1 0,0 0 0,0 0 0,1 0 0,-1 0 0,5 5 0,-6-8 1,1 1 0,0-1 0,-1 0-1,1 1 1,0-1 0,0 0 0,0 0 0,0 0-1,0-1 1,0 1 0,0 0 0,1-1-1,-1 1 1,0-1 0,0 0 0,0 1 0,1-1-1,-1 0 1,0 0 0,0-1 0,0 1 0,1 0-1,2-2 1,1 1-2,1-1 0,0 0 1,-1 0-1,1-1 0,-1 0 0,0 0 0,0-1 0,0 1 0,0-1 0,-1-1 0,0 1 1,10-11-1,-8 7 7,-1-1 1,-1 0 0,1-1 0,-1 1 0,-1-1 0,0 0-1,5-17 1,-9 23-3,1 1-1,-1-1 0,1 0 1,-1 0-1,0 0 1,0 1-1,-1-1 0,1 0 1,-1 0-1,0 1 1,0-1-1,0 0 1,-3-4-1,-1-4 56,-1 1 1,-11-18-1,14 20 9,3 9-65,0-1 0,0 1 1,0-1-1,0 1 0,0 0 0,-1-1 1,1 1-1,0-1 0,0 1 0,0-1 0,0 1 1,0 0-1,-1-1 0,1 1 0,0 0 1,0-1-1,-1 1 0,1 0 0,0-1 1,0 1-1,-1 0 0,1-1 0,0 1 1,-1 0-1,1 0 0,-1-1 0,1 1 1,0 0-1,-1 0 0,1 0 0,-1 0 0,1-1 1,0 1-1,-1 0 0,0 0 111,17 0-66,20 7-16,-31-7-26,1 1 0,-1 0-1,1 0 1,8 3 0,-7-1-7,0 0 0,-1 0-1,1 1 1,-1 0 0,7 5 0,-11-7 0,0 0 0,0 0 1,-1 0-1,1 0 0,0 0 1,-1 0-1,0 1 0,1-1 0,-1 0 1,0 1-1,0 0 0,0-1 0,-1 1 1,1-1-1,0 1 0,-1 0 1,0 2-1,2 14 13,-1-13 1,0 0-1,-1 0 0,0 0 1,0 0-1,-2 10 0,2-12-6,-1 0 0,1 0 0,0 0 0,0 1 0,0-1 0,0 0 0,1 0 0,0 0 0,-1 0 0,4 8 0,-3-9-5,0-1 1,0 0 0,0 0 0,0 0 0,1 0 0,-1 0-1,1 0 1,-1 0 0,1 0 0,0-1 0,-1 1 0,1 0 0,0-1-1,0 0 1,0 1 0,0-1 0,0 0 0,1 0 0,3 1 0,-2-1 2,0-1 0,0 1 0,0-1 0,0 0 0,0 0 0,0-1 0,0 1 0,0-1 0,0 0 0,0 0 0,0 0 0,0 0 0,-1-1 0,1 0 1,-1 0-1,1 0 0,-1 0 0,1 0 0,4-5 0,2-2 3,1-2 1,-2 1-1,1-1 1,8-13 0,-9 10 15,0 1 0,-1-1 0,0-1 0,6-18 0,-12 31 55,0 7-35,1 18-25,5 19-19,-7-38 0,1 0 0,0 0 0,0 0 0,1 0 0,-1 0 0,1 0 0,-1-1 0,1 1 0,0-1 0,7 6 0,-7-7 0,-1-1 0,0 0 0,1 1 0,-1-1 0,1-1 0,-1 1 0,1 0 0,-1 0 0,1-1 0,-1 0 0,1 1 0,0-1 0,-1 0 0,1 0 0,0-1 0,-1 1 0,1 0 0,0-1 0,-1 0 0,5-1 0,-4 1 3,0-1-1,1 0 1,-1 0 0,0 0-1,0-1 1,0 1-1,0-1 1,-1 0-1,1 1 1,0-1 0,-1 0-1,3-5 1,23-45 34,-25 47-36,60-155 120,-59 148-106,31-128 120,-22 82-51,-12 55-77,1-6 37,0-1 0,0 1 0,0-12-1,-2 15 19,0 7-52,-3 16 8,-4 19-7,-79 315-74,64-277 42,13-37 10,-2-1-1,-2 0 0,-1-1 1,-25 44-1,19-47-8,7-12 20,2 0-1,-1 1 1,2 0-1,-8 23 0,17-40 3,0 0 0,0 1 0,0-1 0,-1 0 0,0 1-1,1-1 1,-1 0 0,0 0 0,0 0 0,-1-1 0,1 1-1,-1 0 1,1-1 0,-1 0 0,-3 3 0,53-54-61,-35 38 35,0 1 0,1 0 0,-1 1 0,26-14 1,63-23-87,-71 34 83,0-1 0,-1-2 0,35-23 0,-18 2 12,-24 19 22,24-17 1,-39 30-1,-1-1 0,-1 0 0,1-1 0,-1 0 0,0 0 0,0 0 1,0 0-1,-1-1 0,0 1 0,-1-1 0,4-8 0,1-4 79,-1 0 1,-1 0-1,3-21 0,-7 37-37,1-4 38,-3 6-85,0 1 0,0 0 1,0 0-1,0 0 1,0 0-1,0 0 1,0-1-1,0 1 1,0 0-1,0 0 1,0 0-1,0 0 1,0 0-1,0 0 1,0 0-1,0-1 1,0 1-1,-1 0 1,1 0-1,0 0 1,0 0-1,0 0 1,0 0-1,0 0 0,0 0 1,0 0-1,-1 0 1,1 0-1,0-1 1,0 1-1,0 0 1,0 0-1,0 0 1,0 0-1,-1 0 1,1 0-1,0 0 1,0 0-1,0 0 1,0 0-1,0 0 1,0 0-1,-1 0 1,1 1-1,0-1 0,0 0 1,0 0-1,0 0 1,0 0-1,0 0 1,-1 0-1,1 0 1,0 0-1,0 0 1,0 0-1,0 0 1,0 1-1,-2 1 21,1 1 0,0 0-1,-1-1 1,1 1 0,1 0-1,-1 0 1,0 0 0,1 0-1,-1 3 1,-2 6 15,-1 3 5,0 1-1,0-1 1,2 1-1,-2 23 0,4-33-31,0 0 0,0-1-1,0 1 1,1 0-1,0-1 1,0 1 0,0-1-1,1 1 1,-1-1-1,1 0 1,1 1-1,-1-1 1,1 0 0,0-1-1,0 1 1,5 5-1,-5-7-6,1 0-1,0 0 1,0-1-1,0 0 1,0 0-1,1 0 0,-1 0 1,1 0-1,-1-1 1,1 0-1,-1 0 1,1 0-1,0-1 1,7 1-1,1-1 2,1-1 0,0 0 0,19-4 0,-19 1 4,0 0-1,-1-1 0,0 0 1,0-1-1,0 0 0,-1-1 1,20-15-1,-12 7 18,-2-1 0,0-1 0,25-28 0,-35 35-11,0-1-1,-1 1 1,-1-1-1,1 0 1,5-17-1,-10 23-7,0 0-1,0 0 0,-1 0 0,0-1 1,0 1-1,0-1 0,-1 1 1,1 0-1,-1-1 0,-1 1 0,1-1 1,-1 1-1,0-1 0,-2-7 0,2 12-1,1 0-1,-1 0 0,1 0 0,-1 0 0,1 0 0,-1 0 0,0 0 0,1 0 1,-1 1-1,0-1 0,0 0 0,1 1 0,-1-1 0,0 0 0,0 1 1,0-1-1,0 1 0,0-1 0,0 1 0,0 0 0,0-1 0,0 1 0,0 0 1,0 0-1,0-1 0,0 1 0,0 0 0,0 0 0,0 0 0,0 1 0,0-1 1,-1 0-1,1 0 0,0 0 0,0 1 0,0-1 0,0 1 0,0-1 0,1 1 1,-3 0-1,-2 2 9,-1 0 1,1 0-1,0 1 1,0-1 0,-7 8-1,6-6-3,1 1-1,-1 0 1,1 0-1,1 1 0,-1-1 1,1 1-1,0 0 1,1 0-1,-1 0 1,1 1-1,1-1 1,0 1-1,0-1 1,0 1-1,1 0 1,0 0-1,0 0 0,1 0 1,1 9-1,-1-15-8,1 1 0,0 0 0,0 0 1,0 0-1,0 0 0,1-1 0,-1 1 0,1-1 0,-1 1 0,1-1 0,0 0 0,0 1 0,0-1 0,0 0 0,1 0 0,-1 0 0,4 2 0,-2-2 0,0 1 0,0-1 0,0 0 0,0 0 0,0 0 0,1 0 1,-1-1-1,0 0 0,1 0 0,8 1 0,-5-3 3,1 0 0,0 0-1,0-1 1,-1 0 0,1 0 0,-1-1-1,0 0 1,0-1 0,0 0 0,0 0 0,0-1-1,-1 0 1,0 0 0,0 0 0,12-14-1,4-6 25,0-1-1,31-50 1,-45 63-24,58-84 230,-64 91-185,1 0-1,0 1 1,0-1 0,8-7-1,-12 13-45,1 0 1,-1 0-1,0 0 1,1 0-1,-1 0 0,0 0 1,1 0-1,-1 1 1,0-1-1,1 0 0,-1 0 1,0 0-1,1 0 1,-1 0-1,0 1 0,0-1 1,1 0-1,-1 0 1,0 1-1,0-1 0,1 0 1,-1 0-1,0 1 1,0-1-1,0 0 0,1 1 1,-1-1-1,0 0 1,0 1-1,0-1 0,0 0 1,0 1-1,0-1 0,0 0 1,0 1-1,0-1 1,0 0-1,0 1 0,4 16 42,0 10 13,-2-1-1,-1 2 0,-4 52 0,1-65-22,-1 1-1,0-1 0,-1 0 0,-1 0 1,0 0-1,-1 0 0,-1-1 0,-10 18 1,15-30-27,0 1 1,0-1 0,0 0 0,0 0 0,0 0-1,-1 0 1,1-1 0,-1 1 0,1-1-1,-1 1 1,0-1 0,1 0 0,-1 0-1,0 0 1,0 0 0,0-1 0,0 1 0,0-1-1,0 1 1,1-1 0,-1 0 0,-5-1-1,5 1 7,0 0 0,-1-1-1,1 1 1,0-1-1,-1 0 1,1 0-1,0 0 1,0-1 0,0 1-1,0-1 1,0 1-1,0-1 1,0 0 0,1 0-1,-1 0 1,1-1-1,-1 1 1,1 0-1,-2-4 1,-3-1 76,4 3-102,13 3 4,30 5 104,-33-2-72,0-1 0,0 0 1,0 0-1,0-1 0,11-1 0,-14 1 0,-1 0-1,1 0 1,-1 0-1,0 0 1,1 1-1,-1-1 1,0 1-1,5 1 1,-5-1-3,0 0 1,0 0 0,0 0 0,0-1-1,0 0 1,0 1 0,0-1 0,1 0 0,-1-1-1,5 0 1,31-5 51,-29 5-53,-1 0 0,1-1 0,-1 0 0,0 0 0,0-1 1,0 0-1,0-1 0,12-6 0,-21 10-11,1-1 0,-1 1-1,1-1 1,-1 1 0,1-1 0,-1 1-1,1-1 1,-1 1 0,0-1 0,1 0-1,-1 1 1,0-1 0,0 1 0,1-1-1,-1 0 1,0 1 0,0-1 0,0 0-1,0 1 1,0-1 0,0 0 0,0 1-1,0-1 1,0 0 0,0 1 0,-1-2-1,-2-7-5267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15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14776,'0'0'2895,"67"16"-2615,-51-10-24,-4-4 16,-10 2-128,-2 2 0,-2 0-192,-8 6 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15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13672,'0'0'5895,"62"-35"-5295,-58 31 200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16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0 5224,'0'0'8941,"7"12"-8466,20 38-5,-27-48-418,1 1-1,-1-1 1,0 1-1,1-1 0,-1 1 1,0 0-1,-1-1 1,1 1-1,0-1 1,-1 1-1,0-1 0,1 1 1,-1-1-1,0 0 1,0 1-1,0-1 1,-1 0-1,1 0 0,-1 1 1,1-1-1,-1 0 1,1-1-1,-1 1 1,-2 2-1,0 0 51,-7 8 167,-1 0 1,1-1-1,-2-1 0,0 0 0,0 0 0,-1-1 0,0-1 1,-18 8-1,32-16-250,-1 0 0,0 1 1,1-1-1,-1 0 0,1 0 1,-1 0-1,0 1 0,1-1 0,-1 0 1,0 0-1,0 0 0,1 0 1,-1 0-1,0 0 0,1 0 0,-1 0 1,0-1-1,1 1 0,-1 0 1,0 0-1,1-1 0,-1 1 1,0 0-1,-5-5-2364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18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147 107 10848,'0'0'1814,"-4"-11"-691,-15-32 49,19 42-991,-1-1-1,0 1 1,0 0 0,0-1-1,0 1 1,0 0 0,0-1 0,0 1-1,0 0 1,0 0 0,-1 0-1,1 0 1,0 0 0,-1 1 0,1-1-1,-1 0 1,1 0 0,-1 1-1,1-1 1,-1 1 0,1 0 0,-1-1-1,1 1 1,-1 0 0,0 0-1,1 0 1,-3 0 0,-2 1 101,-1 0 1,1 0-1,0 0 1,-13 5-1,10-3 306,9-2-556,-20 4 1168,19-5-1131,1 0 1,-1 1 0,1-1-1,0 0 1,-1 0-1,1 0 1,-1 0-1,1 0 1,-1 0-1,1 0 1,0 0-1,-1 0 1,1 0 0,-1 0-1,1 0 1,-1 0-1,1 0 1,0 0-1,-1 0 1,1 0-1,-1 0 1,1-1 0,-1 1-1,1 0 1,0 0-1,-1 0 1,0-2 976,3 1-810,37-30 234,-19 15-3770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5320,'0'0'15905,"6"10"-15456,2 3-270,1 0 0,0-1 0,1-1 0,1 1 0,0-2 0,16 13 0,25 14 619,2-3-1,79 37 0,-90-51-454,-28-12-210,-1-1 0,1 0-1,1-1 1,-1-1 0,1 0-1,0-1 1,0-1 0,30 3 0,-46-6-128,0 0 0,0-1 1,1 1-1,-1 0 1,0 0-1,0 0 1,0 0-1,0 0 1,0 0-1,0 0 1,1 0-1,-1 1 0,0-1 1,0 0-1,0 0 1,0 0-1,0 0 1,0 0-1,0 0 1,1 0-1,-1 0 1,0 0-1,0 0 0,0 0 1,0 0-1,0 0 1,0 1-1,0-1 1,0 0-1,0 0 1,1 0-1,-1 0 1,0 0-1,0 0 0,0 0 1,0 1-1,0-1 1,0 0-1,0 0 1,0 0-1,0 0 1,0 0-1,0 0 1,0 1-1,-4 6 85,-11 7-42,-30 15 14,-147 101 47,160-107-84,1 2 0,1 1-1,1 1 1,1 2-1,-34 46 1,54-63-26,-2 1-11,1 0-1,1 1 1,-9 17-1,18-31 11,-1 0-1,0 0 0,0 0 0,0-1 0,0 1 0,0 0 0,0 0 1,0 0-1,0 0 0,0 0 0,1 0 0,-1 0 0,0 0 0,0 0 0,0 0 1,0 0-1,0 0 0,0 0 0,0 0 0,1 0 0,-1 0 0,0 0 0,0 0 1,0 0-1,0 0 0,0 0 0,0 0 0,0 0 0,0 1 0,1-1 0,-1 0 1,0 0-1,0 0 0,0 0 0,0 0 0,0 0 0,0 0 0,0 0 0,0 0 1,0 0-1,0 0 0,0 1 0,0-1 0,0 0 0,0 0 0,1 0 0,-1 0 1,0 0-1,0 0 0,0 0 0,0 0 0,0 1 0,0-1 0,0 0 0,0 0 1,0 0-1,0 0 0,0 0 0,0 0 0,-1 0 0,1 1 0,0-1 1,0 0-1,0 0 0,0 0 0,0 0 0,0 0 0,0 0 0,0 0 0,11-5-215,96-66-2131,-95 63 275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3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0 3112,'0'0'8142,"-3"15"-8067,-2 10-6,0 1-1,2-1 1,0 37 0,2 92 388,1 15-141,10 171 313,-9-249-429,-3 106 316,-35 131 436,25-236-706,9-57-77,2 40 1,1-39 44,-4 39 1,-6 6 131,-8 62 191,17-107-393,1-30-107,0 0 0,0 1 1,-1-1-1,1 0 0,-4 10 0,3-8 31,0-1 0,0 1 1,1 0-1,0 0 0,1 15 0,1 4-49,3 29-6,-4-50 7,0 1 0,0 0 0,-1 0 0,0-1 0,-1 1-1,-1 7 1,-5 38 35,3-38 25,3-12-38,2-11-50,4-33-896,-5 33-478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35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1 4120,'0'0'4084,"-4"10"-3752,-29 72 649,-15 1 871,-43 73 260,64-111-1575,10-16-79,-19 39 0,35-64-376,-1 0 0,0 0-1,0 0 1,-1-1 0,1 1-1,-4 3 1,1 2 289,12-16 147,12-16-369,-5 7-71,-1-1 0,0-1 1,10-19-1,5-24 249,31-97 0,-51 129-125,8-45-1,-10 57-2,-6 17-196,1 1 1,-1-1-1,0 0 0,0 0 1,0 0-1,0 0 0,0 0 1,0 0-1,0 0 0,0 1 1,0-1-1,1 0 0,-1 0 1,0 0-1,0 0 0,0 0 1,0 0-1,0 0 0,0 0 1,1 0-1,-1 0 0,0 0 1,0 1-1,0-1 0,0 0 1,0 0-1,1 0 0,-1 0 1,0 0-1,0 0 0,0 0 1,0 0-1,0-1 0,1 1 1,-1 0-1,0 0 0,0 0 1,0 0-1,0 0 0,0 0 1,1 0-1,-1 0 0,0 0 0,0 0 1,0-1-1,1 7 6,0-1 0,0 0 0,0 0-1,0 0 1,1 0 0,0-1 0,3 6 0,3 11 0,63 185 214,-59-174-153,24 59 178,-25-69-54,12 38 0,-24-52-120,2-3 47,-2-4-98,1-1 1,-1 1-1,0-1 0,0 0 1,1 1-1,-1-1 0,0 0 0,0 0 1,0 0-1,0 1 0,1-1 1,-1 0-1,0 0 0,0 0 1,0 0-1,0 0 0,0 0 0,1-1 1,-1 1-1,-2-1 0,-27-2 145,2-1 59,0 0 0,0 2 0,0 0 0,-54 6 0,69-5-147,-9 1 28,21-1-103,1 1 1,0 0-1,-1 0 0,1 0 1,-1 0-1,1 0 1,-1 1-1,1-1 0,0 0 1,-1 0-1,1 0 0,-1 0 1,1 0-1,0 1 1,-1-1-1,1 0 0,-1 0 1,1 0-1,0 1 0,-1-1 1,1 0-1,0 1 1,-1-1-1,1 0 0,0 1 1,0-1-1,0 0 0,-1 1 1,1-1-1,0 1 1,0-1-1,0 0 0,-1 1 1,1 0-57,0-1 0,1 0 0,-1 0 0,0 1 0,0-1 0,0 0 0,0 0 1,0 1-1,0-1 0,1 0 0,-1 0 0,0 0 0,0 0 0,0 1 0,1-1 0,-1 0 1,0 0-1,0 0 0,0 0 0,1 0 0,-1 1 0,0-1 0,0 0 0,1 0 1,-1 0-1,0 0 0,0 0 0,1 0 0,-1 0 0,0 0 0,0 0 0,1 0 0,-1 0 1,0 0-1,0 0 0,1 0 0,-1 0 0,0 0 0,0-1 0,0 1 0,1 0 0,-1 0 1,0 0-1,0 0 0,1 0 0,-1-1 0,0 1 0,0 0 0,0 0 0,0 0 0,1 0 1,-1-1-1,0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39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17 139 3312,'0'0'4017,"3"9"-3717,5 22-14,-2 0 1,2 32-1,22 128 843,-28-172-928,2 0 1,0 0-1,13 35 0,-12-35 50,3 3 450,-7-18 299,-6-15-678,-3-28 123,-24-61 0,17 58-92,-10-52 0,14 47-104,6 30-153,1 1 0,1-2 0,0 1 0,2 0 0,0-29 0,1 38-36,1-1 0,0 0-1,1 0 1,5-17 0,-5 22-30,0-1 1,1 1 0,-1 0-1,1 0 1,0 0-1,0 1 1,0-1-1,0 1 1,1 0-1,-1-1 1,8-3-1,-2 0 4,0 1 22,0 0-1,0 0 0,18-8 0,-22 13-38,-1-1-1,0 1 0,0 0 0,1 0 0,-1 1 0,0 0 0,1-1 1,-1 1-1,1 1 0,-1-1 0,0 1 0,1-1 0,3 3 1,-2-2-5,0 1 1,-1 1-1,1-1 1,-1 1-1,1 0 1,-1 0-1,0 1 1,-1-1-1,1 1 1,0 0-1,-1 0 1,0 1-1,0-1 1,0 1-1,-1 0 1,5 8-1,-6-10 0,0 1-1,-1 0 0,1 0 0,-1 0 0,0 0 0,0 0 1,0 0-1,-1 1 0,1-1 0,-1 0 0,0 0 0,0 1 1,0-1-1,-1 0 0,0 0 0,0 0 0,0 0 0,0 0 1,0 0-1,-1 0 0,0 0 0,0 0 0,0 0 0,-3 4 0,-18 22 240,-39 41 0,47-59-107,14-12-129,1 1 0,-1-1 0,1 0 0,-1 0 0,1 1 1,-1-1-1,1 0 0,0 0 0,-1 1 0,1-1 0,-1 1 0,1-1 0,0 0 0,-1 1 0,1-1 0,0 1 0,0-1 0,-1 1 0,1-1 0,0 0 0,0 1 0,-1 0 0,2 0 0,0 1-1,0-1 1,0 0-1,0 0 1,1 0 0,-1 0-1,0 0 1,0-1-1,0 1 1,1 0 0,-1 0-1,3 0 1,15 7 23,0 0 1,1-1-1,0-1 0,28 4 1,-30-7-26,0 1 0,0 1 0,0 1 0,-1 0 0,33 17 0,-48-22-10,1 1-1,0 0 0,-1 0 0,1 0 1,-1 0-1,1 1 0,-1-1 0,0 1 1,0-1-1,0 1 0,-1 0 0,1 0 0,-1 0 1,1 0-1,-1 0 0,0 0 0,1 3 1,-2-3 2,0-1 0,0 0 1,0 1-1,0-1 0,0 0 1,0 1-1,-1-1 0,1 0 1,-1 1-1,0-1 0,1 0 1,-1 0-1,0 1 0,0-1 1,-1 0-1,1 0 0,0 0 0,-1-1 1,1 1-1,-1 0 0,0 0 1,1-1-1,-5 3 0,-4 4 34,-1-1-1,0-1 1,-1 0-1,1 0 0,-1-2 1,-15 5-1,-78 16 570,86-21-415,13-2-33,4-3-54,-2 0-27,17 1-107,-2 1-2769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40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48 8840,'0'0'896,"-9"13"-751,-54 73 294,59-81-344,0 0 0,1 0 0,-1 1 1,1-1-1,1 1 0,-1 0 0,-2 10 0,4-13-37,1 0-1,-1 0 0,1-1 1,-1 1-1,1 0 0,0 0 1,1 0-1,-1-1 0,0 1 0,1 0 1,-1 0-1,1-1 0,0 1 1,0 0-1,0-1 0,0 1 1,1-1-1,-1 1 0,4 3 1,-4-4-3,1 0 0,0-1 0,0 1 0,0-1 0,0 0 0,0 0 0,0 1 0,0-1 0,0-1 0,0 1 0,1 0 0,-1 0 0,0-1 0,1 1 0,-1-1 0,0 0 0,1 0 0,-1 0 0,0 0 0,1 0 0,-1 0 0,0-1 0,1 1 0,2-2 0,3 0 79,0 0 0,-1-1 0,1-1-1,-1 1 1,14-9 0,-10 5-38,-1-1 1,1 0-1,-1-1 0,-1 0 0,1-1 0,-1 1 1,-1-2-1,0 1 0,-1-1 0,0 0 0,0-1 1,6-16-1,-12 25-63,-1 0 0,1-1 0,0 1 0,-1-1 0,0 1 0,0-1 0,0 1 0,0-1 0,0 1 0,-1 0 0,0-1 0,0 1 0,0-1 0,0 1 0,0 0 0,0 0 1,-1 0-1,0-1 0,1 2 0,-1-1 0,0 0 0,-1 0 0,1 0 0,0 1 0,-1 0 0,1-1 0,-1 1 0,0 0 0,0 0 0,0 0 0,0 1 0,0-1 0,0 1 0,0-1 0,-1 1 0,1 0 0,0 1 0,-1-1 0,1 0 0,-7 1 0,5 0 1,0 0-1,1 0 0,-1 1 1,1 0-1,-1 0 0,1 0 0,0 1 1,-1-1-1,1 1 0,0 0 0,0 0 1,0 1-1,0-1 0,0 1 0,1 0 1,-1 0-1,1 0 0,-5 5 0,5-4-355,1-1 0,-1 1 0,1 0-1,0 0 1,0 0 0,-2 7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3:43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3504,'0'0'5466,"-10"6"-5275,-30 17 1,37-21-127,1-1 0,-1 1 0,1 0 0,0 0 0,0 0 0,0 0 0,-4 4 0,-6 5 328,-42 11 965,45-1-640,7-19-666,-1 1 0,1-1 1,0 0-1,0 1 0,0 0 0,1-1 0,-1 1 0,1 0 0,-1 0 0,1 0 0,0 0 0,0 0 0,0 0 1,0 0-1,1 0 0,-1 0 0,1 0 0,0 0 0,0 1 0,0-1 0,0 0 0,1 0 0,-1 0 0,1 0 0,0 0 1,0 0-1,0 0 0,0 0 0,2 4 0,1-3 1,-1 1 1,0-1-1,1-1 1,0 1-1,0 0 1,0-1-1,0 0 0,1 0 1,-1 0-1,1 0 1,9 3-1,7 2 124,32 8 1,-46-14-126,6 0 33,-1-1-1,0 0 1,1-1 0,-1-1-1,0 0 1,1-1 0,-1 0-1,0 0 1,16-7 0,32-19 124,-54 26-184,0-1 0,-1-1 0,1 1 1,7-7-1,8-4 20,-12 9-19,-1-1 0,0 1 1,0-1-1,0-1 1,11-13-1,-17 17-10,0 0 0,0 0 0,-1-1 0,1 1 0,-1-1-1,0 1 1,0-1 0,0 1 0,0-1 0,0-4 0,2-1 90,-3 8-103,0 1 0,1 0 0,-1-1 0,0 1 0,0-1 0,0 1 0,1 0 0,-1-1 0,0 1 0,0-1 0,0 1 0,0 0 0,0-1 0,0 1 0,0-1 0,0 1-1,0-1 1,0 1 0,0 0 0,0-1 0,0 1 0,0-1 0,0 1 0,0 0 0,-1-1 0,1 1 0,0-1 0,-1 0 0,-14-32 281,13 31-257,0 0 1,0 1 0,-1 0-1,1 0 1,0 0-1,-1 0 1,1 0 0,-1 0-1,1 0 1,-1 1 0,-2-1-1,-8-2 100,12 3-108,0-1 0,0 1-1,0 0 1,0 0 0,1 0-1,-1 1 1,0-1-1,0 0 1,0 0 0,1 0-1,-1 1 1,0-1-1,0 0 1,0 1 0,1-1-1,-1 0 1,0 1-1,1-1 1,-1 1 0,0-1-1,1 1 1,-2 0-1,2 0 33,27-5 889,-26 5-1086,0-1 0,0 1 0,0-1 0,0 1 0,0-1 0,0 0 0,0 1 0,0-1 0,0 0 0,0 0 0,0 0 0,0 0 0,0 0 0,1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14.8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 1 3616,'0'0'9558,"-10"7"-9404,4-3-131,3-2-10,-1 0 0,1 0 0,0 1 0,0-1 0,0 1 0,0 0 0,0 0 0,1 0 0,-1 0 1,1 1-1,0-1 0,0 0 0,0 1 0,0 0 0,1-1 0,-1 1 0,1 0 0,0 0 0,0 0 0,0 5 0,5 531 1129,6-304-795,-11 426 811,-19-306-247,3-83-84,-2-52-65,13-172-560,3-29 38,-1 0 1,-1 0-1,-1-1 1,-1 0-1,0 0 0,-18 30 1,23-49 42,-1-9-219,0-15-85,4-19-2613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18.62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 1 3408,'0'0'3374,"-4"10"-3282,1 1-76,-20 66 111,21-56-10,0-1 1,2 0-1,0 1 0,6 35 0,-2-15-40,19 310 494,-31 496 0,-45-396-273,16-164 4,17-141-46,-8 116 614,27-254-764,1 0 1,0 0-1,0 0 1,1 0-1,0 0 1,1 0-1,3 13 1,-4-21-99,-1 0 0,0 0 0,0 1 0,1-1 0,-1 0 1,0 0-1,0 0 0,1 1 0,-1-1 0,0 0 0,0 0 1,1 0-1,-1 0 0,0 0 0,1 0 0,-1 0 1,0 1-1,1-1 0,-1 0 0,0 0 0,1 0 0,-1 0 1,0 0-1,0 0 0,1-1 0,-1 1 0,0 0 0,1 0 1,-1 0-1,0 0 0,1 0 0,-1 0 0,0-1 0,1 1 1,8-5-1089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20.8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266 1 2304,'0'0'5164,"-4"15"-4855,-1 8-211,-55 288 1116,4 332 513,46 6 114,15-182-261,-16-168-347,10-288-1190,-6 41 287,-2 0 0,-19 63 0,16-70-146,8-29-110,-46 151 847,48-155-816,2-11-90,0 0 0,0 0-1,0 0 1,0 0 0,0 0-1,-1 0 1,1 0-1,0 0 1,0 0 0,-1 0-1,1 0 1,0 0-1,-1 0 1,1 0 0,-1 0-1,1 0 1,-1 0-1,0-1 1,1 1 0,-2 1-1,2-3-9,-1 1 0,1-1 1,-1 0-1,1 1 0,0-1 0,0 0 0,0 0 0,-1 1 1,1-1-1,0 0 0,0 1 0,0-1 0,0 0 1,0 0-1,0 1 0,0-1 0,0 0 0,0 1 0,1-1 1,-1 0-1,0 0 0,0 1 0,1-1 0,0-1 0,55-179-2310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22.5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0 3312,'0'0'6065,"-10"8"-5754,6-5-279,-1 0 6,0 1 1,0 0-1,1 0 1,-1 0-1,1 1 1,0-1-1,0 1 1,1 0-1,-1 0 1,1 0-1,0 1 1,1-1-1,-1 1 1,-2 9-1,-8 51 357,3 1-1,-2 103 1,9-103-211,-20 660 1440,-11-4 423,27-622-1630,4-47-159,3-26-9,-2-1-1,-1 1 1,-1-1 0,-14 50-1,12-52 35,5-21-178,0 1 1,1-1-1,-2 1 0,1-1 1,0 0-1,-1 0 0,0 1 0,0-1 1,-5 7-1,7-11-104,0 0 0,0 0 1,0 0-1,0 0 0,0 1 0,0-1 0,0 0 0,0 0 1,0 0-1,-1 0 0,1 0 0,0 0 0,0 1 1,0-1-1,0 0 0,0 0 0,0 0 0,-1 0 0,1 0 1,0 0-1,0 0 0,0 0 0,0 0 0,0 0 0,-1 1 1,1-1-1,0 0 0,0 0 0,0 0 0,0 0 0,-1 0 1,1 0-1,0 0 0,0 0 0,0 0 0,0 0 1,-1-1-1,1 1 0,0 0 0,0 0 0,0 0 0,0 0 1,-1 0-1,1 0 0,0 0 0,0 0 0,0 0 0,0 0 1,0-1-1,0 1 0,-1 0 0,1 0 0,0 0 0,0 0 1,0 0-1,0-1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25.2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248 1 2400,'0'0'9673,"-5"17"-9322,0 0-254,-3 9 102,1 1 1,-4 35 0,-15 100 675,-16 168 431,7 193 588,4-62-408,23-290-999,-17 214 776,-9 7-127,32-243-862,2-118-188,-8 26 207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3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21 4912,'0'0'11521,"-12"6"-11177,10-5-320,-99 45 998,75-35-511,1 1-1,0 2 0,-45 31 1,64-41-432,1 1 0,0-1 1,1 1-1,-1 0 0,1 0 1,0 1-1,0-1 0,0 1 0,1 0 1,0 0-1,0 0 0,0 0 1,1 0-1,0 1 0,0-1 1,1 1-1,0 0 0,0-1 0,0 1 1,1 0-1,0 0 0,1-1 1,-1 1-1,1 0 0,0-1 1,1 1-1,0-1 0,0 1 0,0-1 1,1 0-1,0 1 0,0-1 1,0-1-1,1 1 0,0 0 1,0-1-1,0 0 0,1 0 0,0 0 1,0-1-1,0 1 0,0-1 1,9 4-1,-9-4-10,1-1 0,-1 0 0,1-1 0,0 1 0,0-1 0,0 0 0,0-1 0,0 1 0,1-1-1,-1-1 1,0 1 0,1-1 0,-1 0 0,1 0 0,-1-1 0,0 0 0,0 0 0,1 0 0,-1-1 0,9-4 0,-7 3 22,-1-1 1,1-1-1,-1 1 1,0-1-1,-1 0 1,1-1-1,-1 1 1,0-1-1,0 0 1,-1-1-1,0 0 1,0 1-1,-1-2 1,1 1-1,-1 0 1,-1-1-1,4-11 1,-4 12-12,-1 0 0,0 0 0,-1-1 1,0 1-1,0 0 0,-1-1 0,1 1 1,-1-1-1,-1 1 0,0 0 0,0-1 1,0 1-1,-1 0 0,0 0 0,0 0 1,-1 0-1,0 0 0,0 0 0,-1 1 1,-5-9-1,7 13-50,0-1 0,-1 1 1,1-1-1,-1 1 0,0 0 0,1 0 1,-1 0-1,0 0 0,0 1 0,0-1 0,0 1 1,0 0-1,-1-1 0,1 1 0,0 1 1,-1-1-1,1 0 0,-6 1 0,7-1-12,-13-2 72,11 3-35,8 4 1,-2-2-52,1-1-1,0-1 1,0 1-1,0 0 1,0-1 0,0 0-1,0 1 1,0-1-1,0 0 1,0-1-1,0 1 1,0 0 0,0-1-1,3 0 1,8-2 3,258-24 349,-269 26-512,-1 1-1,1 0 0,0 0 0,-1 0 0,1 0 0,-1 1 0,1-1 0,-1 1 1,1-1-1,-1 1 0,1 0 0,-1 0 0,1 0 0,-1 0 0,0 1 0,0-1 1,0 1-1,1-1 0,-2 1 0,1 0 0,0-1 0,0 1 0,0 0 0,-1 0 0,1 1 1,-1-1-1,0 0 0,1 0 0,-1 1 0,0-1 0,0 1 0,-1-1 0,2 4 1,0 4-123,0 0 1,0 0-1,-1 0 1,-1 1 0,1-1-1,-4 21 1,1 39 41,2-69 285,2-2-32,1-1 0,-1 1 1,0 0-1,0-1 1,0 1-1,0-1 0,0 1 1,0-1-1,0 0 1,1-2-1,1 0 12,33-38 89,12-12-9,-37 43-91,95-83 119,-91 82-105,0 1 0,0 0 0,1 2 1,1-1-1,20-6 0,-35 15-23,27-7 113,-30 7-115,1 1 1,-1 0-1,1 0 1,0 0-1,-1 0 1,1 0-1,-1 0 1,1 0-1,0 0 1,-1 0-1,1 0 1,-1 0-1,1 0 1,-1 0-1,1 1 1,0-1-1,-1 0 1,1 0-1,-1 1 1,1-1-1,-1 0 1,1 0-1,-1 1 1,1-1-1,-1 1 1,0-1-1,1 1 1,-1-1-1,1 0 1,-1 1-1,0-1 1,1 1-1,-1-1 1,0 1-1,0 0 0,0-1 1,1 1-1,-1-1 1,0 1-1,0-1 1,0 1-1,0 0 1,-6 65 171,4-45-103,0 0 0,1 0 0,1 24 0,1-40-51,-1 1 1,1-1 0,0 0-1,1 0 1,-1 1 0,1-1-1,0-1 1,0 1-1,1 0 1,-1 0 0,1-1-1,0 1 1,0-1 0,1 0-1,-1 0 1,1 0 0,5 4-1,-3-5 4,0 1 0,0-1 0,1 0 0,-1 0 0,1-1-1,0 0 1,0 0 0,0 0 0,0-1 0,0 0 0,0 0 0,0-1-1,0 0 1,0-1 0,0 1 0,0-1 0,0 0 0,0-1 0,10-3-1,4-2 74,0-1 0,-1-1 0,0 0-1,0-1 1,18-14 0,-29 17-425,1-1 1,-1 0 0,0-1 0,14-18 0,-19 21-1091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77 150 9848,'0'0'3086,"-4"12"-2576,-11 26-176,-24 68 903,34-91-1011,1 0 0,1 0 0,0 0-1,1 0 1,0 22 0,2-26-58,1 0-1,0 0 0,1 0 1,0 0-1,1-1 0,0 1 1,7 14-1,-7-18-64,1-1 1,0 0-1,0 0 1,0-1-1,1 1 1,0-1-1,0 0 1,0 0-1,1 0 1,-1-1-1,1 0 1,9 5-1,-7-6-10,0 1 1,0-1-1,0 0 1,1 0-1,-1-1 1,1 0-1,0-1 0,0 0 1,0-1-1,-1 1 1,1-1-1,0-1 0,0 0 1,0 0-1,-1-1 1,1 0-1,-1-1 1,1 1-1,-1-2 0,0 1 1,10-7-1,-4 2 35,0 0-1,0-2 1,-1 0-1,0 0 1,-1-1-1,0-1 0,-1 0 1,-1 0-1,0-1 1,15-24-1,-17 22-17,0 0 0,-2-1 0,1 0 0,-2 0 0,0 0 0,-1-1 0,0 1 0,-2-1-1,0 0 1,0-26 0,-3 32-42,0 0-1,0-1 1,-1 1-1,0 0 1,-1 0 0,0 1-1,-1-1 1,-1 1-1,1-1 1,-1 1-1,-1 1 1,0-1-1,0 1 1,-1 0-1,0 0 1,-15-13 0,17 17-19,-1 0 0,1 0 0,-1 1 0,0-1 0,0 1 0,0 1 0,-1-1 0,0 1 0,1 1 0,-1-1 1,0 1-1,0 0 0,0 0 0,0 1 0,-1 0 0,1 1 0,0-1 0,0 1 0,-1 1 0,1-1 0,0 1 0,0 0 1,0 1-1,0 0 0,0 0 0,-10 5 0,-3 1 52,1 1 1,1 0-1,-1 2 0,2 0 1,0 1-1,0 1 0,1 1 1,-24 25-1,38-37-87,1-1 1,-1 1 0,1 0-1,0-1 1,-1 1 0,1 0-1,0 0 1,0 0-1,0 0 1,0 0 0,1 0-1,-1 1 1,1-1 0,-1 0-1,1 0 1,0 0-1,-1 1 1,1-1 0,0 0-1,1 3 1,0-3-270,0 0 0,0 1 0,0-1 0,0 0 1,1 0-1,-1 0 0,1 0 0,0 0 0,-1 0 0,1-1 1,0 1-1,0 0 0,0-1 0,0 1 0,3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34.7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30 108 2904,'0'0'11985,"-5"13"-11654,-14 40-14,18-50-277,0 1 1,0-1-1,0 1 1,1 0-1,-1 0 1,1-1-1,0 1 1,0 0-1,0 0 1,1 0-1,0 5 1,1 4 72,23 198 2169,-19-170-1206,-3-39-468,2-9-381,1-8-117,28-140 329,-21 93-289,-10 45-95,1 1-1,0-1 1,9-20 0,-3 11 84,7-30-1,3-7 276,-19 62-399,-1 0 0,0 0 0,1 0 0,-1 0 0,1 0 0,-1 0 1,1 0-1,-1 0 0,1 0 0,0 0 0,-1 0 0,1 1 0,0-1 0,0 0 0,0 0 0,0 1 0,-1-1 0,1 1 0,0-1 1,0 1-1,0-1 0,0 1 0,0-1 0,1 1 0,-1 0 0,0 0 0,0-1 0,0 1 0,0 0 0,0 0 0,0 0 0,0 0 1,0 0-1,0 1 0,1-1 0,1 1 0,-1-1 9,0 1 0,0 0 0,0 0 0,0 1 0,0-1 0,0 0 0,0 1 0,-1-1 0,1 1 0,0-1 0,-1 1 0,1 0 0,-1 0 0,0 0 1,1 0-1,0 3 0,2 4 14,4 7 52,-1 1 0,-1 0 0,-1 1 0,0-1 0,2 19 0,5 127 805,-8-116-398,-4-43-558,-3 16 653,4-17-287,2-12-318,1-4-3276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38.3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184 0 3208,'0'0'12448,"-10"5"-12191,7-4-267,-8 5 249,-1 0 0,1 0 1,0 1-1,0 1 0,1 0 1,-13 12-1,14-10-98,1 0-1,0 1 0,1 0 1,0 0-1,0 0 0,2 1 1,-1 0-1,2 0 1,-1 0-1,2 1 0,-1-1 1,2 1-1,-2 13 0,3-16 11,0-1-1,1 0 0,0 0 0,1 11 0,-1-18-107,1 1-1,0-1 0,-1 0 0,1 1 0,0-1 0,0 1 0,0-1 0,0 0 0,1 0 0,-1 0 0,0 0 0,1 0 0,0 0 0,-1 0 0,1 0 0,0-1 0,0 1 0,0 0 0,3 1 0,-2-1 34,1 0-1,-1 0 0,1 0 1,0-1-1,0 1 0,0-1 1,-1 0-1,1 0 0,0 0 0,1-1 1,-1 1-1,0-1 0,0 0 1,0 0-1,0-1 0,0 1 1,0-1-1,0 0 0,0 0 0,0 0 1,0 0-1,0-1 0,-1 1 1,1-1-1,-1 0 0,6-4 1,48-40 87,-36 26-3654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39.5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6520,'0'0'19870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41.0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0 3712,'0'0'10446,"-6"13"-10003,-1 1-306,2-5-16,0 2 0,1-1 0,0 1 0,0-1 0,-3 21 0,1 4 311,-2 5 501,2 0 0,-2 57 0,8-82-817,0 19 1232,0-31-988,-1-4-62,-1-18-26,1-29-19,2-1 1,2 1 0,19-93-1,-14 81 91,-8 59-320,0-3 18,0 6-12,-2 33 32,-6 40 0,0-17 6,5-21-13,-18 119 564,19-144-3537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7:59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25 3504,'0'0'8414,"-5"10"-8026,1 0-327,-5 9 270,0 0-1,1 1 1,-6 24 0,9-27-114,0 0 0,-1-1 0,-1 0 0,-1 0 0,-15 23-1,11-20-14,9-12-91,0 0 0,-1-1 1,0 1-1,-1-1 0,0 0 0,1 0 1,-2 0-1,1-1 0,-1 0 0,0 0 0,0 0 1,0-1-1,-9 5 0,13-8-63,1-1 1,-1 1-1,0-1 0,0 1 1,0-1-1,0 0 0,0 1 0,0-1 1,1 0-1,-1-1 0,0 1 0,0 0 1,0 0-1,0-1 0,0 1 1,0-1-1,-3-1 0,1 0 7,1 0-1,-1 0 1,1-1-1,0 1 1,0-1-1,0 0 1,0 0-1,-3-4 1,1 1 7,1 0 1,-1-1-1,1 0 1,1 0-1,-1 0 1,1 0 0,1-1-1,-4-10 1,5 9-12,1 1-1,-1 0 1,2 0 0,-1-1 0,1 1-1,0 0 1,1 0 0,0 0 0,0 0 0,1 0-1,6-14 1,2 2 63,0 0 1,28-36-1,-36 52-83,1 0-1,0 0 1,-1 0 0,1 0 0,1 1-1,-1 0 1,0 0 0,1 0 0,8-4-1,0 2 112,1 0 0,19-3 0,-24 6-87,-2 1-11,1 0 1,-1 0-1,0 1 1,1 0-1,-1 1 1,0 0-1,1 0 1,-1 0-1,12 4 1,0 2 95,0 0 1,23 13-1,-24-9 1,1 2 0,-1 0-1,26 24 1,-28-22 12,1 0 0,1-2 0,31 19 0,-46-31-144,8 5 81,0 0 0,0-1 0,14 3 0,-22-7-62,1 0 0,-1 0-1,1-1 1,-1 1-1,1-1 1,0 0-1,-1 0 1,1-1 0,-1 1-1,1-1 1,-1 1-1,1-1 1,-1 0-1,1 0 1,3-2 0,-7 2-24,11-4 77,0 0-1,0-1 0,0 0 1,-1-1-1,0-1 1,-1 1-1,11-12 1,0 0 119,-17 17-147,0 0-1,0-1 0,0 1 0,-1-1 0,0 0 0,1 0 1,-1 0-1,0 0 0,0 0 0,2-5 0,-4 8-46,0 0 0,0 0 0,0 0 0,0 0 0,0 0 0,1 0 0,-1 0 0,0 0 0,0 0 0,0 0 0,0 0 0,0 0 1,0 0-1,0 0 0,0 1 0,1-1 0,-1 0 0,0 0 0,0 0 0,0 0 0,0 0 0,0 0 0,0 0 0,0 0 0,0 0 0,1 0 0,-1-1 0,0 1 0,0 0 0,0 0 0,0 0 0,0 0 0,0 0 0,0 0 0,0 0 0,1 0 0,-1 0 0,0 0 0,0 0 0,0 0 0,0 0 0,0 0 0,0-1 0,0 1 0,0 0 0,0 0 0,0 0 0,0 0 0,0 0 0,0 0 0,0 0 0,0 0 0,0-1 0,0 1 0,0 0 0,0 0 0,0 0 0,0 0 0,0 0 0,0 0 0,0 0 0,0 0 0,0-1 0,0 1 1,0 0-2,1 8-3500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00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 6328,'0'0'9018,"9"14"-8476,27 49-27,-29-50-330,-2-1 0,1 2 0,-2-1 0,4 15 0,5 14 248,0-9-104,-3-8-44,0-1 0,-2 1 0,-1 1-1,5 31 1,-4-20 75,3 16 149,-11-49-444,0 0 1,0-1-1,0 1 0,0-1 0,0 1 1,-1-1-1,1 1 0,-1 0 0,0-1 1,0 0-1,-3 6 0,2-6-5,0 0 0,0-1-1,-1 1 1,1-1 0,-1 0 0,1 0-1,-1 0 1,0 0 0,0-1 0,0 1-1,0-1 1,0 1 0,0-1 0,0 0 0,-5 1-1,-51 8 493,40-8-398,8 0-13,1-1-1,0 0 0,-1 0 0,1-1 0,-1 0 0,1-1 0,-1 0 1,1-1-1,-19-5 0,26 6-17,0 0 1,-1 0 0,1 0-1,-1 0 1,1 1-1,-1-1 1,0 1-1,-4 0 1,33 10-136,7-9-619,-22-2-2267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01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6728,'0'0'7384,"12"1"-6828,191 26 1703,-185-26-2022,0 0-1,1-2 0,-1 0 0,0-1 0,0-1 0,0 0 0,-1-2 0,25-8 0,30-18-2099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02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90 169 6424,'0'0'9098,"-11"-3"-8660,-35-9-12,45 12-369,-1 0 0,1-1 0,0 1 1,0 0-1,-1 0 0,1 0 0,0 0 0,-1 0 0,1 0 0,0 0 0,0 0 0,-1 1 0,1-1 1,0 0-1,0 1 0,-1-1 0,1 1 0,0-1 0,0 1 0,-1 0 0,1 0-3,1 0 0,-1 0 0,1 0 0,-1 0-1,1-1 1,-1 1 0,1 0 0,0 0 0,0 0 0,-1 0 0,1 0-1,0 0 1,0 0 0,0 0 0,0 0 0,0 0 0,0 0-1,0 0 1,1 1 0,0 3 82,0 0-1,1-1 1,0 1-1,-1-1 1,2 1-1,-1-1 1,4 6-1,-1-4-41,1 0 0,0 0 1,0 0-1,0-1 0,0 0 0,1 0 0,11 6 1,-15-9-63,0-1 1,0 1 0,0-1 0,-1 0 0,1 0 0,1 0 0,-1 0 0,0-1-1,0 1 1,0-1 0,0 0 0,0 0 0,0 0 0,1 0 0,-1 0 0,0-1 0,0 1-1,0-1 1,0 0 0,0 0 0,0 0 0,0 0 0,2-2 0,-2 0 6,0 1 0,0-1 1,0 0-1,-1 1 0,1-1 0,-1 0 1,0-1-1,0 1 0,0 0 1,0-1-1,-1 1 0,1-1 0,-1 1 1,0-1-1,0 0 0,0 1 1,0-1-1,-1 0 0,0 0 0,0-4 1,0-4 43,0 1 0,-1-1 1,-1 0-1,0 1 1,-5-14-1,6 21-47,-1 0-1,1 0 1,-1 1-1,0-1 1,-1 0-1,1 1 1,0 0-1,-1-1 1,0 1-1,0 0 1,0 1-1,0-1 1,-4-2-1,5 3-9,-1 0 0,1 1-1,-1-1 1,1 1 0,-1 0-1,0 0 1,0 0 0,0 0 0,0 0-1,1 1 1,-1-1 0,0 1-1,0 0 1,0 0 0,0 0-1,0 0 1,0 0 0,-5 2-1,-20 10 38,26-11-61,1 0-1,0 0 1,0-1-1,0 1 0,0 0 1,0 0-1,0 0 1,0 0-1,1 0 1,-1 0-1,0 1 1,0-1-1,1 0 0,-1 0 1,1 1-1,-1-1 1,1 0-1,0 0 1,-1 1-1,1-1 1,0 2-1,24 10-53,-10-9 35,1 0 1,-1-2-1,0 1 1,1-2-1,0 0 1,-1-1-1,24-2 1,-23-1 5,1 0 1,-1-2-1,0 1 1,0-2-1,-1 0 1,1-1-1,-1 0 1,19-13-1,-16 10 28,12-9 417,-26 17-377,1 1 0,-1-1 0,1 1 0,-1 0 0,1 0-1,5-1 1,1 0-10,6-3 3,0 1 0,18-1 0,-30 4-37,0 1 0,0-1 0,0 1 0,0 0 0,0 1 0,0-1 0,0 1 0,0-1 0,0 1 0,0 0 0,0 1 0,0-1 0,0 1 1,5 3-1,-6-3-2,-1 1 1,1 0-1,-1-1 1,0 1-1,0 0 1,0 0-1,0 0 1,-1 1-1,1-1 1,-1 0-1,2 7 1,7 41 112,-6-29-45,-2-11 4,0-1 0,1 1 1,1-1-1,0 0 0,0 0 0,1 0 1,0 0-1,12 16 0,-15-22-54,1 0 0,0 0-1,-1-1 1,1 0 0,0 1-1,1-1 1,-1 0 0,0-1-1,1 1 1,0 0 0,-1-1-1,1 0 1,0 0 0,0 0-1,0-1 1,1 1 0,4 0-1,38 12 306,-21-5-3897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08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45 834 4912,'0'0'10069,"12"-5"-9640,-2 1-335,1-1 96,0 0-1,1 1 0,0 0 1,0 1-1,21-3 1,82-11 2271,-114 17-2419,1 0-1,0 0 1,-1 0-1,1 0 1,0-1-1,-1 1 1,1 0 0,-1-1-1,1 0 1,0 1-1,-1-1 1,1 0-1,-1 0 1,0 0 0,1 0-1,-1 0 1,0 0-1,1 0 1,-1 0-1,0 0 1,0-1-1,0 1 1,0 0 0,0-1-1,-1 1 1,1-1-1,0 1 1,-1-1-1,1 1 1,-1-1 0,1 0-1,-1 1 1,1-3-1,-1 0 14,0 0-1,0 0 1,-1 0-1,1 1 1,-1-1-1,0 0 1,0 0-1,0 0 1,-1 0-1,1 1 1,-1-1-1,0 1 1,-2-4-1,0 2-24,1 1 0,0 0 0,-1-1 0,0 2-1,0-1 1,0 0 0,-1 1 0,1 0 0,-1 0 0,1 0 0,-1 1-1,0-1 1,-8-2 0,-4 1 107,0 0 0,-35-3 0,47 6-109,0 0-12,1 1-1,-1 0 1,1 0-1,-1 0 1,1 0 0,-1 1-1,1-1 1,-1 1-1,1 0 1,0 0-1,0 1 1,-1 0-1,1-1 1,0 1-1,0 1 1,0-1-1,1 0 1,-1 1 0,1 0-1,-1 0 1,1 0-1,0 0 1,0 1-1,0-1 1,0 1-1,1 0 1,0-1-1,-2 6 1,-2 3 5,2 1-1,-1-1 1,2 2-1,0-1 1,0 0-1,0 16 1,3-22-6,0 1 0,0-1 0,1 1 0,0-1 1,0 0-1,1 1 0,0-1 0,0 0 0,1 0 1,0 0-1,0 0 0,7 10 0,3 4 33,-9-14-28,0 0 1,0 0 0,1-1-1,0 0 1,0 1 0,0-1-1,1-1 1,0 1 0,0-1-1,0 0 1,1-1 0,7 5-1,-3-5 29,-1 1 0,1-2 0,0 1 0,1-2 0,-1 0 0,0 0 0,1-1-1,15 0 1,-8-1-5,0-2 0,-1 0 0,1-2 0,-1 0 0,0-1 0,0 0 0,0-2 0,-1 0-1,0-1 1,0 0 0,-1-2 0,0 0 0,25-21 0,-12 8 15,-14 12-36,-1-1 0,0 0 0,-1-1-1,14-17 1,-3-3 19,-1 0 0,-1-2 0,-2-1 0,-2 0 0,-1-1-1,-2-1 1,-1-1 0,-2 0 0,11-67 0,-21 71 17,-1 0 0,-1 0 1,-2-1-1,-1 1 0,-2 0 0,-17-58 1,18 75-8,3 12-29,0 1 0,0-1 0,-1 1 0,-3-9 1,4 13-20,0-1 0,0 0 0,-1 1 1,1-1-1,0 0 0,-1 1 0,1 0 0,-1-1 1,1 1-1,-1 0 0,0 0 0,1 0 1,-1 0-1,0 0 0,0 0 0,-2-1 1,3 2-7,1 0 0,-1 0 0,1 0 0,-1 1 0,1-1 0,0 0 1,-1 0-1,1 0 0,-1 0 0,1 0 0,0 1 0,-1-1 0,1 0 0,-1 0 1,1 1-1,0-1 0,-1 0 0,1 0 0,0 1 0,0-1 0,-1 0 0,1 1 1,0-1-1,0 0 0,-1 1 0,1-1 0,0 1 0,0-1 0,0 0 1,-1 1-1,-6 19-76,4-10 44,-11 23-40,2 0-1,2 1 0,1 1 1,-5 41-1,5 18-34,5-37 7,-1 123-120,7-143 179,1 0 1,11 48 0,-10-67 22,1 1 0,1-1-1,1-1 1,0 1 0,2-1 0,14 23 0,-16-31-4,0 0 1,1-1 0,0 0-1,1 0 1,12 7 0,-16-12 24,0 0 0,0-1 1,0 0-1,1 0 1,-1 0-1,1-1 1,-1 0-1,1 0 0,0 0 1,0-1-1,-1 1 1,1-1-1,0-1 0,0 1 1,8-3-1,3-1 37,0 0 0,0-2 0,28-12 0,-29 9 4,0-1 0,-1-1 0,0 0-1,0-1 1,15-17 0,-26 25-25,0 0 0,-1 0 0,1 0 0,-1-1 0,0 1 0,0-1 1,0 0-1,-1 0 0,3-8 0,-1 1 64,-1-1 0,2-23 1,-5 33-67,0 0 1,0 0-1,-1 0 1,1 0-1,-1 0 1,0 0-1,1 0 1,-1 0-1,0 1 1,-1-1-1,1 0 1,-1 0-1,1 1 1,-1-1-1,0 1 1,0-1-1,0 1 1,0 0-1,0 0 1,0 0-1,-4-2 1,4 2-5,-1 0-1,1 0 1,0 1 0,-1-1-1,1 1 1,-1 0 0,0 0-1,1 0 1,-1 0 0,0 0-1,0 1 1,0-1 0,1 1-1,-1 0 1,0 0 0,0 0-1,0 0 1,0 0 0,0 0-1,1 1 1,-1 0 0,-3 0-1,-36 17 66,40-17-75,1 0-1,-1 0 0,0 0 1,0 0-1,1 0 0,-1 0 1,1 1-1,-1-1 0,1 0 1,0 1-1,-1-1 1,1 1-1,0 0 0,0-1 1,0 1-1,0 0 0,0 0 1,1-1-1,-1 1 0,1 0 1,-2 3-1,2-2-7,-1 1-1,0-1 1,1 1-1,0-1 1,0 1 0,0-1-1,0 1 1,0-1-1,1 1 1,0-1-1,1 5 1,4 6-34,0-1 1,2 1-1,-1-2 1,14 18-1,-16-24 24,-1-1 0,1 0 1,0 0-1,0 0 0,0-1 0,0 1 0,1-1 0,0 0 0,0-1 0,0 0 0,12 5 1,-9-6 21,0 0 1,1-1 0,-1 0 0,0-1-1,1 0 1,-1-1 0,0 0 0,1 0-1,-1-1 1,0 0 0,0 0 0,0-1-1,0 0 1,-1-1 0,1 0 0,-1 0-1,0-1 1,0 0 0,0-1 0,-1 1-1,13-14 1,22-12 55,-9 7-14,-30 23-39,-1 0 0,1 0 0,-1 0 0,1 0 0,-1 0 0,1 1 0,-1-1 0,1 1 0,4-1 0,10-1 14,-3-1-11,-1 1 0,26-2 0,-2 1-3,-5 6 5,-71-21 219,33 17-209,-1-1-1,1 1 0,0 1 1,0-1-1,-1 1 0,1 0 1,0 0-1,0 1 1,-1 0-1,1 0 0,0 1 1,0-1-1,0 1 0,0 0 1,0 1-1,1 0 1,-9 4-1,11-4-20,0-1 1,0 1 0,0-1-1,1 1 1,-1 0-1,1 0 1,0 0-1,-1 0 1,2 0 0,-1 1-1,0-1 1,0 1-1,1-1 1,0 1-1,0 0 1,0-1 0,0 1-1,0 0 1,1 0-1,0-1 1,0 8-1,0-3-14,1 0 0,-1-1 0,2 1 0,-1-1-1,1 1 1,0-1 0,0 1 0,1-1 0,6 11 0,-5-10-5,1-1 0,0 0 0,0 0 1,11 11-1,-12-15 15,-1-1-1,0 1 1,0-1 0,1 0-1,0 0 1,-1 0 0,1-1 0,0 1-1,0-1 1,0 0 0,0 0-1,5 1 1,0-1 0,-1 1 8,1-1-1,-1 0 1,1 0 0,0-1 0,-1 0 0,1 0-1,0-1 1,-1-1 0,1 1 0,15-6 0,-3-2 1,0-1 1,-1-1 0,-1-1 0,0-1 0,0-1 0,-1 0 0,-1-1 0,-1-1 0,0 0-1,-1-1 1,25-37 0,-25 29 7,0 0 0,-1 0 0,-2-2-1,-1 0 1,-1 0 0,-1 0 0,-1-2 0,-2 1-1,3-30 1,16-270 311,-22 246-170,1 69-225,-2 12-30,-2 9 24,-5 43-102,1-15 62,-13 61-1,2-39 37,2 0-1,3 1 1,3 0 0,2 0-1,6 110 1,0-144 53,0 4 10,1 0 0,1 0 0,2 0-1,13 45 1,-17-73 16,-1 0 0,1 0 0,0 0 0,0 0 0,-1 0 0,1 0 0,0 0 0,0 0 0,0 0 0,0 0 0,0-1 0,0 1 0,0 0 0,0-1 0,0 1 0,0-1 0,1 1 0,-1-1 0,0 0 0,0 1 0,0-1 0,1 0 0,-1 0 0,0 0-1,0 0 1,1 0 0,-1 0 0,0 0 0,0 0 0,3-1 0,2 0 4,1-1 0,-1 0-1,0 0 1,10-5 0,-4 0 13,0 0 0,-1-1 1,0-1-1,0 0 0,-1-1 1,0 0-1,0 0 0,-2-1 1,1 0-1,-1-1 0,-1 0 1,0 0-1,0 0 0,-2-1 1,7-17-1,-12 27 6,1 2-4,0-1-1,-1 1 1,1-1-1,-1 0 0,0 1 1,0-1-1,1 0 1,-1 1-1,0-1 0,0 1 1,0-1-1,-1-2 1,1 3-14,0 1 0,-1-1 1,1 1-1,0 0 0,0-1 1,0 1-1,0 0 0,0-1 1,0 1-1,0-1 1,0 1-1,0-1 0,0 1 1,0 0-1,0-1 0,0 1 1,0-1-1,0 1 1,0 0-1,0-1 0,0 1 1,1 0-1,-1-1 0,0 1 1,0 0-1,0-1 0,1 1 1,-1 0-1,0-1 1,1 1-1,-1 0 0,0-1 1,1 1-1,-1 0 0,0 0 1,1 0-1,-1-1 1,0 1-1,1 0 0,-1 0 1,0 0-1,1 0 0,-1 0 1,1 0-1,-1-1 1,0 1-1,1 0 0,0 1 1,1-2-12,0 1 1,1-1 0,-1 1 0,0 0 0,0 0 0,1 0 0,-1 1-1,0-1 1,0 0 0,1 1 0,3 1 0,0 1-5,-1 1 1,1-1-1,-1 1 1,1 1 0,-1-1-1,-1 0 1,9 11-1,-4-4-6,-2-1 1,1 1-1,6 13 0,-9-11-9,0 0 0,0 1 0,3 18 0,-6-21 28,1 0-1,0 0 0,1-1 0,0 1 1,0-1-1,8 13 0,-10-22-4,-1 1 1,0-1-1,1 0 0,-1 0 0,0 0 0,1 0 0,0 0 1,-1 0-1,1 0 0,0 0 0,-1-1 0,1 1 0,0-1 1,0 1-1,-1-1 0,1 1 0,0-1 0,0 0 1,0 0-1,0 0 0,-1 0 0,1-1 0,0 1 0,0 0 1,0-1-1,-1 1 0,1-1 0,0 0 0,-1 1 0,4-3 1,3 0 4,0-1 0,-1 0 1,1-1-1,12-10 0,9-10 44,0 0 0,-2-2-1,31-41 1,-44 53-13,-12 13-14,0 0-1,0 0 0,1 0 0,-1 0 0,-1-1 1,1 1-1,0-1 0,-1 0 0,3-4 1,-4 6 0,-2 4-14,0 0 0,0 0 0,0 0 0,0 0 0,0 0 0,1 0 0,-2 6 0,0-3-1,0 2-11,0 0-1,0 0 1,1 1 0,0 0 0,1-1-1,-1 1 1,2 0 0,-1-1 0,2 12-1,-1-17 2,0 0-1,0 0 0,0 1 1,1-1-1,0 0 0,-1-1 1,1 1-1,0 0 1,0 0-1,1 0 0,-1 0 1,1-1-1,-1 1 0,1-1 1,0 1-1,0-1 0,0 1 1,0-1-1,0 0 1,0 0-1,1 0 0,-1-1 1,1 1-1,0 0 0,-1-1 1,1 0-1,0 1 0,0-1 1,0 0-1,3 0 1,0 0 4,-1-1 1,1 0 0,-1 0-1,0-1 1,1 1-1,-1-1 1,0-1 0,1 1-1,-1-1 1,0 0 0,0 0-1,0 0 1,-1 0 0,1-1-1,0 0 1,-1 0 0,0-1-1,1 1 1,4-6 0,-7 7 7,0 0 0,-1 0 0,1 0 0,0-1 0,-1 1 1,1 0-1,-1-1 0,0 1 0,0-1 0,0 1 0,0-1 0,0 1 0,-1-1 1,1 0-1,-1 1 0,0-1 0,0 0 0,1 0 0,-2 1 0,1-1 1,0 0-1,-1 1 0,1-1 0,-1 0 0,0 1 0,0-1 0,0 1 1,0-1-1,0 1 0,0-1 0,-1 1 0,1 0 0,-1 0 0,0-1 0,0 1 1,1 0-1,-1 1 0,-1-1 0,-2-2 0,1 1 11,0 0-1,0 1 1,0-1-1,-1 1 1,1 0-1,0 0 1,-1 1-1,0-1 1,1 1 0,-1 0-1,0 0 1,1 1-1,-1-1 1,0 1-1,0 0 1,1 1-1,-1-1 1,0 1-1,-6 1 1,5-3 7,6 2-16,0 0-8,1-2-3,0-1 1,0 1-1,0 0 1,0 0 0,0 0-1,0 0 1,1 0 0,-1 0-1,0 1 1,1-1 0,-1 0-1,1 0 1,-1 1 0,1-1-1,2 0 1,33-11-35,-33 11 36,113-26-78,-92 21 47,-17 4 20,0 1-1,0-1 1,0 1 0,9 1 0,-14 0 10,0 0 0,0 1 1,0-1-1,1 1 0,-1 0 1,0 0-1,0 0 0,-1 0 0,1 0 1,0 1-1,0 0 0,-1-1 1,1 1-1,3 3 0,-5-3 4,0 0 0,1 0 0,-1 0 0,0 0 0,0 0 0,0 0 0,0 0 0,-1 0 0,1 1 0,0-1 0,-1 0 0,0 1 0,1 3 0,-1 31 14,-12 40 212,12-76-175,7-8 78,21-17-10,-1 1-14,55-37-1,-67 49-74,-12 9-22,-1 1 0,0-1-1,0 0 1,1 1-1,-1 0 1,0-1 0,1 1-1,3-1 1,-5 2-7,0 0-1,0 0 0,0 0 1,0 0-1,0 0 1,0 0-1,0 0 1,0 1-1,0-1 1,0 0-1,0 1 1,0-1-1,0 1 1,0-1-1,0 1 1,0-1-1,-1 1 1,1 0-1,0-1 1,0 1-1,-1 0 1,1 0-1,0 0 1,-1-1-1,1 1 1,-1 0-1,1 1 0,72 114 67,-69-110-55,2 0 0,-1-1 0,0 1 0,1-1 0,0 0 0,13 8 1,2 2 20,-19-13-31,0-1-1,0 1 0,1-1 1,-1 0-1,0 1 0,1-1 0,-1 0 1,0 0-1,1-1 0,-1 1 1,1 0-1,0-1 0,-1 0 0,1 1 1,-1-1-1,1 0 0,0 0 1,-1-1-1,4 0 0,-2 0 4,0 0 0,-1-1 0,1 0 0,0 1 1,-1-2-1,1 1 0,-1 0 0,0-1 0,1 1 0,-1-1 0,3-3 0,4-7 24,0 0 1,-1 0-1,0-1 0,13-29 0,2-15 72,-18 39-39,2 0 0,1 1 0,13-22 0,-22 39-61,0 1 0,0-1-1,1 0 1,-1 1-1,0-1 1,1 0-1,-1 1 1,0-1-1,1 1 1,-1-1-1,1 0 1,-1 1 0,1-1-1,0 1 1,-1 0-1,1-1 1,-1 1-1,1-1 1,0 1-1,-1 0 1,1 0-1,0-1 1,-1 1 0,1 0-1,0 0 1,0 0-1,-1 0 1,1 0-1,0 0 1,0 0-1,-1 0 1,1 0-1,0 0 1,-1 0 0,1 0-1,0 0 1,0 1-1,-1-1 1,1 0-1,0 0 1,-1 1-1,2 0 1,1 2 6,0 1-1,0-1 1,0 1-1,0 0 1,-1 0 0,2 4-1,6 8-2,2 2 5,-1 0-1,0 1 1,12 31-1,-19-38-8,0 0 0,0-1 0,-2 1 0,1 0 1,-1 0-1,-1 1 0,-1 23 0,0-34-1,0-1 1,0 0-1,0 1 1,0-1 0,0 0-1,-1 1 1,1-1-1,-1 0 1,1 1-1,-1-1 1,1 0-1,-1 0 1,0 1 0,1-1-1,-1 0 1,0 0-1,0 0 1,0 0-1,0 0 1,0 0-1,0 0 1,0 0-1,0-1 1,0 1 0,-1 0-1,1-1 1,0 1-1,0-1 1,-1 1-1,1-1 1,0 1-1,-1-1 1,1 0 0,0 0-1,-1 0 1,1 0-1,-3 0 1,-4-1 37,1 0 0,-1 0 0,1-1 0,0 0 0,-14-6 0,12 5 43,1-1-1,-1 0 1,1 0 0,0-1-1,-15-12 1,23 17-81,0 0 1,0 0-1,-1 0 0,1 0 1,0 0-1,0 0 1,0 0-1,0 0 0,0 0 1,0 0-1,0 0 0,0-1 1,0 1-1,0 0 0,0 0 1,0 0-1,0 0 0,0 0 1,0 0-1,0 0 0,0 0 1,0 0-1,0 0 0,0 0 1,0-1-1,0 1 0,0 0 1,0 0-1,0 0 1,0 0-1,0 0 0,0 0 1,0 0-1,0 0 0,0 0 1,0 0-1,0 0 0,0-1 1,0 1-1,0 0 0,0 0 1,0 0-1,0 0 0,0 0 1,0 0-1,0 0 0,0 0 1,0 0-1,1 0 0,-1 0 1,0 0-1,0 0 1,0 0-1,0 0 0,0 0 1,0 0-1,0 0 0,0 0 1,0 0-1,10-1 51,23 3-72,-15-1 24,33 2-36,-30-1 7,0-1 1,1 0-1,-1-2 0,0 0 0,1-2 0,-1 0 1,22-7-1,43-17-494,-81 24-3343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08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8336,'0'0'4049,"13"0"-3418,184-8 955,-117 0-1045,-11 2 369,111-24-1,-39-12 189,-24 6-333,-100 32-637,0 1 0,0 1 0,27-1 0,-5 2-2390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345 375 6128,'0'0'7201,"-10"0"-6842,5 0-307,-5 0 60,-1 0 0,0 1 0,1 0 0,-1 1 0,-17 4 0,1 4 245,0 0 0,0 2 0,1 1 0,1 1 0,-47 34 0,68-44-295,0 0-1,0 1 1,0-1-1,1 1 1,-1 0 0,1 0-1,0 0 1,1 0-1,-1 0 1,1 1-1,0-1 1,0 1-1,1 0 1,0 0 0,0-1-1,0 1 1,1 0-1,-1 0 1,1 0-1,1 0 1,1 9-1,-1-10-14,0 0 0,0 0 0,1 0-1,-1 0 1,1 0 0,1 0-1,-1 0 1,1-1 0,-1 1-1,1-1 1,0 0 0,1 0-1,-1 0 1,1 0 0,0-1-1,0 1 1,0-1 0,0 0-1,1 0 1,-1-1 0,1 1-1,0-1 1,-1 0 0,9 2-1,-6-2 17,0 0 0,1-1-1,-1 0 1,1-1 0,-1 0-1,0 0 1,1 0-1,-1-1 1,0 0 0,1 0-1,-1-1 1,0 0 0,0-1-1,0 1 1,0-1-1,-1 0 1,11-7 0,-9 4 18,-1 0 0,1 0 0,-1 0 0,0-1 0,-1 0 0,0-1 0,0 1 0,0-1 1,-1 0-1,0-1 0,-1 1 0,0-1 0,3-10 0,1-3 171,-1-1 1,-1 0-1,-2 0 1,0 0-1,1-31 1,-5 53-218,0-1 1,0 0 0,0 1-1,0-1 1,0 0 0,0 1-1,-1-1 1,1 1-1,-1-1 1,1 0 0,-1 1-1,1-1 1,-1 1 0,0-1-1,0 1 1,0 0 0,1-1-1,-3 0 1,-3 24 427,5-9-405,1-1 0,0 1 1,1 0-1,0-1 1,1 1-1,0-1 1,1 1-1,0-1 0,1 0 1,11 23-1,-14-33-44,0 0 0,0 0 1,0 0-1,0 0 0,1 0 0,-1 0 0,1 0 0,-1 0 0,1 0 0,-1-1 0,1 1 1,0 0-1,0-1 0,0 0 0,0 1 0,0-1 0,0 0 0,0 0 0,0 0 0,1 0 1,-1-1-1,0 1 0,0 0 0,1-1 0,2 1 0,1-2 18,0 0 0,-1 0-1,1 0 1,-1-1 0,1 1-1,-1-1 1,0 0 0,0-1 0,10-5-1,10-9 127,42-34 0,-44 31-9,46-29 1,-42 33-48,-15 8-10,1 0 0,-1 1 1,1 1-1,19-7 1,-31 13-83,-1 0-1,1 0 1,-1-1 0,1 1 0,-1 0 0,0 0 0,1 0-1,-1 0 1,1 0 0,-1 0 0,0 0 0,1 0-1,-1 0 1,1 1 0,-1-1 0,0 0 0,1 0 0,-1 0-1,1 0 1,-1 1 0,0-1 0,1 0 0,-1 0-1,0 1 1,1-1 0,-1 0 0,0 0 0,0 1-1,1-1 1,-1 0 0,0 1 0,0-1 0,1 1 0,-1-1-1,0 0 1,0 1 0,0-1 0,0 1 0,0-1-1,1 0 1,-1 1 0,0-1 0,0 1 0,0-1-1,0 0 1,0 1 0,-1 0 0,-1 24 137,1-20-110,-10 53 228,6-37-125,0 0-1,2 0 1,0 21-1,3-41-126,-1-1-1,1 1 0,0-1 0,0 1 1,0-1-1,0 1 0,0-1 0,0 1 1,0-1-1,1 1 0,-1-1 0,0 1 0,0-1 1,0 1-1,0-1 0,1 1 0,-1-1 1,0 1-1,0-1 0,1 1 0,-1-1 0,0 0 1,1 1-1,-1-1 0,0 0 0,1 1 1,-1-1-1,1 0 0,-1 1 0,0-1 0,1 0 1,-1 0-1,1 0 0,-1 1 0,1-1 1,-1 0-1,1 0 0,0 0 0,1 0 12,0 0 0,0-1 0,0 1 0,0-1-1,0 0 1,0 0 0,0 1 0,0-1 0,4-3 0,36-28 203,-27 18-133,-4 3 18,1 0 0,17-11 1,-25 20-80,-1-1 0,1 1 1,-1 0-1,1 1 1,0-1-1,0 1 1,0 0-1,0 0 1,0 0-1,0 0 0,0 1 1,0-1-1,8 1 1,-10 1-20,1-1 0,-1 1 0,1-1 0,-1 1 0,0 0 1,1 0-1,-1 0 0,0 0 0,0 0 0,0 0 0,0 1 0,0-1 0,0 1 1,0-1-1,0 1 0,-1 0 0,1 0 0,1 2 0,2 4 20,-1 0 0,0-1 0,6 17 0,-7-15-14,0-1-1,1 1 1,8 11-1,-11-18-13,0 0-1,1 0 0,0 0 1,-1 0-1,1-1 0,0 1 1,0 0-1,0-1 0,0 0 1,0 1-1,1-1 0,-1 0 1,0 0-1,1 0 0,-1 0 1,0-1-1,4 1 0,3 0 2,0 0-1,0-1 1,0 0 0,1-1-1,-1 0 1,0 0-1,0-1 1,-1-1-1,1 1 1,0-1-1,8-5 1,13-6 19,48-33 0,-26 15-17,43-18 46,18-11 34,-94 51-58,-13 10-14,-12 8-10,-23 22 17,2 1 0,-41 59 0,57-74-15,6-8-3,-1-1 0,2 1 0,-1 0 0,1 0 0,0 1 0,0-1 0,1 1 0,-3 12 0,6-20-6,0 0 0,0 0 0,-1 0 0,1-1 0,0 1 1,0 0-1,0 0 0,0 0 0,0 0 0,0-1 0,0 1 0,1 0 1,-1 0-1,0 0 0,0-1 0,1 1 0,-1 0 0,0 0 0,1-1 0,-1 1 1,1 0-1,-1-1 0,1 1 0,-1 0 0,1-1 0,-1 1 0,1 0 1,0-1-1,-1 1 0,1-1 0,0 0 0,-1 1 0,1-1 0,0 1 1,0-1-1,0 0 0,-1 0 0,1 1 0,0-1 0,1 0 0,1 0 1,0 0-1,0 0 0,0 0 1,0 0-1,0-1 0,0 0 1,0 1-1,0-1 0,0 0 1,3-2-1,11-6 9,1-1 0,-2-1 1,1 0-1,-2-1 0,1-1 0,-2-1 0,0 0 1,0-1-1,21-32 0,-18 22 10,-1-1 1,-1-1-1,-2-1 0,0 0 1,15-53-1,-17 36 71,-1 0-1,-3 0 1,4-86 0,-10 127-73,-1 1-1,0-1 1,-1 0 0,1 0 0,-1 1 0,0-1 0,0 0 0,-1-3 0,2 7-16,-1-1 1,1 1-1,0 0 1,0 0-1,-1 0 1,1 0-1,0 0 1,-1 0-1,1 0 1,0 0-1,0 0 1,-1 0 0,1 0-1,0 0 1,-1 0-1,1 0 1,0 0-1,0 0 1,-1 0-1,1 0 1,0 0-1,0 1 1,-1-1-1,1 0 1,0 0-1,0 0 1,0 0-1,-1 0 1,1 1-1,0-1 1,0 0 0,0 0-1,-1 0 1,1 1-1,0-1 1,0 0-1,0 0 1,0 1-1,0-1 1,0 0-1,-1 1 1,-7 11 15,2 2-22,1-1 0,0 1 0,1 0 0,1 0-1,-2 20 1,-3 75-12,7-79 12,1-1-1,1 0 1,2 0-1,1 0 1,1 0-1,1 0 1,2-1-1,1 0 1,1-1 0,27 51-1,-35-75 13,0 1 0,0-1 0,1 1 0,0-1 0,0 0 0,-1 0 0,2 0 0,-1-1 0,0 1 0,1-1 0,5 4 0,-7-5-9,0-1 1,0 1-1,-1-1 1,1 1-1,0-1 1,0 0-1,0 1 1,0-1-1,0 0 1,0 0-1,0-1 1,0 1-1,-1 0 1,1-1-1,0 1 1,0-1-1,0 1 1,0-1-1,-1 0 1,1 0-1,0 0 1,-1 0-1,1 0 1,-1 0-1,1 0 1,-1-1-1,1 1 1,1-3-1,6-7-840,0-2-1,8-14 1,-14 23-995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10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5520,'0'0'5329,"11"1"-4896,-4 0-358,-4-1-50,0 0 1,-1 0-1,1 0 1,0 1-1,-1-1 1,1 1-1,0-1 1,-1 1-1,1 0 1,0 0-1,-1 0 1,0 0-1,1 1 1,-1-1-1,0 1 1,1-1-1,-1 1 1,0 0-1,0 0 1,0 0-1,-1 0 1,1 0-1,0 0 1,-1 1-1,0-1 0,2 4 1,2 6 112,-2 0 0,0 1 1,0-1-1,-1 1 0,-1 0 0,0-1 1,0 1-1,-2 14 0,0-19 33,0 1-1,-1-1 0,0 1 1,0-1-1,-1 0 0,0 1 1,0-1-1,-1-1 0,0 1 1,0 0-1,-1-1 0,-10 13 1,8-11 181,-10 11 487,17-20-816,-1 1-1,1-1 1,0 0 0,-1 1-1,1-1 1,-1 0-1,0 0 1,1 1-1,-1-1 1,1 0 0,-1 0-1,1 0 1,-1 0-1,1 0 1,-1 0-1,0 0 1,1 0-1,-1 0 1,1 0 0,-1 0-1,1 0 1,-1 0-1,0 0 1,1 0-1,-1-1 1,1 1 0,-1 0-1,1 0 1,-1-1-1,1 1 1,-1 0-1,1-1 1,-1 1-1,1-1 1,0 1 0,-1-1-1,-4-6-217,0 1 0,1-1 1,0 0-1,0-1 0,1 1 0,-1-1 0,-1-9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58:12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157 161 6328,'0'0'9490,"-11"-8"-9090,-33-26-3,44 33-376,-1 0-1,1 1 0,-1 0 1,1-1-1,-1 1 0,0-1 0,1 1 1,-1 0-1,1-1 0,-1 1 0,0 0 1,0 0-1,1-1 0,-1 1 1,0 0-1,1 0 0,-1 0 0,0 0 1,1 0-1,-1 0 0,0 0 0,0 0 1,1 0-1,-1 0 0,0 0 1,1 1-1,-1-1 0,0 0 0,1 1 1,-1-1-1,0 0 0,1 1 0,-1-1 1,1 0-1,-1 1 0,0-1 1,1 1-1,-1-1 0,1 1 0,0 0 1,-1-1-1,1 1 0,-1 0 0,-2 3 146,-4 3-50,1 0 0,0 0-1,0 0 1,1 1 0,0-1 0,0 1 0,1 0 0,0 1 0,1-1 0,-4 10-1,3-4 23,1 0-1,0 0 1,1 0-1,1 0 1,0 0 0,1 15-1,0-26-100,1 0 0,-1 1 0,1-1 0,-1 0 0,1 0 0,0 0 0,0 0 0,1 0 0,-1 0 0,1 0 0,-1 0 0,1 0 0,0-1 0,0 1 0,0-1 0,0 1 0,1-1 0,-1 0 0,1 0 0,-1 0 0,1 0 0,0 0 0,-1 0 0,7 2 0,-4-3 3,-1 1 0,1-1-1,0 0 1,0 0 0,0 0-1,0-1 1,0 1 0,0-1-1,0-1 1,0 1 0,0-1-1,0 1 1,0-1 0,0-1-1,9-3 1,-6 1 4,0-1-1,1 0 1,-2-1 0,1 1 0,-1-2-1,1 1 1,-2-1 0,13-15-1,-11 11 57,0 0 0,0-1-1,-1 0 1,-1-1-1,9-21 1,-10 22 184,-2 16 96,5 10-236,-1-6-127,1 0 0,0 0 0,0-1-1,12 7 1,-17-12-21,0 0-1,0 0 0,0-1 0,0 1 0,1-1 0,-1 0 0,0 0 1,1 0-1,-1-1 0,0 1 0,1-1 0,-1 1 0,1-1 0,-1 0 1,1-1-1,-1 1 0,7-2 0,-1-1 0,0-1 1,0 0-1,-1 0 1,0-1-1,1 0 1,-2 0-1,1-1 1,-1 0-1,0 0 0,0 0 1,10-14-1,0-3 47,-1-1-1,19-39 0,-34 62-38,4-9 33,-3 7-6,0 1 0,-1-1 0,1 0 1,-1 1-1,0-1 0,0 0 0,1-5 0,24 20 37,16 15-103,-27-16 35,1-1 0,0 0 0,1-2 0,26 11 0,1-3-25,-27-8 26,1-2 0,22 6-1,-34-11 13,0 0-1,-1-1 1,1 1-1,0-1 1,0 0-1,0 0 1,-1-1-1,1 0 1,0 0 0,-1 0-1,9-4 1,-9 3 6,0-1 0,0 0 0,-1 0 1,0-1-1,0 1 0,0-1 0,0 0 1,0 0-1,-1 0 0,1 0 1,-1-1-1,-1 1 0,1-1 0,0 0 1,-1 0-1,0 0 0,0 0 0,-1 0 1,1-1-1,-1 1 0,0 0 0,-1-1 1,1 1-1,-1-1 0,0 1 1,0 0-1,-1-1 0,0 1 0,-2-10 1,1 9 17,-1-1 0,1 1 1,-1 1-1,0-1 0,-1 0 1,1 1-1,-7-8 0,9 12-23,0 0-1,0 0 0,0 0 0,0 0 1,0 0-1,0 0 0,0 1 1,0-1-1,0 0 0,-1 1 0,1-1 1,0 1-1,0-1 0,-1 1 0,1-1 1,0 1-1,-1 0 0,1 0 1,-1 0-1,1 0 0,0 0 0,-1 0 1,1 0-1,0 0 0,-1 0 1,1 1-1,0-1 0,-1 0 0,1 1 1,0-1-1,0 1 0,-1 0 0,1-1 1,0 1-1,0 0 0,0 0 1,0 0-1,0-1 0,0 1 0,0 0 1,0 1-1,-1 0 0,-2 3 3,-1 0 0,1 0 0,0 1 1,1-1-1,-1 1 0,1 0 0,0 0 0,1 0 0,0 0 0,-1 1 0,2-1 0,-1 1 0,1-1 0,0 1 0,0-1 0,1 1 1,0 0-1,0-1 0,1 1 0,0 0 0,0-1 0,0 1 0,1-1 0,0 1 0,4 9 0,1-3 5,-1-1 1,2 0-1,0 0 0,0-1 0,1 0 0,1-1 0,18 17 1,-24-23-18,0-1 0,1 0 1,-1 1-1,1-2 0,0 1 0,0 0 1,0-1-1,0 0 0,1 0 1,8 2-1,2-2 213,-1 0 0,23-1 0,-29-1-616,1 0 1,0 1-1,0 0 1,0 0-1,0 1 0,0 0 1,-1 1-1,11 4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06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0 2704,'0'0'12546,"-2"14"-12356,-3 15-55,-1-1 0,-1 0 1,-16 43-1,15-53-54,-72 175 804,63-145-482,2 2 0,-10 53-1,24-94-292,-1 6 84,-1 0 0,0 0 0,-1 0 0,-1-1 0,0 1 0,-8 14 0,38-48-2558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06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6632,'0'0'4861,"11"1"-4354,107-3 779,-24-2-76,24 7 480,-4 0-447,-95-2-753,0 2-1,21 5 1,-28-5-243,5 1-2651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09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0 6632,'0'0'3706,"-4"10"-3446,-76 162 866,46-102-633,-49 140 720,67-164-913,-32 74 603,40-102-549,-10 39-1,-5 10 489,15-40 377,24-71-599,-12 31-585,1-1 0,8-17 0,2 5 59,1 1-1,0 0 1,2 1-1,1 1 1,36-35-1,-41 45 16,1 0 0,30-19 0,-43 31-97,0 0 0,0 0 0,-1 0 0,1 0 0,0 0-1,0 1 1,0-1 0,0 1 0,4-1 0,-6 1-5,1 0-1,-1 0 1,0 0 0,1 0 0,-1 0-1,1 0 1,-1 0 0,1 0-1,-1 1 1,1-1 0,-1 0 0,1 0-1,-1 1 1,0-1 0,1 0-1,-1 0 1,1 1 0,-1-1-1,0 0 1,1 1 0,-1-1 0,0 1-1,0-1 1,1 0 0,-1 2-1,1 1 33,0 1 0,0 0 0,-1 0 0,1 0 0,-1 0-1,0 0 1,-1 7 0,0 8-2,0 1 51,-1 0 0,-8 33 0,7-39-16,9 22 108,-6-35-175,0-1-1,0 1 1,0 0-1,0-1 1,1 1-1,-1-1 1,0 1-1,0 0 1,1-1 0,-1 1-1,0-1 1,1 1-1,-1-1 1,0 1-1,1-1 1,-1 1-1,1-1 1,-1 1-1,1-1 1,-1 1-1,1-1 1,-1 0-1,1 1 1,0-1-1,0 0 1,0 1-1,0-1 0,0 1 1,0-1-1,-1 1 0,1 0 0,0-1 1,0 1-1,-1 0 0,1-1 0,0 1 1,-1 0-1,1 0 0,-1 0 0,2 1 1,-2 0 0,1 0 1,0-1-1,-1 1 1,1 0-1,0-1 1,0 1-1,0-1 0,0 1 1,0-1-1,1 1 1,-1-1-1,0 0 1,1 0-1,-1 1 1,1-1-1,-1 0 1,1 0-1,0-1 1,2 2-1,13 14 38,-15-13-33,0-1-1,0 0 0,0 0 0,1 1 1,-1-1-1,1-1 0,4 4 0,-1-3-2,0 1-1,0-1 1,0 0-1,0-1 0,1 0 1,-1 0-1,0 0 1,1-1-1,-1 0 0,1 0 1,-1 0-1,0-1 1,1 0-1,11-3 0,-10 1 4,0 0-1,0 0 0,0-1 1,0 0-1,-1 0 0,1 0 1,-1-1-1,0 0 0,-1-1 1,12-11-1,-15 14 10,0-1-1,0 0 0,0 1 1,0-1-1,-1-1 1,0 1-1,0 0 1,0 0-1,0-1 1,0 1-1,-1-1 1,0 0-1,0 1 1,0-1-1,-1 0 1,1 0-1,-1 1 1,0-1-1,-1 0 1,0-5-1,-3-9 81,4 17-79,0-1 0,0 1 0,0 0 0,-1-1 1,1 1-1,-1 0 0,0-1 0,1 1 0,-1 0 0,0 0 0,-1-1 0,1 1 0,0 0 0,0 0 0,-1 1 0,1-1 0,-1 0 0,0 0 0,-2-1 0,4 3-16,-1-1 0,0 1 1,1 0-1,-1 0 0,0 0 0,1 0 0,-1-1 1,0 1-1,0 0 0,1 0 0,-1 0 0,0 0 1,0 1-1,1-1 0,-1 0 0,0 0 0,1 0 1,-1 1-1,0-1 0,1 0 0,-1 1 1,0-1-1,1 0 0,-1 1 0,1-1 0,-1 1 1,0-1-1,1 1 0,-1-1 0,0 2 0,-17 21-23,12-15 9,-1 0 2,-1 1 0,2 0 0,-1 0 0,-6 13 0,11-18 6,0 1-1,0-1 1,1 1-1,-1-1 1,1 1 0,0-1-1,1 1 1,-1 0-1,1-1 1,0 1-1,0 0 1,2 8-1,1 2 0,0-1 0,2 0 0,0 0-1,0-1 1,1 0 0,1 1-1,0-2 1,1 1 0,1-1 0,17 19-1,-24-28 14,1-1-1,-1 0 0,1 0 0,0 0 0,0 0 1,0-1-1,0 1 0,0-1 0,0 0 1,0 0-1,0 0 0,1 0 0,-1 0 1,0-1-1,1 0 0,-1 1 0,1-1 0,-1 0 1,4-1-1,0 0 9,1-1 0,0 0 1,-1 0-1,0 0 0,1-1 0,-1 0 1,8-6-1,-10 7 1,0-1 1,0 1-1,-1-1 0,1 0 0,-1-1 1,0 1-1,0-1 0,0 0 0,0 0 1,4-7-1,11-16 64,-12 18-40,0 0 0,-1-1 1,0 0-1,0 0 0,-1 0 1,0-1-1,-1 0 0,0 0 1,3-18-1,-5 18 32,-1 9-63,-1 1 1,0-1-1,1 1 1,-1-1-1,0 1 1,0-1-1,0 1 1,0-1-1,-1 1 0,1-3 1,-3-9 64,3 13-13,2 25 128,-2-11-213,1 1 0,1 0-1,0-1 1,1 1 0,1-1-1,0 0 1,1 0 0,0 0-1,1-1 1,0 0 0,11 16-1,5-9-46,-18-18 73,-1 1 0,0 0 0,0 0 0,0 0 0,5 6 0,-7-7 2,1 0 0,-1 0 1,1 0-1,0 0 1,-1 0-1,1 0 0,0 0 1,0-1-1,1 1 1,-1-1-1,0 1 0,0-1 1,1 0-1,-1 0 0,1 0 1,-1 0-1,1 0 1,2 0-1,-1-1 4,0 0 0,-1 0 1,1 0-1,-1-1 0,1 1 0,0-1 1,-1 0-1,1 0 0,-1 0 0,1 0 0,5-4 1,0 0 16,0-1 0,-1 0 0,0 0 0,0-1 0,0 0 0,-1 0 0,0-1 1,8-11-1,-5 5 17,-3 5 1,0-1-1,-1 1 0,0-1 0,0-1 1,4-11-1,8-31 180,-17 48-201,1-1 0,0 1-1,0 0 1,1 1 0,-1-1 0,1 0-1,0 1 1,5-7 0,-7 9-20,2-1-13,0 0 0,0-1 1,0 1-1,0 0 1,0 0-1,1 1 0,-1-1 1,1 1-1,-1-1 0,1 1 1,0 0-1,7-2 1,-10 4 7,0-1 1,0 1 0,0-1 0,0 1 0,0-1-1,1 1 1,-1 0 0,0 0 0,0-1 0,0 1 0,1 0-1,-1 0 1,0 0 0,0 1 0,0-1 0,0 0-1,1 0 1,-1 0 0,0 1 0,0-1 0,0 1-1,0-1 1,2 2 0,0 0 0,-1 1-1,0-1 0,0 1 1,0-1-1,0 1 1,0 0-1,1 3 1,5 7-1,-1 1 10,0 0 0,-1 0 0,0 1-1,5 21 1,3 8 11,-13-41-11,1 1 0,-1-1 0,1 0 0,0 1 0,0-1 0,0 0 0,1 0 0,-1 0 0,1-1 0,0 1 0,-1-1 0,1 1 0,0-1-1,1 0 1,-1 0 0,0 0 0,0-1 0,1 1 0,-1-1 0,1 0 0,0 1 0,-1-2 0,1 1 0,0 0 0,-1-1 0,1 0 0,0 0 0,0 0 0,0 0 0,-1 0-1,1-1 1,0 0 0,3-1 0,-6 2-5,34-12 214,-33 12-201,-1-1 0,0 1 0,1-1 0,-1 1 0,0-1 0,0 1 0,0-1 0,1 0 1,-1 0-1,0 0 0,0 0 0,0 1 0,0-1 0,0-1 0,-1 1 0,1 0 0,0 0 0,0 0 0,-1 0 0,1-1 0,0-1 1,-1 2-22,-4 1-517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10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12360,'0'0'2312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14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0 868 6328,'0'0'4124,"9"-12"-3718,0 2-301,54-75 597,11-42 439,10-16-155,-57 100-593,-2-1 0,20-48 0,-33 62-162,-1 0-1,-2-1 1,0 0 0,4-40 0,-12 57-20,0 0-1,-1 0 1,-1 1-1,-1-1 1,-3-16 0,5 29-184,0 0 0,0 1 0,0-1 1,0 0-1,0 0 0,0 0 0,-1 1 0,1-1 1,0 0-1,0 0 0,-1 0 0,1 1 0,-1-1 0,1 0 1,-1 1-1,1-1 0,-1 0 0,1 1 0,-1-1 1,1 1-1,-1-1 0,0 1 0,0-1 0,1 1 1,-1-1-1,0 1 0,1 0 0,-2-1 0,0 1-5,1 0 0,-1 0 0,1 1-1,0-1 1,-1 0 0,1 1 0,-1-1-1,1 1 1,0 0 0,0-1 0,-1 1 0,1 0-1,0 0 1,-2 1 0,-6 7 17,1-1 1,-15 19-1,21-24-16,-19 27 19,1 1 0,2 1 1,-20 49-1,25-51-27,2 0-1,1 1 1,1 0-1,1 1 1,2 0-1,1 0 1,2 0-1,1 0 1,3 35-1,1-55-16,0-1 0,1 1-1,1-1 1,0 1-1,9 17 1,4 13-14,-15-38 16,0 1 0,-1 0 0,2-1 1,-1 0-1,0 1 0,1-1 0,0 0 0,0 0 0,0-1 1,0 1-1,1-1 0,-1 1 0,7 3 0,-9-6 10,0 0 0,1 0 0,-1 0 0,1 0 0,-1 0 0,1-1 0,-1 1 0,1-1 0,-1 1 0,1-1 0,-1 1 0,1-1 0,0 0 0,-1 0 0,1 0 0,0 0 0,-1 0 0,1 0 0,0 0 0,2-1 0,-1 0 5,0 0 0,0-1 1,0 1-1,0-1 1,-1 0-1,1 0 1,0 0-1,-1 0 1,5-4-1,3-6 37,0 0-1,-1-1 0,11-21 1,-15 24-23,40-79 328,-32 58-117,-12 27-187,1 0-1,-1 0 1,1 0-1,0 0 1,0 0-1,1 0 0,-1 0 1,4-3-1,0-2 74,-6 9-126,0 0 1,0 0 0,0 1-1,0-1 1,0 0 0,0 0-1,0 0 1,0 0 0,0 0-1,0 0 1,0 0 0,0 0-1,0 0 1,0 0 0,0 0-1,-1 0 1,1 0 0,0 0-1,0 1 1,0-1 0,0 0-1,0 0 1,0 0 0,0 0-1,0 0 1,0 0 0,-1 0 0,1 0-1,0 0 1,0 0 0,0 0-1,0 0 1,0 0 0,0 0-1,0 0 1,0 0 0,0 0-1,-1 0 1,1 0 0,0-1-1,0 1 1,0 0 0,0 0-1,0 0 1,0 0 0,0 0-1,0 0 1,0 0 0,0 0-1,0 0 1,0 0 0,0 0-1,-1 0 1,1 0 0,0-1-1,-9 17 21,-8 23-3,15-31-13,0 0 0,0 1 0,1-1 0,0 0 0,0 1 0,1-1 0,0 1 0,2 8 0,-1-12-1,0 1-1,1-1 0,0 1 1,0-1-1,0 0 1,1 0-1,-1 0 0,1 0 1,1 0-1,-1 0 0,1-1 1,6 7-1,0 0 1,-7-8 1,0 1 0,0-1 0,0 0 0,0 0 0,1-1 0,-1 1 0,1-1 0,0 1 0,0-1 0,0 0 0,0 0 0,4 1 0,11 4 60,-18-6-57,1 0-1,-1-1 0,1 1 1,0 0-1,-1 0 1,1-1-1,0 1 0,-1-1 1,1 1-1,0-1 1,0 0-1,-1 0 0,1 0 1,0 0-1,0 0 1,-1 0-1,1 0 1,0-1-1,0 1 0,-1 0 1,1-1-1,0 0 1,2 0-1,18-15 100,-14 10-85,1 1 0,-1-2-1,-1 1 1,1-1 0,-1 0 0,8-11 0,11-23 34,-17 27-27,0 0-1,1 0 0,17-19 0,-18 18 4,-9 14-27,0 0 1,1-1-1,-1 1 1,1 0-1,-1 0 1,1 0-1,0 0 1,-1 0-1,1 0 1,0 0-1,0 0 1,0 0-1,0 0 1,-1 0-1,1 0 1,1 1-1,-1-1 1,1 0-1,11-9 117,-13 10-119,1-1 0,-1 1 0,0 0 1,0-1-1,1 1 0,-1-1 0,1 1 0,-1-1 0,0 1 0,1 0 0,-1-1 0,1 1 1,-1 0-1,1 0 0,-1-1 0,1 1 0,-1 0 0,1 0 0,-1 0 0,1-1 0,-1 1 1,1 0-1,-1 0 0,1 0 0,0 0 0,-1 0 0,1 0 0,-1 0 0,1 0 0,-1 0 1,1 1-1,-1-1 0,1 0 0,-1 0 0,1 0 0,-1 1 0,1-1 0,-1 0 0,1 0 1,-1 1-1,1-1 0,-1 0 0,1 1 0,-1-1 0,0 1 0,1-1 0,-1 0 0,0 1 1,1-1-1,-1 1 0,0-1 0,1 2 0,12 7 24,-12-9-25,0 1 0,0-1 1,0 1-1,-1-1 0,1 1 0,0-1 0,0 1 1,0-1-1,0 1 0,0 0 0,-1 0 0,1-1 1,0 1-1,-1 0 0,1 0 0,-1 0 1,1 0-1,0 0 0,-1 0 0,1 1 0,3 14 15,-1 1 0,0-1 0,-1 1 0,-1 0 0,0 0 0,-3 26 0,0 8 98,2-51-112,0-1 0,1 1 0,-1 0 0,0-1 0,0 1 0,0-1 0,0 1 0,0 0 0,1-1 0,-1 1 0,0 0 0,0-1 0,1 1 0,-1 0 0,0-1 0,0 1 0,1 0 0,-1 0 0,0-1 0,1 1 0,-1 0 0,1-1 0,7-6 53,2-19 5,-8 20-48,0 0 0,0 0 1,1 0-1,0 1 0,0-1 0,6-8 0,36-54 181,-40 64-172,0 0 1,0 0 0,0 1-1,1 0 1,8-4 0,-12 9-23,0 1 1,0-1 0,0 0 0,0 1 0,0 0 0,0-1-1,2 6 1,0 19-1,-4-23 0,0-1 0,1 0 0,-1 1 0,1-1 0,0 0 0,-1 0 0,1 1 0,1-1 0,-1 0 0,3 4 0,-3-4-3,1-1 0,-1 1-1,0 0 1,0 0-1,0 0 1,0 0 0,0 0-1,-1 0 1,1 3-1,7 23-32,-5-23 27,0-1 0,1 1 0,0-1 0,0 0 0,0 0 0,9 8 1,-12-12 8,1 0 0,-1 1 0,1-1 0,-1 0 0,1-1 0,-1 1 0,1 0 0,0 0 0,0-1 0,-1 1 0,1-1 0,0 1 0,0-1 0,0 0 0,-1 0 0,1 1 0,0-2 0,0 1 0,0 0 0,0 0 0,-1 0 0,1-1 0,0 1 0,0-1 0,0 0 0,-1 1 0,1-1 0,2-1 0,7-6 31,-1 0 0,0 0 0,0-1 0,0 0 0,15-21-1,35-58 226,-40 55-158,-9 15-49,-8 12-6,1 0-1,-1 1 1,1-1 0,5-6 0,0 7 100,-9 15-101,0 2-42,-4 77 11,1-56-37,2-1-1,1 0 1,8 59-1,-8-90 27,0 0-1,0 0 1,0-1-1,0 1 1,0 0-1,0 0 1,0-1-1,0 1 1,1 0-1,-1-1 1,0 1-1,1 0 1,-1 0-1,0-1 1,1 1-1,-1-1 1,1 1-1,-1 0 1,1-1-1,-1 1 1,1-1-1,-1 1 0,1-1 1,-1 1-1,1-1 1,0 0-1,-1 1 1,1-1-1,0 0 1,0 1-1,-1-1 1,1 0-1,0 0 1,-1 0-1,1 0 1,0 0-1,0 1 1,-1-1-1,1-1 1,0 1-1,0 0 1,-1 0-1,1 0 1,0 0-1,0 0 1,-1-1-1,1 1 1,0 0-1,-1-1 1,1 1-1,0 0 1,-1-1-1,1 1 1,0-1-1,0 0 1,4-3 7,0 0 0,0 0 1,-1-1-1,1 0 1,3-6-1,8-13 63,-1-1-1,21-48 0,-12 22 101,-20 37-89,1-3 16,-5 16-88,0 1 1,1-1-1,-1 1 1,0 0-1,0-1 1,1 1-1,-1 0 1,0-1 0,0 1-1,1 0 1,-1 0-1,0-1 1,1 1-1,-1 0 1,1 0-1,-1 0 1,0-1-1,1 1 1,-1 0 0,1 0-1,-1 0 1,0 0-1,1 0 1,-1 0-1,1 0 1,-1 0-1,1 0 1,-1 0-1,0 0 1,1 0 0,-1 0-1,1 0 1,0 1-1,0 0 0,0 1-1,0-1 1,1 1-1,-1-1 0,-1 1 1,1 0-1,0 0 1,0 0-1,-1-1 1,1 1-1,-1 0 1,1 3-1,1 1 6,5 21-10,0 0 0,-1 0 0,-2 1 0,-1-1 0,-1 1 0,-2 34 0,-2-41-5,0 0-1,-1 1 0,-2-2 1,0 1-1,-1 0 0,-1-1 1,0 0-1,-13 22 1,16-35 18,1 1 0,-1-1 0,0 1 1,-1-1-1,0 0 0,0-1 0,0 1 1,-1-1-1,0 0 0,0-1 0,-1 1 1,0-1-1,0-1 0,0 1 0,0-1 1,0 0-1,-14 4 0,14-5 25,-1-1-1,1 0 1,-1 0-1,0-1 1,0 0-1,1 0 0,-1-1 1,0 0-1,0 0 1,0-1-1,0 0 1,1 0-1,-1-1 1,0 0-1,1 0 0,-1-1 1,1 0-1,0 0 1,0-1-1,0 0 1,-7-6-1,13 9-25,-1-1 0,1 0 0,-1 0 0,1 1 0,0-1 0,0 0 1,0 0-1,0 0 0,0-1 0,0 1 0,1 0 0,-1 0 0,0 0 0,1-1 0,0 1 0,0 0 0,0 0 0,0-1 0,0 1 0,0 0 0,0 0 0,1-1 0,-1 1 0,1 0 0,0 0 0,-1 0 0,1 0 1,0-1-1,0 1 0,2-2 0,4-8 4,1 0 0,0 0 1,15-16-1,-20 24-5,11-11 3,0 1 0,1 0 0,0 1 0,1 1 0,0 0 0,1 1 0,0 1 0,1 1 0,0 0 0,1 1 0,-1 1 0,2 1 0,24-4 0,-41 9-17,0 0 0,0 0 1,1 0-1,-1 1 1,0 0-1,1 0 1,-1 0-1,0 0 0,1 0 1,-1 1-1,0-1 1,6 3-1,-7-3-10,0 0 1,0 1-1,0 0 0,0-1 0,0 1 0,0 0 1,0 0-1,0 0 0,0 0 0,-1 1 0,1-1 1,0 0-1,-1 1 0,1-1 0,-1 1 0,1 0 1,-1-1-1,0 1 0,0 0 0,0 0 0,0 0 1,0-1-1,0 1 0,0 2 0,2 2-69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14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12160,'0'0'1600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1:15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9040,'0'0'816,"60"-6"-416,-9 2 16,9 2 16,11-2 0,-3-2-80,5 0 8,-1 0-200,-9-4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17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279 438 3712,'0'0'3188,"1"-10"-2632,3-29 13,-4 38-499,-1 0 1,1 1-1,0-1 0,0 0 1,0 0-1,-1 1 0,1-1 1,0 0-1,-1 0 0,1 1 1,0-1-1,-1 0 0,1 1 1,-1-1-1,1 1 0,-1-1 1,1 0-1,-1 1 0,0-1 1,1 1-1,-1 0 0,0-1 1,1 1-1,-1-1 1,0 1-1,0 0 0,1 0 1,-1-1-1,0 1 0,0 0 1,1 0-1,-1 0 0,0 0 1,-1 0-1,-2-1 228,0 0-137,0 0 0,-1 0 0,1 1 0,-1-1 0,1 1 0,-1 0 0,0 0 0,1 1 1,-1-1-1,1 1 0,0 0 0,-8 3 0,4-1 26,1 0 0,-1 1 1,1 0-1,0 0 0,1 1 0,-11 8 1,3 0 108,1 1 0,0 1 1,1 0-1,0 1 0,-10 20 1,13-22 48,1 2 1,1-1-1,-11 32 1,17-43-258,0 1 1,-1-1-1,2 1 1,-1 0-1,0-1 1,1 1-1,0 0 1,0-1-1,0 1 1,1 0-1,0 0 1,0-1-1,0 1 1,0-1-1,1 1 1,-1-1-1,1 1 1,5 6-1,-6-9-41,0-1-1,0 1 1,0 0-1,1-1 1,-1 0-1,1 1 0,-1-1 1,1 0-1,-1 0 1,1 0-1,0 0 0,0 0 1,0 0-1,-1 0 1,1 0-1,0-1 1,0 1-1,0-1 0,4 1 1,-3-1-12,0-1 1,-1 1-1,1-1 1,0 1-1,0-1 1,0 0-1,-1 0 1,1 0-1,-1 0 1,1-1-1,-1 1 0,4-3 1,3-3 27,-1-1 0,0 0 0,0 0 0,0-1 0,9-14 0,-10 12 1,0 0-1,0-1 1,-1 0-1,5-13 1,-9 19-13,0-1 0,-1 1 0,1 0 0,-1-1 0,0 0 1,-1 1-1,0-1 0,0 1 0,0-1 0,-2-6 0,-1-2 511,4 29-330,5 30-112,-3-26-85,0 0 0,1-1 0,1 1 1,0-1-1,2 0 0,12 25 1,-15-36-27,-1-1 1,1 1 0,0-1 0,1 0 0,-1 0 0,1 0 0,0 0 0,0-1-1,1 0 1,-1 0 0,1 0 0,0-1 0,0 0 0,0 0 0,0 0-1,0-1 1,1 0 0,-1 0 0,1-1 0,0 1 0,8-1 0,-8-1-6,0 0 0,0-1 0,0 0 0,1 0 1,-1 0-1,0-1 0,-1 0 0,1-1 0,0 0 1,-1 0-1,1 0 0,8-6 0,7-6 60,38-35 0,-51 41-40,13-10 41,-1-2-1,-1 0 1,-1-1-1,-1-1 1,21-35-1,-28 38-7,-2 0-1,0 0 0,-1-1 0,-1 0 0,0 0 0,-2-1 0,4-37 0,-1-64 151,-8 107-158,-1 0 1,-1 0-1,0 0 0,-1 0 1,-7-24-1,7 33-29,1 1 32,0 0 0,0 0 0,-1 0 1,-5-9-1,7 14-45,1 0 0,-1 1 0,1-1 0,-1 0 0,1 1 0,-1-1 0,1 0 0,-1 1 0,0-1 1,1 1-1,-1-1 0,0 1 0,1 0 0,-1-1 0,0 1 0,0 0 0,1-1 0,-1 1 0,0 0 0,0 0 0,0 0 0,1-1 0,-1 1 1,0 0-1,0 0 0,0 0 0,0 1 0,1-1 0,-1 0 0,0 0 0,0 0 0,0 1 0,1-1 0,-1 0 0,0 1 0,0-1 0,1 0 1,-1 1-1,0-1 0,1 1 0,-1-1 0,0 1 0,0 1 0,-6 5 7,0 1 1,1 0-1,0 0 0,1 1 1,-1-1-1,2 1 0,-1 0 1,1 1-1,1-1 0,-5 19 1,1 3-4,1 0 0,-1 37 0,6-33-18,1 0 1,3-1 0,0 1 0,3-1-1,0 0 1,2 0 0,2-1 0,19 44 0,-16-46-6,1 0 0,30 47 1,-41-75 11,-1 0-1,1 0 1,0-1 0,0 1 0,0-1-1,0 1 1,0-1 0,0 0 0,1-1-1,-1 1 1,1 0 0,-1-1 0,1 0-1,0 0 1,0 0 0,-1 0 0,1-1-1,0 1 1,0-1 0,0 0 0,0 0-1,-1 0 1,8-2 0,2 0 6,-1-1 1,0 0 0,0-1-1,-1 0 1,23-11-1,-18 5 11,0 0 1,-1-2-1,0 1 0,-1-2 0,0 0 0,-1 0 0,18-25 1,-25 29 14,0-1 1,0 0-1,-1-1 1,4-11-1,-8 15 74,-5 8-18,-5 9-11,0 10-11,3-9-34,1-1 0,1 2 0,-1-1 1,2 0-1,-3 14 0,5-22-28,1 0 0,0 0 1,0 1-1,0-1 0,0 0 0,1 0 0,-1 0 0,1 1 0,0-1 1,-1 0-1,2 0 0,-1 0 0,0 0 0,0 0 0,1 0 0,0-1 1,0 1-1,0 0 0,0-1 0,0 1 0,0-1 0,0 0 0,6 4 1,-1-1 2,0 0 0,1-1 1,-1 0-1,1 0 1,0 0-1,0-1 1,0 0-1,18 3 1,-22-6 0,1 1 0,-1-1 0,1 1 1,0-1-1,-1 0 0,1-1 0,-1 1 1,1-1-1,-1 0 0,1 0 1,-1 0-1,1-1 0,-1 0 0,0 1 1,0-2-1,0 1 0,0 0 0,6-6 1,-8 7 0,-1-1 1,1 0 0,-1 0-1,1 0 1,-1 0 0,0 0 0,1 0-1,-1 0 1,-1 0 0,1 0 0,0-1-1,0 1 1,-1 0 0,1 0 0,-1-1-1,0 1 1,0-1 0,0 1 0,0 0-1,0-1 1,0 1 0,0 0 0,-1-1-1,0 1 1,1 0 0,-1-1 0,0 1-1,0 0 1,0 0 0,0 0 0,-2-2-1,1 0 7,0 1-1,0-1 1,-1 1-1,0 0 1,1 0-1,-1 0 1,0 0-1,-1 0 1,1 1-1,0 0 1,-1-1-1,1 1 1,-1 0-1,0 1 1,1-1-1,-1 1 1,-5-2-1,-13-2 67,-16-2 130,38 7-212,0 0 1,-1 0-1,1 0 1,0-1 0,0 1-1,0 0 1,-1-1 0,1 1-1,0 0 1,0-1 0,0 1-1,0 0 1,0-1-1,0 1 1,-1 0 0,1-1-1,0 1 1,0 0 0,0-1-1,0 1 1,0 0 0,0-1-1,0 1 1,0 0-1,1-1 1,-1 1 0,0 0-1,0-1 1,0 1 0,0 0-1,0-1 1,1 1 0,-1 0-1,0 0 1,0-1-1,0 1 1,1 0 0,-1 0-1,0-1 1,0 1 0,1 0-1,-1 0 1,0 0 0,1-1-1,-1 1 1,23-14-20,0 2 1,0 0-1,41-14 0,80-17 12,-114 35 17,-21 5-3,0 1 1,0 0-1,1 1 0,-1 0 1,1 0-1,-1 1 0,17 1 1,-23 0-3,0-1 1,-1 1 0,1 0-1,-1 0 1,1-1-1,-1 2 1,1-1-1,-1 0 1,1 0 0,-1 1-1,0-1 1,0 1-1,0 0 1,0 0-1,0 0 1,0 0 0,0 0-1,-1 0 1,1 0-1,-1 0 1,0 1-1,1-1 1,-1 1 0,0-1-1,0 1 1,-1-1-1,1 1 1,0 0-1,-1-1 1,0 1 0,1 3-1,-1 8 21,-1 0 0,0 0-1,-1 0 1,0 0 0,-2 0 0,-5 17-1,-6 25 90,15-54-97,0 0 0,0 0 0,-1-1 0,1 1 0,-1 0 0,1-1 0,-1 1 0,0 0 0,0-1 0,0 1 0,0-1 0,0 1 0,0-1 0,0 1 0,0-1 0,-2 2 0,7-8 50,0 0-1,-1 0 0,1 0 1,3-8-1,14-18-4,-12 21-22,1 0-1,0 1 0,20-14 0,-11 9 23,-18 13-61,0 0-1,0 0 0,0 0 0,0 1 0,1-1 1,-1 0-1,0 1 0,1-1 0,-1 1 0,0-1 0,1 1 1,-1 0-1,1 0 0,-1 0 0,0-1 0,1 1 0,-1 0 1,1 1-1,-1-1 0,1 0 0,-1 0 0,0 1 0,1-1 1,-1 1-1,0-1 0,1 1 0,-1-1 0,2 2 1,2 2 5,1 0 0,-1 1 0,0 0 0,8 10 1,6 5 0,-14-16-7,0 0 0,1-1 0,-1 1 0,1-1 0,0 0 0,-1-1 0,1 1 0,0-1 0,1-1-1,-1 1 1,0-1 0,0 0 0,1 0 0,-1-1 0,0 0 0,1 0 0,-1 0 0,1-1 0,9-2 0,11-4 8,-1 0-1,0-2 1,32-16 0,-38 17-4,5-5 30,-1 0 0,0-2 0,23-18-1,2-2 51,-30 24-46,-16 9-33,1 1 1,-1-1-1,0 0 1,0 0 0,0-1-1,0 1 1,0-1-1,0 1 1,-1-1-1,1 0 1,-1 0-1,3-5 1,-14 22 55,0 1 1,-19 19 0,-13 20-15,40-52-47,-25 38 58,-22 47-1,43-75-49,-1 0 1,2 0 0,0 1 0,0 0-1,1 0 1,0 0 0,2 0-1,-2 26 1,3-37-10,0-1 0,0 1 0,0 0 0,1-1 0,-1 1 0,0-1 0,1 1 0,-1-1 1,1 1-1,-1-1 0,1 1 0,0-1 0,0 1 0,-1-1 0,1 1 0,0-1 0,0 0 0,1 0 0,-1 0 0,0 1 0,0-1 0,0 0 0,1 0 0,-1-1 0,3 3 0,-2-3-3,1 1 1,-1-1-1,0 0 0,0 0 0,0 0 0,1 0 0,-1 0 0,0 0 1,0 0-1,0-1 0,0 1 0,1-1 0,-1 0 0,0 1 0,0-1 1,0 0-1,0 0 0,-1-1 0,4 0 0,8-9-3,0 1 1,0-2-1,-1 0 0,0 0 1,-1-1-1,-1 0 0,0-1 0,15-28 1,1-9-2,23-68 1,-46 112 6,-1 1 0,1 0 0,0 0 0,8-10 0,-11 16 0,0-1 0,0 1 0,0 0 0,0 0 0,1 0 0,-1 0 0,0 0 0,0 0 0,0 0 0,1 1 0,-1-1 0,0 0 0,0 0 0,0 0 0,1 0 0,-1 0 0,0 0 0,0 0 0,0 0 0,0 0 0,1 0 0,-1 1 0,0-1 0,0 0 0,0 0 0,0 0 0,0 0 0,1 0 0,-1 1 0,0-1 0,0 0 0,0 0 0,0 0 0,0 1 0,0-1 0,0 0 0,0 0 0,0 0 0,0 1 0,0-1 0,0 0 0,0 0 0,0 0 0,0 1 0,0-1 0,0 0 0,4 15 0,-3-12 0,5 21 0,-1 1 1,-2 0-1,0 0 0,-2 0 1,-2 45-1,-4-20-25,-21 94 0,22-130 18,0 0 1,-1-1-1,0 1 0,-1-1 1,-1 0-1,0-1 0,-12 18 1,15-24 11,-1 0 0,0-1 0,0 0 0,0 0 0,-1 0 0,0 0 0,0-1 0,0 0 1,0 0-1,0-1 0,-1 1 0,0-1 0,0-1 0,0 0 0,0 1 0,-8 0 0,12-3 7,0 0 0,0 0 0,-1 0 0,1 0 0,0 0 0,0-1 0,0 1 0,0-1 0,0 0 0,0 0 0,0 0 0,-5-3 0,7 3-9,1 1-1,-1-1 1,0 1-1,0-1 1,1 0-1,-1 1 1,0-1 0,1 0-1,-1 1 1,1-1-1,-1 0 1,1 0-1,-1 1 1,1-1-1,0 0 1,-1 0-1,1 0 1,0 0-1,0 1 1,-1-1-1,1 0 1,0 0-1,0 0 1,0 0-1,0 0 1,0 0-1,0 0 1,1 0-1,-1 0 1,0 1-1,0-1 1,1 0 0,-1 0-1,0 0 1,1 0-1,-1 1 1,1-1-1,-1 0 1,1 0-1,-1 1 1,1-1-1,-1 0 1,1 1-1,1-2 1,10-10 0,1 0 0,-1 1 0,2 1 1,0 0-1,0 0 0,1 2 0,21-10 1,-12 8-7,0 1 0,1 1 0,0 2 1,33-6-1,-53 12 2,1-1 0,-1 1 1,1 0-1,-1 0 0,1 1 0,-1-1 1,1 1-1,-1 1 0,0-1 0,0 1 1,1 0-1,-1 0 0,0 0 0,7 5 1,-1 1-933,0 0 1,-1 1-1,0 0 1,13 15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6520,'0'0'5618,"0"-10"-5236,0-30-5,0 39-349,0 1 0,0 0 1,1-1-1,-1 1 0,0-1 0,0 1 1,0 0-1,0-1 0,0 1 1,0 0-1,0-1 0,0 1 0,0 0 1,0-1-1,0 1 0,0 0 0,0-1 1,0 1-1,-1-1 0,1 1 0,0 0 1,0-1-1,0 1 0,0 0 0,-1 0 1,1-1-1,0 1 0,0 0 0,-1-1 1,1 1-1,0 0 0,-1-1 0,-2 6 869,2 6-558,0 1 0,-1-1-1,0 1 1,-4 10 0,-6 30 368,6 44 1063,6 127 0,1-145-1075,1-23 200,2-1 1,2 0-1,17 65 0,-22-115-793,-1-1 93,1-1 0,-1 1 0,1-1 0,0 1 1,0-1-1,0 1 0,0-1 0,1 1 0,0 1 1,-1-3 38,-13-21 837,7-8-889,1-1 0,1 1 0,2-1 1,1 1-1,3-32 0,-1 49-141,0-1 0,1 0 0,0 0 0,1 1 1,0 0-1,1 0 0,0 0 0,1 0 0,0 1 0,1 0 0,0 0 0,0 1 0,1-1 0,0 2 1,1-1-1,0 1 0,0 1 0,1 0 0,0 0 0,0 0 0,1 2 0,-1-1 0,1 1 0,1 1 0,-1 0 1,1 0-1,13-1 0,-17 3-22,1 2 1,0-1 0,0 1-1,0 0 1,-1 1-1,1 0 1,0 0-1,15 6 1,-20-6-11,1 1 0,-1 0 1,0 0-1,0 0 0,0 0 0,-1 1 0,1 0 1,-1-1-1,1 2 0,-1-1 0,0 0 0,0 0 0,0 1 1,-1 0-1,1-1 0,-1 1 0,0 0 0,0 0 1,2 5-1,-3-5-5,-1 0 0,1 0 0,-1 0 0,1 0 0,-1 0 1,0 0-1,-1 1 0,1-1 0,-1 0 0,0-1 0,1 1 0,-2 0 1,1 0-1,0 0 0,-1 0 0,0-1 0,0 1 0,0-1 0,0 1 1,0-1-1,-6 5 0,0 2 7,-1-1-1,0 0 1,-1-1 0,0 0 0,-17 11 0,-39 17 30,59-33-16,-1 0-1,0 0 1,0-1 0,0 0-1,0 0 1,0 0 0,-11-1-1,18-1-24,1 0 0,0 0 0,-1 0 0,1 0 0,0 0 0,-1 0 0,1 0 0,-1 0 0,1 1 0,0-1 0,-1 0 0,1 0 0,0 0 0,-1 0-1,1 0 1,0 1 0,-1-1 0,1 0 0,0 0 0,0 0 0,-1 1 0,1-1 0,0 0 0,0 1 0,-1-1 0,1 0 0,0 0 0,0 1 0,0-1 0,-1 0 0,1 1-1,0-1 1,0 1 0,0-1 0,0 0 0,0 1 0,0-1 0,0 0 0,0 1 0,0-1 0,0 0 0,0 1 0,0-1 0,0 1 0,0-1 0,0 0 0,0 1-1,0-1 1,1 0 0,-1 1 0,0-1 0,0 0 0,0 1 0,1-1 0,-1 0 0,0 0 0,1 1 0,13 19-37,117 82 116,-105-83-64,47 42 78,-15-12 142,-58-48-232,1 0 1,0 0 0,0-1-1,0 1 1,0 0 0,0-1-1,0 1 1,0-1 0,0 1-1,0-1 1,0 1 0,0-1-1,0 1 1,0-1-1,0 0 1,0 0 0,0 0-1,3 0 1,-3 0-21,-1-1 0,1 0-1,0 0 1,0-1 0,-1 1 0,1 0-1,0 0 1,-1 0 0,1 0-1,-1-1 1,0 1 0,1 0 0,-1 0-1,0-1 1,0 1 0,0 0 0,0-1-1,0-1 1,3-69-3332,-3 67 1896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18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5224,'0'0'11064,"1"-11"-10495,-1 3-451,-1 5-74,1 0-1,0-1 1,0 1 0,0 0 0,0-1 0,0 1 0,1 0-1,0 0 1,-1 0 0,1-1 0,1 1 0,-1 0 0,0 0 0,1 0-1,-1 1 1,1-1 0,0 0 0,0 0 0,0 1 0,0-1 0,5-3-1,1 1 126,0 0 0,0 1-1,0 0 1,0 1 0,0 0-1,1 0 1,0 1 0,-1 0-1,1 0 1,0 1-1,0 0 1,9 1 0,-13 0-91,0 0 1,0 1-1,0 0 1,0 0-1,0 0 1,-1 1-1,1-1 1,0 1-1,-1 0 1,0 1-1,1-1 1,-1 1-1,0 0 0,0 0 1,0 0-1,-1 0 1,1 0-1,-1 1 1,0 0-1,0 0 1,0 0-1,0 0 1,2 5-1,6 18 156,-1 0 0,-1 0 0,-1 1 0,-1 0 0,3 33-1,12 51 476,-20-104-612,1 1 0,-1-1 0,2 0 0,-1-1 0,1 1 0,6 9 0,-9-15-67,1 0-1,-1 0 1,1-1-1,-1 1 1,1 0-1,0-1 1,-1 1-1,1-1 1,0 0-1,0 0 1,0 1-1,0-1 1,1-1-1,-1 1 1,0 0-1,0 0 1,0-1-1,1 1 1,-1-1-1,0 0 1,1 0-1,-1 0 1,0 0-1,0 0 1,1 0 0,-1 0-1,3-2 1,17-5 83,0-1 1,-1-1-1,0-1 1,30-20 0,9-4-3802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1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612 0 10448,'0'0'2654,"-17"10"-2292,-41 29 319,-59 50 0,-123 128 2796,74-61-649,152-138-1975,14-18-894,1 0-1,-1 0 1,0 0 0,0-1-1,0 1 1,1 0-1,-1 0 1,0 0 0,0 0-1,0 0 1,1 0-1,-1 0 1,0 0 0,0 0-1,1 0 1,-1 0 0,0 1-1,0-1 1,0 0-1,1 0 1,-1 0 0,0 0-1,0 0 1,0 0-1,0 0 1,1 0 0,-1 1-1,0-1 1,0 0-1,0 0 1,0 0 0,1 0-1,-1 1 1,0-1 0,0 0-1,0 0 1,0 0-1,0 1 1,0-1 0,0 0-1,0 0 1,0 0-1,0 1 1,0-1 0,0 0-1,0 0 1,0 1 0,0-1-1,0 0 1,0 0-1,0 0 1,0 1 0,0-1-1,0 0 1,0 0-1,0 0 1,0 1 0,0-1-1,0 0 1,-1 0-1,1 0 1,0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20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0 321 8936,'0'0'12831,"10"-9"-12604,31-28-22,-38 35-170,0 0-1,-1-1 1,0 1-1,1-1 1,-1 0 0,-1 0-1,1 0 1,0 0-1,-1 0 1,1 0-1,0-4 1,5-9 109,63-123 544,-65 127-598,1 1-1,0-1 1,0 1-1,13-15 1,-15 22-36,3-2 174,-2 21-117,0 9 29,2 34-1,-6-42-567,1-1 0,0 0 0,1 1-1,0-1 1,1 0 0,7 15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2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1 868 7328,'0'0'7265,"6"-14"-6956,87-153 774,-60 111-278,-2-2 0,42-117-1,-56 124 6,15-72-1,-27 88-148,-1 0-1,-2-70 1,-2 68-71,0 37-515,-1-9 258,-1 7-246,2 2-87,0 0-1,-1 0 1,1 0-1,0 0 1,-1 0-1,1 0 1,0 0-1,-1 0 1,1 0-1,0 1 1,-1-1-1,1 0 1,0 0-1,0 0 1,-1 0 0,1 1-1,0-1 1,0 0-1,-1 0 1,1 0-1,0 1 1,0-1-1,0 0 1,-1 1-1,1-1 1,0 0-1,0 0 1,0 1-1,0-1 1,0 0-1,-1 1 1,-11 28-34,2 1 0,-14 56 0,-2 67-52,20-113 75,1-7 3,0 65 0,5-85 18,1 0 1,0 0 0,1 0-1,0 0 1,1 0-1,1 0 1,0-1-1,6 13 1,-1-4-1,13 25 19,-20-43-19,0 0 0,-1-1 0,1 1 1,0 0-1,0-1 0,0 0 0,1 1 0,-1-1 0,0 0 0,1 0 0,4 2 0,-4-3 4,1 0-1,-1 0 1,0-1 0,0 1-1,0-1 1,0 0 0,0 0 0,1 0-1,-1 0 1,0 0 0,0-1-1,0 0 1,0 1 0,0-1-1,5-3 1,5-1 46,-1-1-1,15-10 1,-19 10-18,4-2 19,-1-1 0,-1 0 1,1-1-1,-2 0 0,1 0 0,-1-1 0,-1-1 1,0 1-1,-1-1 0,10-21 0,-17 33-47,1-1-1,0 0 1,-1 0 0,1 0-1,-1 0 1,1 0 0,-1 0-1,0 0 1,1-1-1,-1 1 1,0 0 0,0 0-1,0 0 1,0 0-1,0 0 1,0 0 0,0 0-1,0-1 1,0 1-1,0 0 1,-1 0 0,1 0-1,-1-1 1,-2 7 34,0 0 0,1 0 0,-1 0 0,1 0 0,-3 9 0,4-9-38,0 0 0,0 1 0,0-1 0,1 0 1,0 0-1,0 1 0,0-1 0,0 0 0,1 1 0,0-1 1,0 0-1,1 0 0,-1 0 0,1 0 0,0 0 0,0 0 0,1 0 1,0-1-1,3 5 0,-3-3-2,1-1 1,0 0 0,0 0-1,0-1 1,1 1-1,0-1 1,0 0-1,0 0 1,0-1-1,0 0 1,1 0 0,-1 0-1,1 0 1,0-1-1,10 3 1,-8-3 3,0-1 0,-1 0 0,1-1 1,-1 0-1,1 0 0,0 0 0,-1-1 0,14-3 0,-18 3-5,0-1-1,1 1 1,-1 0-1,0-1 1,-1 1 0,1-1-1,0 0 1,0 0-1,-1 0 1,1-1-1,-1 1 1,0 0-1,1-1 1,-1 0-1,0 1 1,-1-1 0,1 0-1,0 0 1,-1 0-1,0 0 1,0 0-1,2-6 1,-2 4 16,0-1 0,-1 0-1,1 0 1,-1 0 0,0 0 0,-1 0 0,0 0 0,0 0-1,0 0 1,0 0 0,-1 1 0,0-1 0,0 0 0,-1 1-1,0 0 1,1-1 0,-2 1 0,1 0 0,-1 1 0,1-1-1,-1 1 1,-1-1 0,1 1 0,-1 0 0,1 1 0,-1-1-1,0 1 1,0 0 0,-1 0 0,1 0 0,-10-2 0,-5-2 85,19 6-100,0 0-1,0 0 1,-1 1 0,1-1-1,-1 0 1,1 1-1,-1-1 1,1 1-1,-1 0 1,1 0 0,-1-1-1,1 1 1,-1 0-1,1 0 1,-1 0-1,1 1 1,-1-1 0,1 0-1,-1 0 1,1 1-1,-1-1 1,1 1-1,-1 0 1,1-1 0,0 1-1,-1 0 1,1 0-1,0 0 1,-2 1 0,-12 4 111,8-3 40,19 1 59,6-2-182,0 0 0,0-2 0,0 0 0,0-1 0,19-3 0,1-3 232,50-16 0,-84 22-134,1-1 1,1 1 0,-1 0 0,0 0 0,0 1 0,7-1 0,-11 2-172,0-1 0,0 0-1,0 0 1,1 0 0,-1 1 0,0-1-1,0 0 1,0 1 0,0-1 0,0 1-1,0 0 1,0-1 0,0 1 0,1 1-1,-2-1-223,1 0 0,0 0-1,0 0 1,-1 0 0,1 0-1,-1 0 1,1 0 0,-1 0-1,0 1 1,1-1-1,-1 0 1,0 0 0,0 0-1,0 1 1,0 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2:23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7832,'0'0'11695,"2"-9"-11264,9-31-38,-10 38-338,0 1 0,0-1 0,0 1-1,0-1 1,0 1 0,0-1 0,0 1-1,0 0 1,0-1 0,1 1-1,-1 0 1,1 0 0,-1 0 0,1 0-1,-1 0 1,1 0 0,-1 1 0,1-1-1,0 0 1,0 1 0,-1-1 0,1 1-1,0 0 1,0 0 0,-1 0-1,1-1 1,0 2 0,0-1 0,2 0-1,5 0 87,173-12 1225,-28 2-505,-119 6-680,-19 2 24,1 0 1,-1 1-1,27 2 0,-42-1-195,-1 0 1,1 0-1,-1 0 0,1 0 0,-1 0 1,1 0-1,-1 1 0,1-1 0,-1 0 0,1 0 1,-1 1-1,1-1 0,-1 0 0,1 1 0,-1-1 1,1 0-1,-1 1 0,0-1 0,1 1 1,-1-1-1,0 1 0,1-1 0,-1 1 0,0-1 1,0 1-1,1-1 0,-1 1 0,0-1 1,0 1-1,0-1 0,0 1 0,0-1 0,0 1 1,0-1-1,0 1 0,0 1 0,-3 6-3288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51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470 3909 3712,'0'0'3872,"-10"7"-3678,-35 25 8,39-28-127,0 0-1,0-1 1,-1 0 0,0 0 0,1-1 0,-1 0-1,0 0 1,0 0 0,-12 0 0,3-1 215,0-1 1,-26-4 0,41 4-281,-6-1 77,0 0-1,0-1 0,0-1 0,0 1 1,0-1-1,0 0 0,0 0 0,1-1 1,0 0-1,-11-9 0,0-2 137,1 0-1,-19-23 0,20 22-49,12 13-135,0 0-1,-1 0 1,1-1 0,1 1 0,-1-1 0,0 0 0,-3-8 0,-10-28 107,3-1-1,-16-74 1,26 92-96,1 1 1,2-40-1,-1-15 27,-1 20-37,2 0 1,8-56-1,16-35 32,-6 40-14,-11 73-15,1 0 0,25-63 0,-17 53-22,15-78 3,-5 18-10,22-53 103,-41 130-111,-3 10-2,1 1 1,9-21 0,25-55-4,-22 48 0,3 0 0,45-76 0,-14 39-4,-29 43-6,43-55 0,-7 23-25,-2-4 0,74-131 1,-68 86 34,-43 79 0,-6 15 0,9-29 0,63-208 96,-41 141-66,-23 46-28,66-206 3,-82 270 18,0 0 0,14-19 1,1-5 6,-9 15-24,1 0 1,1 1-1,1 0 1,1 1-1,31-31 1,-6 8-7,-37 39 8,-2 2 5,1 0-1,-1 0 1,0 0-1,0 0 1,0 0-1,0 0 1,0 0 0,0 0-1,0 0 1,-1-1-1,1 1 1,0 0-1,-1-1 1,1 1-1,-1 0 1,1-1-1,-1 1 1,0-1 0,0 1-1,1-2 1,-23 5 57,-24 6 77,5-1 56,-2-1 35,1 0 72,39-5-280,1-1 1,-1 1-1,0-1 1,1 0-1,-1 0 1,0 0-1,-4-1 1,7 1-23,-1 0 0,1 0 1,-1 0-1,1 0 0,-1 0 0,1 0 1,-1 0-1,1 0 0,-1-1 0,1 1 1,-1 0-1,1 0 0,-1 0 1,1 0-1,0-1 0,-1 1 0,1 0 1,-1 0-1,1-1 0,0 1 0,-1 0 1,1-1-1,0 1 0,-1-1 1,1 1-1,0 0 0,0-1 0,-1 1 1,1-1-1,0 1 0,0 0 0,0-1 1,0 1-1,-1-1 0,1 1 1,0-1-1,0 1 0,0-1 0,0 1 1,0-1-1,0 1 0,0-1 1,0 1-1,1-1 0,-1 1 0,0-1 1,0 0-1,15-6 149,-2-3-129,1-1-1,0 2 1,0 0-1,26-12 1,-20 12 2,-15 6 6,1 0 1,0 1-1,-1-1 1,1 1 0,0 0-1,9-1 1,-15 3-27,1 0 0,0 0 0,0 0 0,0 0 0,0 0 0,0 1 0,0-1 0,0 0 0,0 0 0,-1 0 0,1 1 0,0-1 0,0 1 0,0-1 0,-1 1 0,1-1 0,0 1 0,0-1 0,0 2 0,0-1 6,0 1-1,0-1 1,0 1-1,0-1 1,-1 1-1,1 0 1,-1-1-1,1 1 0,-1 0 1,0-1-1,0 1 1,1 0-1,-1 0 1,-1 1-1,1 7-136,0-1 1,-1 1-1,0-1 0,0 0 1,-1 1-1,-1-1 0,1 0 0,-2 0 1,1-1-1,-9 16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56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7 10152,'0'0'1345,"-10"2"-1240,-8 2-52,-38 8 386,42-6-177,0 0-1,-18 12 0,31-17-244,0 0 0,0 0 0,0 0 0,1 0 0,-1 0 1,0 0-1,1 0 0,-1 0 0,1 0 0,-1 0 0,1 0 0,-1 0 0,1 0 0,0 0 0,0 0 0,0 1 0,-1 0 0,0 24 278,1-22-241,0-3-37,0 1 0,0-1 0,0 1-1,1-1 1,-1 1 0,0-1 0,0 1 0,1-1-1,-1 1 1,1-1 0,0 0 0,-1 1 0,1-1-1,0 0 1,0 0 0,-1 1 0,1-1 0,0 0-1,0 0 1,1 0 0,-1 0 0,0 0 0,0 0 0,0-1-1,2 2 1,12 10 122,-11-8-117,1 0 0,-1 0 0,1-1-1,-1 1 1,1-1 0,0 0 0,1 0-1,-1-1 1,0 0 0,1 0 0,-1 0 0,1 0-1,0-1 1,-1 0 0,1 0 0,0-1-1,0 1 1,0-1 0,-1-1 0,11 0 0,8-4 80,0-1 0,0 0 1,-1-2-1,35-16 1,-54 23-95,-1-1 0,0 1 0,1-1 0,-1 0 0,0 1 0,0-1 0,0-1 0,-1 1 0,1 0 0,0-1 1,-1 1-1,1-1 0,-1 0 0,2-3 0,1-1 34,-4 6-37,-1 0 1,1 0-1,-1 0 0,1 0 0,-1 0 0,1 0 0,-1 0 0,0 0 0,1 0 1,-1 0-1,0 0 0,0 0 0,0-1 0,0 1 0,0 0 0,0 0 0,0-1 1,0-1-1,0 0 0,0 1 0,0-1 0,0 0 0,-1 1 1,1-1-1,-1 0 0,1 1 0,-1-1 0,0 1 1,0-1-1,0 1 0,-1 0 0,1-1 0,-3-3 1,1 4 1,-1-1 0,1 1 0,-1-1 0,1 1 0,-1 0 1,0 0-1,1 1 0,-1-1 0,-6-1 0,0-1-63,-17-4-1964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4:58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8 2808,'0'0'3649,"-11"-2"-3434,-33-3 1,40 4-121,1 1 1,-1 0-1,0 0 1,0 1-1,1-1 1,-1 1-1,0-1 0,1 1 1,-1 0-1,0 1 1,1-1-1,-1 1 1,1-1-1,-4 4 1,-13 4 601,17-7-586,0-1 1,0 1-1,0-1 1,1 1-1,-1 0 1,0 0-1,1 0 0,0 1 1,-4 3-1,-12 10 912,17-14-956,0 0 0,0 0 0,0-1 0,0 1 0,0 0 0,1 0 0,-1 0 0,1 0 0,-1 0 0,1 0 0,0 0 0,0 0 0,0 3 0,2 30 251,9-19-163,-10-15-146,0 0 0,0 0 0,0 0 0,0 0 0,0 0 0,0 0 0,0 1 0,0-1 0,-1 0 0,1 1 1,-1-1-1,1 0 0,-1 1 0,1-1 0,-1 1 0,0-1 0,1 2 0,-1-1 7,1 0-1,0 0 1,-1-1 0,1 1 0,0-1 0,0 1 0,0-1 0,0 1 0,0-1 0,1 0 0,-1 1 0,0-1 0,1 0 0,-1 0 0,1 0 0,-1 0 0,1 0-1,-1 0 1,1 0 0,2 0 0,36 13 266,-20-11-221,1-2 0,-1 0 0,1-2 0,-1 0 1,1-1-1,-1-1 0,0-1 0,0-1 0,20-8 1,-17 1-10,-21 10-42,0 0 1,0 1-1,1-1 1,-1 1-1,1 0 1,-1-1-1,1 1 1,0 0 0,0 1-1,-1-1 1,6 0-1,5-6 39,-4 2-31,-8 5-13,0 0 0,-1 0 0,1-1 0,0 1 1,0 0-1,0-1 0,0 1 0,-1 0 0,1-1 0,0 1 0,0-1 0,-1 1 1,1-1-1,0 1 0,-1-1 0,1 1 0,-1-1 0,1 0 0,0 0 0,-1 1 1,0-1-1,1 0 0,-1 0 0,1 1 0,-1-1 0,0 0 0,0 0 0,1-1 1,-1 1-1,0-1 0,-1 0 0,1 1 0,0-1 0,-1 1 0,1-1 0,-1 1 1,1-1-1,-1 1 0,0-1 0,0 1 0,0-1 0,0 1 0,0 0 0,-1-2 1,-2-1 16,0 0 1,0 0 0,0 0 0,0 1 0,-1 0-1,1 0 1,-1 0 0,0 1 0,0-1-1,0 1 1,0 0 0,-9-1 0,1 0-516,-1 1 0,1 1 0,-22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37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226 903 4912,'0'0'11264,"-10"-8"-11034,-75-72 805,71 65-794,0 1-1,1-2 1,1 0 0,1-1 0,-18-32 0,23 35-150,0 0 1,1-1 0,1 1 0,0-1-1,1 0 1,0 0 0,2 0 0,-1-20-1,0-8 131,1 29-147,1 0 0,0 1 0,3-23 0,2 5 64,-2 11-44,0 0 1,10-28 0,-4 20-30,-7 20-30,1 0 0,0 0 0,0 0 0,0 1 0,1-1 0,0 1 0,0 0 0,1 0 0,0 0 0,6-7 0,-7 10 35,-1 2-34,-1-1 0,0 1-1,1 0 1,-1 0-1,1 0 1,0 0 0,4-2-1,-6 3-36,0 1-1,0 0 1,0 0-1,0 0 1,0 0 0,0 0-1,0 0 1,0 0-1,0 0 1,0 0-1,0 1 1,0-1 0,0 0-1,-1 0 1,1 1-1,0-1 1,0 1-1,0-1 1,0 1 0,-1-1-1,1 1 1,0 0-1,0-1 1,-1 1-1,1 0 1,0-1 0,-1 1-1,1 0 1,-1 0-1,1 0 1,0 1-1,38 47-117,-25-22 129,-1 0 1,-1 1 0,-2 1 0,8 33-1,16 119 163,-27-89-58,-4-50-68,-2 86 17,-2-70-45,2-45-5,-1-1-1,-1 0 1,0 0-1,0 0 1,-1 0-1,-1 0 1,0 0 0,0 0-1,-2-1 1,1 0-1,-1 0 1,-8 13-1,5-12 34,-1-1-1,0 0 1,0 0-1,-1-1 0,0 0 1,-1-1-1,0 0 0,-1 0 1,0-2-1,-18 10 1,-35-1 217,64-15-260,0-1 0,0 0 0,0 1 0,0-1 0,0 0 0,0 1 0,0-1 0,0 0 0,0 0 0,0 0 0,0 0 0,0 0 0,0 0 0,0 0 0,0 0 0,-1 0 0,1-1 0,0 1 0,0 0 0,0-1 0,0 1 0,0-1 0,0 1 0,1-1 0,-1 1 0,0-1 0,0 0 0,0 0 0,0 1 0,1-1 1,-1 0-1,0 0 0,1 0 0,-1 0 0,0 1 0,1-1 0,-1 0 0,1 0 0,0 0 0,-1 0 0,1-1 0,0 1 0,0 0 0,-1 0 0,1 0 0,0 0 0,0 0 0,0 0 0,0 0 0,0 0 0,1 0 0,-1 0 0,0 0 0,1-2 0,5-10-15,1 0 0,1 0 0,0 0 1,1 1-1,1 1 0,-1-1 0,18-14 0,4 2-46,0 1 0,1 2 0,1 1 0,69-29 0,-91 44 51,-7 3 5,0 0 0,1 0 0,-1 0-1,1 1 1,0-1 0,-1 1 0,1 1 0,8-2 0,9 1 15,-18 0-12,1 1-1,-1 0 1,1 0-1,0 0 1,8 2-1,-12-2-1,4 1 4,-1 0 0,1 0 1,-1 1-1,0-1 0,6 4 1,-8-4-1,-1 0 0,1 0 1,-1 0-1,1 1 1,-1-1-1,1 1 0,-1-1 1,0 1-1,0-1 1,0 1-1,0 0 0,0 0 1,0-1-1,0 1 1,-1 0-1,1 3 0,2 9 55,-1 1 1,0 0-1,-1-1 0,-2 22 0,1-11 203,24-49-53,-2-5-146,-10 12-32,1 0-1,1 2 1,0-1 0,1 2 0,30-25-1,-42 38-26,-1-1 0,0 0 0,1 1 0,-1 0 0,1-1 0,0 1 0,-1 0 0,1 1 0,0-1 0,3 0 0,-5 1-3,1 0 0,-1 0 0,0 0 1,0 1-1,0-1 0,1 1 0,-1-1 0,0 1 1,0-1-1,0 1 0,0 0 0,0-1 1,0 1-1,0 0 0,0 0 0,0 0 1,0 0-1,0 0 0,-1 0 0,1 0 1,0 0-1,-1 0 0,1 0 0,-1 0 0,1 0 1,0 3-1,3 8-4,0 0 0,-1 0 1,0 0-1,1 17 0,2 12 50,-3-26-14,-1-3-15,1 0 0,0-1 0,5 13 0,-7-21-20,0-1-1,1 1 1,-1 0 0,0-1-1,1 0 1,0 1 0,0-1-1,-1 0 1,1 0 0,0 0-1,1 0 1,-1 0 0,0 0 0,0-1-1,1 1 1,-1-1 0,1 1-1,4 0 1,-1-2 9,0 0-1,0 0 1,-1-1-1,1 0 1,0 0 0,-1-1-1,1 0 1,0 0-1,8-4 1,6-5 67,35-24 0,-36 22-30,-1 1 0,27-12 0,-13 9-11,-17 7-38,1 1 0,17-5 0,-26 10 4,-1 0-1,1 1 1,0 0-1,-1 1 1,1 0-1,0 0 1,-1 0-1,13 2 1,-5 0-4,0 0 0,27-2 0,-19 0 37,-24-3 22,-6 0-10,4 3-22,0 1 1,0 0-1,0 0 1,0 1-1,0-1 0,0 1 1,0-1-1,0 1 1,-6 5-1,-34 26 122,39-29-125,2-2-18,1 0 1,0 0-1,0 1 0,1-1 1,-1 0-1,0 1 1,1 0-1,0-1 1,-1 1-1,1 0 1,0-1-1,0 1 1,1 0-1,-1 0 1,0 0-1,1 0 1,0 0-1,0 0 1,0 0-1,0 0 0,1 4 1,-1-4-1,1 1 0,-1-1 1,1 1-1,0-1 0,1 1 0,-1-1 1,0 0-1,1 1 0,0-1 0,0 0 1,0 0-1,0 0 0,0 0 0,1-1 1,-1 1-1,1-1 0,3 4 0,-5-6 1,1 1 0,-1-1 0,0 0 0,1 1 0,-1-1 0,0 0-1,1 0 1,-1 0 0,1 0 0,-1 0 0,0 0 0,1 0 0,-1 0 0,1 0 0,-1-1-1,0 1 1,1-1 0,-1 1 0,0-1 0,0 1 0,1-1 0,-1 0 0,0 0 0,0 1-1,0-1 1,1-1 0,3-2 15,-1 0 0,0 0-1,0 0 1,0 0 0,3-5-1,36-73 391,-43 81-404,0 1 0,0 0 0,0-1 0,0 1 0,0 0 0,0-1 0,0 1 0,0 0 0,1-1-1,-1 1 1,0 0 0,0-1 0,1 1 0,-1 0 0,0 0 0,0-1 0,1 1 0,-1 0 0,0 0 0,0-1 0,1 1-1,-1 0 1,0 0 0,1 0 0,-1 0 0,0 0 0,1-1 0,-1 1 0,0 0 0,1 0 0,-1 0 0,1 0 0,-1 0 0,0 0-1,1 0 1,-1 0 0,0 0 0,1 0 0,-1 0 0,0 1 0,1-1 0,-1 0 0,0 0 0,1 0 0,-1 0 0,0 0 0,1 1-1,-1-1 1,11 20 50,-3-4-10,1-5-39,-1 0 1,1-1 0,1 1 0,18 14 0,-24-22-2,0-1-1,0 1 1,0-1 0,0 0 0,0 0 0,0 0 0,1-1 0,-1 1 0,1-1-1,-1 0 1,1-1 0,-1 1 0,1-1 0,0 0 0,-1 0 0,1 0-1,-1 0 1,7-2 0,-1-1-3,-1-1 1,0 1-1,0-1 0,-1-1 0,1 1 0,-1-2 0,0 1 1,0-1-1,-1 0 0,0-1 0,0 1 0,0-1 0,-1-1 1,6-8-1,4-7 11,-2 0 0,0 0 1,17-45-1,-14 23-8,-2-1 0,15-74 0,1-97 105,-28 193-92,-2 0 0,-1 0-1,-1-1 1,-1 1 0,0 1-1,-2-1 1,-8-27 0,10 44 13,-4-8-16,3 17-26,-1 10 2,0 10-35,1-1-1,0 34 0,1-6-14,-1 27-29,4 1 0,12 86 0,-6-81 57,26 173 56,-30-244-12,0 0-1,0 0 1,2-1 0,-1 1-1,1-1 1,1 0 0,0 0-1,0 0 1,1-1 0,9 11-1,-15-20-9,0 1 0,-1 0 1,1 0-1,0-1 0,0 1 0,0-1 0,0 1 0,0-1 1,0 1-1,0-1 0,0 1 0,0-1 0,0 0 0,0 1 0,0-1 1,0 0-1,0 0 0,0 0 0,0 0 0,1 0 0,-1 0 0,0 0 1,1-1-1,0 0 6,1 1 1,-1-1 0,0-1-1,0 1 1,0 0 0,0 0-1,0-1 1,0 1 0,4-4-1,0-2 25,-1 0-1,1 0 0,-1 0 0,7-15 0,-7 11-1,0 0 0,-1-1 0,0 1 0,-1-1 0,0 0 0,0-13 0,1-73 330,-4 84-278,0 14-67,0-1-14,0 0-1,0 1 1,0-1 0,0 0-1,0 1 1,0-1-1,0 1 1,0-1 0,0 0-1,0 1 1,1-1-1,-1 0 1,0 1 0,0-1-1,1 1 1,-1-1-1,0 1 1,1-1 0,-1 1-1,0-1 1,1 1-1,-1-1 1,1 1 0,-1-1-1,1 1 1,-1 0-1,1-1 1,-1 1 0,2-1-1,10 2-2,0 1-1,0-1 1,17 6 0,-16-3-4,-1-2 0,0 1 0,20 0 0,5-1-42,-28-1 37,0-1 1,0 1-1,1-1 1,-1-1-1,17-3 1,-13 1 15,-1-1 1,1 0-1,-1-1 1,0 0 0,0-1-1,-1-1 1,1 0-1,-1 0 1,-1-1-1,11-10 1,-19 14 3,-2 3-8,0 0-1,0 0 0,0 1 1,1-1-1,-1 0 1,0 1-1,0-1 1,1 0-1,-1 1 0,0-1 1,1 1-1,-1-1 1,0 0-1,1 1 1,-1-1-1,1 1 0,-1-1 1,1 1-1,-1-1 1,1 1-1,0 0 1,-1-1-1,1 1 0,-1 0 1,1-1-1,0 1 1,-1 0-1,1 0 1,0 0-1,-1-1 0,2 1 1,-1 1-4,0-1-1,-1 1 1,1-1 0,-1 1 0,1 0 0,-1-1-1,0 1 1,1 0 0,-1-1 0,1 1 0,-1 0-1,0-1 1,0 1 0,1 0 0,-1 0 0,0-1-1,0 1 1,0 0 0,0 0 0,0-1 0,0 1-1,0 1 1,-3 20-26,3-18 24,-2 20 17,1 0 0,1 0 0,2-1 0,0 1 0,8 34 0,-9-54-13,0 0 0,0-1 1,0 1-1,0 0 0,1-1 1,0 1-1,-1-1 0,1 1 1,0-1-1,1 0 0,-1 0 1,4 4-1,-4-5 0,0 0 0,0-1 0,0 0 0,0 0 0,0 1 1,1-1-1,-1 0 0,0-1 0,1 1 0,-1 0 0,0-1 0,1 1 0,-1-1 0,1 0 1,-1 0-1,0 0 0,1 0 0,-1 0 0,1 0 0,3-2 0,2 0 5,1-1 0,-1 0 0,0-1 0,-1 0 0,1 0 0,-1-1 0,1 0 0,-1 0 0,-1-1 0,11-10 0,-2 0 13,0-1 0,-2 0 0,14-21 0,0-9 18,-1-2 0,28-75 0,22-108 2,-23 1-22,-43 184-17,-4 16 1,-1 0 0,2-52 0,-7 83 0,0-1 0,0 1 0,0 0 0,0 0 0,0 0 0,1 0 0,-1-1 1,0 1-1,0 0 0,0 0 0,0 0 0,0 0 0,0-1 0,0 1 0,0 0 0,0 0 0,0 0 0,0 0 0,0-1 0,0 1 0,0 0 0,0 0 0,0 0 0,-1 0 0,1-1 0,0 1 0,0 0 0,0 0 0,0 0 0,0 0 0,0 0 1,0-1-1,0 1 0,-1 0 0,1 0 0,0 0 0,0 0 0,0 0 0,0 0 0,0 0 0,-1 0 0,1 0 0,0-1 0,0 1 0,0 0 0,0 0 0,-1 0 0,1 0 0,0 0 0,0 0 0,0 0 0,0 0 0,-1 0 0,1 0 1,0 0-1,0 0 0,0 0 0,0 1 0,-1-1 0,1 0 0,0 0 0,0 0 0,0 0 0,0 0 0,0 0 0,-1 0 0,1 0 0,0 1 0,-14 15-9,-10 25-38,12-15 5,2 0-1,1 0 1,1 1 0,-6 42 0,2-16-27,7-20 35,2 1 1,0-1-1,3 0 0,5 57 1,-1-13-2,1-10-53,26 129 0,-29-186 88,1 5 0,1 0 0,8 23 0,-10-35 0,-1 1 0,1-1 0,-1 0 0,1 0 0,0 0 0,0 0 0,0-1 0,0 1 0,1 0 0,-1-1 0,1 0 0,-1 1 0,1-1 0,0 0 0,0 0 0,0-1 0,5 3 0,-5-4 4,1-1-1,-1 1 1,1-1 0,-1 0-1,0 0 1,0 0 0,1-1-1,-1 1 1,4-3 0,1 0 6,3-1 1,0-1 0,-1-1 0,0 0 1,0 0-1,0-1 0,-1 0 0,0-1 0,-1 0 1,13-17-1,-5 4 47,-2-1 1,-1-1 0,15-34 0,-22 47 19,-2 11-57,-3 21-60,0-1 33,4 10-4,-2-4-9,2-1-1,14 47 0,-17-66 15,1 0 1,-1 0-1,1 0 1,0-1-1,0 1 1,1-1-1,-1 0 1,1 0-1,1 0 1,-1-1-1,0 1 1,1-1-1,0 0 1,0 0-1,0-1 1,1 0-1,6 4 1,-10-7 3,1 1 1,0 0-1,-1-1 1,1 1 0,0-1-1,-1 0 1,1 0-1,0 0 1,0 0 0,0 0-1,-1-1 1,1 1 0,0-1-1,-1 0 1,1 0-1,0 0 1,-1 0 0,1 0-1,-1 0 1,0-1-1,1 0 1,-1 1 0,2-3-1,6-4 10,0-1 0,-1-1 0,12-15 0,-16 18 1,12-15 5,-2-2 1,0 0 0,-1-1 0,-1 0-1,15-47 1,31-139 66,-54 191-78,58-326 126,-55 274-164,-2-99 0,-8 163 33,-2 12-4,-4 13-14,-12 86-63,11-67 55,2 1 0,1 0-1,0 40 1,-2 153-114,8-160 50,14 102-1,-12-160 102,-1-1-1,2 1 0,0-1 1,0 0-1,1 0 0,0 0 1,1-1-1,6 12 0,5 8 0,-13-24-8,0 1 1,0-1-1,1 0 1,5 7-1,-8-12 4,0 1-1,0-1 0,0 1 1,1-1-1,-1 0 0,0 0 1,1 1-1,-1-1 0,1 0 1,-1 0-1,1-1 0,-1 1 1,1 0-1,3 1 1,-3-2 0,-1-1 0,1 1 1,0 0-1,0-1 1,0 1-1,0-1 0,0 1 1,0-1-1,-1 0 1,1 0-1,0 0 1,-1 0-1,1 0 0,2-3 1,8-5 27,0-1 0,0-1 0,-2 0 0,1-1 0,-1 0 0,-1 0 0,0-1 0,8-16 0,9-8 343,-19 54-292,0 13-90,17 55-17,-24-83 26,1 0 1,-1 0-1,1 0 0,0 0 1,0 0-1,0 0 1,0 0-1,0 0 0,0 0 1,1 0-1,-1-1 1,1 1-1,-1-1 0,1 1 1,0-1-1,-1 1 1,1-1-1,0 0 0,0 0 1,0 0-1,0 0 0,0 0 1,0 0-1,0 0 1,0-1-1,0 1 0,1-1 1,-1 0-1,0 1 1,0-1-1,0 0 0,1 0 1,-1-1-1,0 1 1,0 0-1,0-1 0,0 1 1,0-1-1,1 0 1,-1 0-1,0 1 0,0-1 1,2-2-1,5-2 18,0-1 1,-1 0-1,0-1 0,0 0 1,10-10-1,-11 10 4,1-1 1,0 1-1,0 0 0,1 1 1,12-7-1,-21 13-23,0 0 0,1-1 1,-1 1-1,0 0 0,1 0 0,-1 0 0,0-1 1,1 1-1,-1 0 0,0 0 0,1 0 0,-1 0 0,1 0 1,-1 0-1,0 0 0,1 0 0,-1 0 0,1 0 0,-1 0 1,0 0-1,1 0 0,-1 1 0,1-1 0,-1 0 1,0 0-1,1 0 0,-1 0 0,0 1 0,1-1 0,-1 0 1,0 0-1,0 1 0,1-1 0,3 17 29,-7 28-27,1-34 2,-4 38 15,-3 0 1,-20 66-1,-42 91 47,64-183-55,-1-1 1,-2 0-1,0-1 1,-1 0 0,-27 37-1,35-55-9,0 0 0,0 0 0,0-1 0,-1 1 0,1-1 0,-1 0 1,1 0-1,-1 0 0,0-1 0,0 1 0,0-1 0,0 0 0,0 0 0,0 0 0,0-1 0,-8 1 0,10-1 0,0 0 0,0 0 1,0-1-1,0 1 0,0 0 0,1-1 0,-1 1 0,0-1 0,0 0 1,0 0-1,1 1 0,-1-1 0,0 0 0,1 0 0,-1-1 0,0 1 1,1 0-1,0 0 0,-1-1 0,1 1 0,0-1 0,0 1 1,0-1-1,0 0 0,0 1 0,0-1 0,0 0 0,0 0 0,1 0 1,-1 0-1,1 1 0,-1-1 0,1 0 0,0 0 0,0 0 0,0 0 1,0-3-1,0-1 10,1 1 0,0-1 1,0 0-1,1 0 0,0 1 0,0-1 1,0 1-1,0 0 0,6-9 1,33-44 56,-28 43-46,0 0-1,1 1 0,0 1 0,33-23 0,71-34 159,-106 61-169,-10 7-33,-1 1 0,1 0-1,-1 0 1,1-1-1,-1 1 1,1 0 0,0 0-1,0 1 1,-1-1 0,1 0-1,2 0 1,-4 1-16,0 0 0,0 0 0,0 0 0,0 0 0,0 0 0,0 0 0,0-1 0,0 1 0,0 0 0,0 0 0,0 0 0,0 0 0,0 0 0,0 0 0,0 0 0,0 0 0,0 0 0,0 0 0,0 0-69,-4-1-3952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37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12456,'0'0'2840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6632,'0'0'14057,"10"-1"-13561,108-10 813,41-3 30,158 20 245,-253-2-1268,66 9 709,-115-11-729,16 5 497,-29-6-907,0-1 0,1 0 0,-1 0 0,1 0-1,-1 0 1,0 0 0,1 0 0,-1-1 0,0 1 0,1-1-1,-1 0 1,0 1 0,1-1 0,1-1 0,0 0-1934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37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9944,'0'0'5496,"65"-44"-5296,-57 44 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38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8744,'0'0'3910,"13"-1"-3223,214 6 1772,-45 1-375,-155-6-1647,27 2 937,-54-2-1368,0 0 0,0 0 0,0 0 0,0-1 0,1 1 0,-1 0 0,0 0 0,0 0 0,0 0 0,0 0 0,0 0 0,0 0 0,0 0 0,1 0 0,-1 0-1,0 0 1,0 0 0,0 0 0,0 0 0,0 0 0,0 0 0,0 1 0,1-1 0,-1 0 0,0 0 0,0 0 0,0 0 0,0 0 0,0 0 0,0 0 0,0 0 0,0 0 0,0 0-1,0 0 1,1 0 0,-1 1 0,0-1 0,0 0 0,0 0 0,0 0 0,0 0 0,0 0 0,0 0 0,0 0 0,0 0 0,0 1 0,0-1 0,0 0 0,0 0 0,0 0 0,0 0-1,0 0 1,0 0 0,0 0 0,0 1 0,0-1 0,0 0 0,0 0 0,0 0 0,0 0 0,0 0 0,0 0 0,0 0 0,-1 0 0,1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40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185 500 6520,'0'0'5177,"-13"11"-4625,-13 13-6,0 0-1,-22 30 1,37-40-113,0-1 132,1 1 0,-16 27 0,24-38-440,0 0-1,0 1 1,1-1 0,0 1 0,-1-1-1,1 1 1,1 0 0,-1-1-1,0 1 1,1 0 0,0 0-1,0 0 1,0-1 0,0 1 0,1 0-1,-1 0 1,1-1 0,2 7-1,-2-9-85,-1 1-1,1-1 0,0 0 1,-1 0-1,1 1 0,0-1 0,0 0 1,0 0-1,0 0 0,0 0 0,0 0 1,0 0-1,1-1 0,-1 1 1,0 0-1,0-1 0,1 1 0,-1 0 1,0-1-1,1 1 0,-1-1 0,0 0 1,1 0-1,-1 1 0,1-1 1,-1 0-1,0 0 0,1 0 0,-1 0 1,1-1-1,-1 1 0,0 0 0,3-1 1,-1 0 24,0 0 0,1-1 0,-1 1 0,0-1 0,-1 1 0,1-1 0,0 0 0,0 0 0,-1 0 0,1-1 0,-1 1 0,0 0 0,4-5 0,-3 1-7,0 0-1,0 1 1,-1-1 0,0 0-1,0 0 1,0 0-1,-1-1 1,2-8-1,-1-55 455,-3 45-222,1 23-245,0 0 0,0 0 0,0 1 0,0-1 0,-1 0 1,1 0-1,0 1 0,-1-1 0,0 0 0,1 0 0,-1 1 1,-2-3-1,3 3-28,0 1 0,-1 0 1,1-1-1,-1 1 1,1 0-1,-1-1 0,1 1 1,-1 0-1,1 0 1,-1 0-1,1-1 1,-1 1-1,0 0 0,1 0 1,-1 0-1,1 0 1,-1 0-1,1 0 0,-1 0 1,0 0-1,1 0 1,-1 0-1,1 0 0,-1 1 1,1-1-1,-1 0 1,1 0-1,-1 0 0,1 1 1,-1-1-1,1 0 1,-1 1-1,1-1 0,-1 0 1,1 1-1,0-1 1,-1 1-1,1-1 0,-1 1 1,1-1-1,-1 1 1,1 0-12,0 0 0,-1 0 1,1-1-1,0 1 0,0 0 1,0 0-1,0 0 0,0 0 0,0 0 1,0-1-1,0 1 0,0 0 1,0 0-1,0 0 0,0 0 1,0-1-1,1 1 0,-1 0 1,0 0-1,1 0 0,-1-1 1,0 1-1,1 0 0,-1 0 0,1-1 1,0 1-1,-1 0 0,1-1 1,-1 1-1,1-1 0,0 1 1,-1-1-1,3 1 0,-1 2 0,0-1-1,1 0 1,0 0-1,0 0 1,-1 0-1,1-1 1,5 3-1,-5-4-1,-1 0 0,1 0 0,-1 0-1,1 0 1,-1-1 0,1 1 0,-1-1-1,0 1 1,1-1 0,-1 0 0,1 0-1,-1 0 1,0 0 0,0 0 0,0-1-1,0 1 1,3-3 0,2-2 8,-1 0 1,0 0-1,9-13 1,6-13 45,-1-2 1,27-65-1,6-9 93,-21 48 123,38-97-1,-62 137-49,0 1 0,13-22 1,-21 41-215,0 0 0,0 0 0,0 1 0,0-1 0,1 0 0,-1 0 0,0 0 0,0 1 0,0-1 0,0 0 1,0 0-1,0 0 0,0 0 0,0 0 0,0 1 0,0-1 0,1 0 0,-1 0 0,0 0 0,0 0 0,0 0 0,0 1 1,0-1-1,1 0 0,-1 0 0,0 0 0,0 0 0,0 0 0,0 0 0,1 0 0,-1 0 0,0 0 0,0 0 0,0 0 1,0 0-1,1 0 0,-1 0 0,0 0 0,0 0 0,0 0 0,1 0 0,-1 0 0,0 0 0,0 0 0,0 0 1,0 0-1,1 0 0,-1 0 0,0 0 0,0 0 0,0-1 0,0 1 0,1 0 0,-1 0 0,0 0 0,0 0 0,0 0 1,0-1-1,0 1 0,0 0 0,0 0 0,0 0 0,1 0 0,-1 0 0,0-1 0,0 1 0,0 0 0,0-1 0,4 19 60,-4-16-35,8 67 142,0 88 0,-13 72-39,-13-11-14,11-170-93,-2-1 0,-23 70 0,21-82-10,-1 1-5,-18 37 1,25-62-2,-1-1 1,0 1 0,-1-1 0,0-1 0,0 1 0,-1-1 0,-13 12 0,20-20-12,0-1 0,1 1 0,-1-1 1,1 0-1,-1 1 0,0-1 0,1 0 1,-1 1-1,0-1 0,1 0 0,-1 0 1,0 0-1,1 0 0,-1 0 0,0 1 1,0-1-1,1 0 0,-1-1 0,0 1 1,1 0-1,-1 0 0,0 0 0,0 0 1,1 0-1,-1-1 0,-1 0 0,0 0 6,0 0 0,0-1 0,0 1-1,0-1 1,0 0 0,0 0 0,1 1-1,-3-4 1,0-1 28,0-1-1,-1 0 1,2 0-1,-5-10 1,6 11-8,0 0 1,1 0 0,-1-1 0,1 1 0,0 0 0,1-1-1,-1 1 1,1-1 0,0 1 0,1-1 0,1-8 0,0 10-6,0 1 1,-1-1-1,1 1 1,1-1 0,-1 1-1,1 0 1,-1 0 0,1 0-1,1 0 1,-1 0-1,0 1 1,1-1 0,0 1-1,0 0 1,7-5-1,23-11 81,1 2-1,0 2 0,70-21 1,-48 22 0,-36 9 1,36-11 0,-51 14-86,0 1-1,1-1 1,-1 1-1,0 0 0,1 1 1,-1 0-1,8 0 0,6 6-3934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44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0 935 7632,'0'0'8412,"13"7"-8040,37 25-1,-47-30-286,1 0 0,-1 0 0,1 0 0,-1-1 0,1 1 0,-1-1 0,1 0 0,0 0 0,-1-1 0,1 1 0,0-1-1,0 0 1,0 1 0,-1-2 0,1 1 0,0 0 0,0-1 0,-1 0 0,1 0 0,0 0 0,-1 0 0,1 0 0,-1-1 0,1 0-1,-1 0 1,0 0 0,0 0 0,0 0 0,0 0 0,0-1 0,0 0 0,3-4 0,-3 4-19,-1 0-1,1 0 1,-1 0 0,0-1 0,0 1 0,0-1 0,0 0 0,-1 1 0,1-1-1,-1 0 1,0 0 0,0 0 0,-1 0 0,1 0 0,-1 0 0,0 0-1,0 0 1,0 0 0,-1 0 0,1 0 0,-1 0 0,0 0 0,0 0 0,0 0-1,-1 0 1,1 0 0,-3-4 0,2 6-13,-1-1-1,1 0 1,0 1-1,-1 0 1,1-1-1,-1 1 1,0 0 0,0 0-1,1 1 1,-1-1-1,0 1 1,-1-1-1,1 1 1,0 0 0,0 0-1,-1 0 1,1 1-1,0-1 1,-1 1-1,1 0 1,0-1 0,-1 2-1,1-1 1,-1 0-1,1 1 1,0-1-1,-1 1 1,1 0 0,0 0-1,0 1 1,0-1-1,0 1 1,0-1-1,-4 3 1,1 2-9,1-1 1,-1 1-1,1 0 0,0 1 1,0-1-1,0 1 0,1 0 1,0 0-1,1 0 0,0 1 1,0-1-1,0 1 1,1 0-1,0 0 0,1 0 1,-2 12-1,2-11 5,1 0 1,0 1-1,1-1 0,-1 0 0,2 0 1,-1 0-1,1 0 0,1 0 1,0 0-1,0 0 0,0-1 0,1 1 1,1-1-1,7 11 0,-11-17-35,1-1 1,-1 0-1,1 0 0,-1 0 0,1 0 1,-1 0-1,1 0 0,0 0 0,-1-1 0,1 1 1,0 0-1,0-1 0,-1 0 0,1 1 0,0-1 1,0 0-1,0 0 0,0 0 0,-1 0 1,4 0-1,40-8 215,-37 6-187,4-2-3,0 0 0,-1 0 0,1-1 0,-1-1 0,0 1 0,-1-2 1,0 0-1,10-8 0,74-72 176,-56 50-158,-9 7 0,-1-1 0,30-42 1,40-74 125,-49 70-74,-33 53-65,-2 0 1,0-1 0,-2 0-1,0-1 1,-2-1 0,-1 0-1,-1 0 1,-1 0 0,-2-1-1,-1 0 1,-1 0 0,-1-1-1,-1 1 1,-2 0-1,-6-42 1,5 61-28,0 0-1,-1 0 1,0 0-1,-1 1 1,0-1-1,0 1 1,-10-15-1,13 22-12,0 0-1,0 0 0,1 1 1,-1-1-1,0 0 1,0 0-1,0 0 0,-1 1 1,1-1-1,0 1 1,0-1-1,0 1 1,0-1-1,-1 1 0,1-1 1,0 1-1,0 0 1,-1 0-1,1 0 0,0 0 1,0 0-1,-1 0 1,1 0-1,0 0 1,-1 0-1,1 1 0,0-1 1,0 0-1,0 1 1,-1-1-1,-1 2 0,-1 0-6,0 1 0,-1-1 0,1 1 0,0 0 0,1 0 0,-7 6 0,2 1-4,0 0 1,1 1-1,0-1 0,0 1 0,-7 19 0,-20 62-13,33-90 20,-7 28-27,1-1 1,1 1-1,2 1 1,1-1-1,1 44 1,20 151-146,-16-210 165,19 109-98,-18-110 86,1-1 0,0 1 0,1-1-1,1 0 1,0 0 0,13 19 0,-8-14 10,-9-15 14,-1-1-1,1 1 1,-1 0-1,1 0 1,0-1-1,0 1 1,0-1-1,1 0 1,-1 1-1,1-1 1,-1 0-1,1-1 1,-1 1-1,1 0 1,0-1-1,0 1 1,0-1-1,4 1 1,3 0 6,0 0 0,1-1 1,-1 0-1,1-1 0,-1 0 0,1-1 1,-1 0-1,1 0 0,-1-1 0,0-1 1,1 0-1,-1 0 0,-1-1 0,1 0 1,0-1-1,-1 0 0,13-9 1,8-3 34,-20 12-36,-1-1 1,0 1 0,12-11 0,-11 7-3,-1 0-1,1-1 1,-2 0 0,1-1-1,7-13 1,-14 20-1,1 1 0,-1-1 0,0-1 0,-1 1 0,1 0 0,-1 0 0,1-1 0,-1 1 0,-1-1 0,1 1 1,-1-1-1,1 1 0,-1-1 0,-1 1 0,1-1 0,-1 1 0,1-1 0,-3-6 0,2 10-2,0 0 1,0 0-1,1 0 0,-1 0 1,0 1-1,0-1 1,0 0-1,0 1 0,0-1 1,0 1-1,0-1 0,0 1 1,0-1-1,0 1 1,0 0-1,0-1 0,0 1 1,0 0-1,0 0 0,0 0 1,-1 0-1,1 0 1,0 0-1,0 0 0,0 0 1,0 0-1,-2 1 1,-1 0 10,-1-1 1,1 1 0,-1 1 0,1-1 0,-8 4 0,6-2-4,0 1 0,0 0 0,0 0 0,0 1 0,1-1 0,0 1 0,0 1 0,0-1 0,0 1 0,1 0 0,0 0 0,0 0 0,0 0-1,1 1 1,0-1 0,1 1 0,-1 0 0,1 0 0,0 0 0,1 0 0,-1 12 0,1-7-18,1 0 0,1 0 0,0 0-1,1-1 1,0 1 0,0 0 0,1-1-1,1 0 1,0 0 0,1 0 0,0 0-1,11 17 1,-14-25 1,1 1-1,0-1 0,-1 0 1,2 0-1,-1 0 1,0 0-1,0 0 0,1 0 1,0-1-1,-1 0 1,1 0-1,0 0 1,0 0-1,0 0 0,0-1 1,0 0-1,1 0 1,-1 0-1,0 0 0,1-1 1,-1 0-1,0 0 1,1 0-1,-1 0 0,0-1 1,1 1-1,-1-1 1,0 0-1,0 0 1,1-1-1,-1 1 0,0-1 1,6-4-1,17-10 6,0-2 0,47-42 0,-34 27 35,-19 15 20,23-24 0,-39 36-46,0 1 0,1-1 0,0 1 0,0 0 0,0 0 0,0 1 0,1-1 0,-1 1-1,1 1 1,0-1 0,0 1 0,1 1 0,-1-1 0,1 1 0,-1 1 0,14-2 0,59-3 118,-79 6-101,-9-1-3,-1 2 0,1-1 1,0 1-1,0 1 0,0-1 1,0 1-1,0 1 0,1-1 0,-1 2 1,0-1-1,1 1 0,0 0 1,-8 6-1,9-6-22,1 0 1,0 0-1,0 1 1,1 0 0,0 0-1,-1 0 1,1 0-1,1 1 1,-1-1-1,1 1 1,0 0-1,1 0 1,-1 0 0,1 1-1,0-1 1,1 0-1,0 1 1,0-1-1,0 1 1,0 0-1,1-1 1,1 9-1,0-8-4,0-1 0,0 1 0,1-1 0,0 1 0,0-1-1,0 0 1,1 1 0,0-1 0,0-1 0,7 9 0,-8-10 0,1-1 0,0 0 0,0-1 0,0 1 0,0 0 0,0-1 0,0 0 0,1 1 0,-1-1 0,1-1 0,0 1 0,-1 0 0,1-1 0,0 0 0,0 0 0,0 0 0,0 0 0,6-1 0,-2 0 2,0 0 0,1-1-1,-1 0 1,1-1 0,-1 1-1,0-2 1,0 1 0,0-1-1,0-1 1,-1 1 0,1-1-1,-1 0 1,0-1 0,0 0 0,11-10-1,4-6 10,0-2 0,35-49-1,-39 46 10,-2-1 0,0 0 0,21-53-1,21-96 43,-6-71 94,-45 197-76,-3-1 0,-4-101 0,0 151-74,-4-22 58,-1 17-32,-3 14-17,-1 10-28,0 0 0,2 0 0,0 1 0,-5 23 0,-14 83-101,20-93 99,-4 30-121,-5 100 0,14-124 112,2 1-1,2-1 0,15 70 1,-16-100 23,0 0 0,1 1-1,0-1 1,1 0 0,0-1 0,0 1 0,0-1 0,1 0 0,10 12 0,-13-17-1,0 1 1,1-1-1,-1 0 1,1 0-1,0 0 1,-1 0 0,1 0-1,0 0 1,0-1-1,0 0 1,0 1 0,0-1-1,0 0 1,1 0-1,-1-1 1,0 1 0,0-1-1,1 0 1,-1 1-1,0-1 1,1-1 0,-1 1-1,0 0 1,0-1-1,1 0 1,-1 0 0,5-2-1,2-1 2,0-2-1,-1 1 0,0-1 1,0 0-1,0-1 1,-1 0-1,0-1 0,0 1 1,13-18-1,-2-4 44,29-55 0,-37 64-8,-8 14-1,0-1 0,-1 1 0,1-1 0,-1 0 0,-1 0 0,1 0-1,-1 0 1,0-12 0,-1 18-32,0 1 1,0-1-1,0 1 0,0-1 0,0 1 1,0 0-1,0-1 0,0 1 0,0-1 1,0 1-1,0-1 0,0 1 0,0-1 1,0 1-1,1-1 0,-1 1 0,0 0 1,0-1-1,0 1 0,1-1 0,-1 1 1,0 0-1,1-1 0,-1 1 0,0 0 1,1-1-1,-1 1 0,0 0 0,1 0 1,-1-1-1,0 1 0,1 0 0,-1 0 1,1-1-1,-1 1 0,1 0 0,-1 0 1,0 0-1,1 0 0,-1 0 0,1 0 1,-1 0-1,1 0 0,-1 0 0,1 0 1,-1 0-1,1 0 0,-1 0 0,0 0 1,1 0-1,-1 1 0,1-1 0,-1 0 1,1 0-1,-1 0 0,1 1 0,1 0-6,0 0 0,1 1-1,-1-1 1,0 1 0,0-1-1,-1 1 1,1 0 0,0 0-1,2 2 1,5 11-7,-1-1 0,0 1-1,-1 0 1,-1 1 0,0 0 0,4 22 0,-5-16-19,-3-6 27,2 0 0,0-1-1,0 0 1,1 0-1,1 0 1,13 23-1,-17-35 8,0 0 0,0-1 0,0 1-1,1-1 1,-1 0 0,1 0 0,-1 0-1,1 0 1,0 0 0,0 0 0,0-1-1,0 1 1,0-1 0,0 0 0,0 0-1,0 0 1,4 1 0,-2-2 1,1 0 1,0 0 0,-1 0-1,1 0 1,0-1-1,-1 0 1,1 0 0,-1-1-1,7-2 1,7-4 7,0-1 0,-1-1 1,0 0-1,21-17 0,-14 7-16,-2-1 0,33-36 0,-15 14-5,-33 35 11,6-6-3,-12 14 6,-8 10 10,0 0 10,0-1 0,1 1 0,0 1 0,1-1 0,0 1 0,-3 11 0,7-19-20,-1 0 1,0-1-1,1 1 1,0 0-1,-1 0 1,1 0 0,0 0-1,1 0 1,-1 0-1,0 0 1,1 0 0,0 0-1,0 0 1,0 0-1,0-1 1,0 1-1,0 0 1,1-1 0,-1 1-1,1-1 1,0 1-1,-1-1 1,1 0 0,1 0-1,-1 0 1,0 0-1,0 0 1,4 2-1,-1-1 4,-1-1-1,1 0 1,0 0-1,0 0 1,0 0-1,0-1 1,0 0-1,0 0 0,0 0 1,0-1-1,1 0 1,-1 0-1,0 0 1,0-1-1,0 1 1,0-1-1,0 0 0,0-1 1,0 1-1,0-1 1,0 0-1,0 0 1,-1-1-1,1 1 0,-1-1 1,0 0-1,1 0 1,-2-1-1,1 1 1,0-1-1,-1 0 1,1 0-1,-1 0 0,0 0 1,0-1-1,-1 1 1,1-1-1,-1 1 1,0-1-1,-1 0 1,1 0-1,0-5 0,0 5 7,-1 0 0,0 1-1,-1-1 1,1 0-1,-1 0 1,0 0-1,0 0 1,-1 1-1,0-1 1,1 0 0,-1 0-1,-1 1 1,-2-9-1,2 9 5,-1 0-1,1 1 0,-1-1 1,0 1-1,0 0 1,0-1-1,0 1 0,-1 1 1,1-1-1,-1 0 0,1 1 1,-1 0-1,0 0 1,0 0-1,-5-2 0,-4-1 71,10 3-65,0 0 1,-1 1 0,1-1 0,-1 1-1,0 0 1,-4-1 0,33-6 28,12 2-72,1 2-1,0 2 1,0 1 0,0 2 0,55 8-1,-89-8 22,0 0-1,1 0 0,-1 1 0,0 0 1,0 0-1,0 0 0,0 0 0,0 0 1,-1 1-1,1 0 0,-1 0 0,1 0 1,-1 0-1,0 0 0,0 1 0,0-1 1,-1 1-1,1 0 0,-1 0 0,3 6 1,-1 0 27,-1 0 0,1 0 1,-2 0-1,1 1 0,-2-1 1,1 0-1,-1 19 0,-1-28-22,0-1 0,0 1 0,0 0 0,0-1 0,0 1 0,0-1 0,0 1 0,0 0 0,0-1 0,0 1 0,0-1 0,0 1-1,0 0 1,1-1 0,-1 1 0,0-1 0,1 1 0,-1-1 0,0 1 0,1-1 0,-1 1 0,0-1 0,1 1 0,-1-1 0,1 1 0,-1-1-1,2 1 1,-1-1 1,-1 0 0,1 0 0,0 0 0,0 0 0,0 0 0,0 0-1,0-1 1,0 1 0,-1 0 0,1 0 0,0-1 0,0 1 0,0-1-1,0 1 1,-1 0 0,2-2 0,28-24 118,-30 25-122,39-43 95,-19 21-4,27-25-1,-46 47-89,0 0-1,1 0 1,-1 0-1,0 0 0,1 0 1,0 0-1,-1 0 0,1 0 1,-1 0-1,1 1 1,0-1-1,0 0 0,-1 1 1,1 0-1,2-1 1,-3 1-2,0 1 0,0-1 1,0 0-1,0 1 1,0-1-1,0 1 1,0-1-1,0 1 0,0-1 1,0 1-1,0 0 1,0-1-1,-1 1 1,1 0-1,0 0 0,0-1 1,-1 1-1,1 0 1,-1 0-1,1 0 1,-1 0-1,1 0 0,-1 0 1,1 0-1,0 2 1,47 103 382,-44-97-321,0 0 1,0-1-1,1 1 0,0-1 0,8 9 0,-12-15-47,1 1 0,0-1 0,0 0-1,0 0 1,1 0 0,-1 0-1,0-1 1,1 1 0,-1 0-1,1-1 1,-1 0 0,1 0-1,0 0 1,-1 0 0,1 0 0,0 0-1,0-1 1,0 1 0,0-1-1,5 0 1,-4 0-17,-1-1 0,1 1 0,-1-1 0,0 0 0,1 0 0,-1 0 0,0-1 0,0 1 0,0-1 0,0 0 0,0 0 0,0 0 0,0 0 0,-1 0 0,1-1 1,-1 1-1,1-1 0,-1 0 0,0 0 0,3-4 0,-4 4-509,0 0 0,0 0 0,0 1 0,0-1 1,0 0-1,-1 0 0,1 0 0,-1-6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45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8336,'0'0'4676,"13"4"-4160,32 5 84,2-2 0,66 1 1,408-1 3181,-445-7-4322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48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22 371 5520,'0'0'7358,"6"-10"-7088,20-40 109,46-101 1179,-35 40 446,-35 104-1526,0 0 0,-1 0-1,0 0 1,0-13 0,13 44 145,-9 4-528,-1 0 1,-2 0-1,0 0 0,-2 0 1,-1 0-1,-5 29 1,5-51-42,0 1 1,-1 0 0,0-1 0,0 1 0,0-1-1,-1 0 1,0 0 0,0 0 0,0 0-1,-1 0 1,0-1 0,0 0 0,-7 7 0,9-10-31,0 0 1,0 0-1,0-1 1,-1 1 0,1-1-1,0 0 1,-1 0 0,1 0-1,-1 0 1,1 0 0,-1 0-1,1 0 1,-1-1 0,1 0-1,-1 1 1,0-1-1,1 0 1,-1 0 0,0-1-1,1 1 1,-1 0 0,0-1-1,1 1 1,-1-1 0,1 0-1,-1 0 1,1 0 0,0 0-1,-1-1 1,1 1-1,0-1 1,0 1 0,0-1-1,0 0 1,0 0 0,-2-2-1,-40-35 491,38 36-340,2 1-32,10-2-62,2 3-70,0 0 0,-1 0 0,1 1 0,0 0 0,-1 1 0,1-1 0,0 1 1,-1 1-1,1-1 0,10 5 0,2-1 4,26 6 16,0-3 1,0-1-1,1-2 1,89-4-1,-127-1-4,79-7 341,-37 1-3971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4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0 858 9344,'0'0'2910,"15"-10"-2312,-5 2-478,3-1 16,0-1 0,-1 0-1,0-1 1,-1 0 0,0 0 0,13-19-1,68-130 1163,-58 98-632,43-62 1,-48 83-297,-1-1 1,-3-1-1,-1-2 1,-2 0-1,17-55 0,-27 71-37,-9 24-194,0-1-1,-1 1 0,0-1 0,0 0 0,-1 1 0,1-1 0,-1 0 0,0-6 0,-2 15-79,1-1 0,-1 0 0,0 1 0,0-1 0,-1 0 0,1 0 0,0 0-1,-1 0 1,-1 2 0,-7 11 34,-13 36 17,1 1-1,3 1 1,3 0 0,1 1 0,3 1 0,3 0 0,-4 82-1,12-113-42,1-1 0,2 0-1,7 43 1,-7-58-40,0 0 1,0 0-1,1 0 0,0 0 0,0 0 0,1-1 1,0 0-1,0 1 0,1-1 0,0-1 0,0 1 0,0-1 1,1 0-1,7 6 0,-9-9-7,0-1-1,0 0 1,0-1 0,1 1-1,-1 0 1,1-1 0,-1 0-1,1 0 1,0-1 0,-1 1-1,1-1 1,0 0 0,-1 0-1,1-1 1,-1 1 0,1-1-1,0 0 1,-1 0 0,5-2-1,7-3 54,-1 0-1,0 0 1,0-1-1,15-11 1,-20 11-18,1 0-1,-1-1 1,-1-1-1,1 1 1,-1-2 0,-1 1-1,12-18 1,-1-2 298,21-48 0,-26 48-23,-41 63 274,20-21-564,0 0-1,1 0 1,0 1-1,1 0 1,1 0-1,0 0 1,-2 18-1,5-27-35,0-1 0,1 1 0,0 0-1,0 0 1,0-1 0,1 1 0,0 0 0,0-1-1,0 1 1,0-1 0,1 1 0,-1-1 0,1 0-1,0 1 1,1-1 0,-1 0 0,1 0 0,-1 0-1,1-1 1,0 1 0,1-1 0,-1 0 0,1 0-1,-1 0 1,1 0 0,7 4 0,-11-7-4,1 1 1,0-1 0,0 1-1,0-1 1,0 1-1,0-1 1,-1 1-1,1-1 1,0 0 0,0 0-1,0 1 1,0-1-1,0 0 1,0 0-1,0 0 1,0 0 0,0 0-1,0 0 1,0-1-1,0 1 1,1 0-1,-1-1 3,-1 1 1,1-1-1,-1 1 0,1-1 0,-1 0 0,1 1 0,-1-1 1,1 0-1,-1 1 0,0-1 0,0 0 0,1 1 0,-1-1 1,0 0-1,0 0 0,0 1 0,0-1 0,1 0 0,-1 0 1,-1-1-1,1-3 21,-1-1 1,1 0-1,-1 0 1,-4-11-1,3 9 9,-1 1-1,1-1 1,-1 1-1,-1 0 1,1 0 0,-1 0-1,0 0 1,-1 1-1,0 0 1,0-1-1,0 2 1,-1-1 0,-11-9-1,7 4 82,-2 0 103,230-5-16,-207 15-190,-1 0-12,-1 0 0,1-1 0,-1 1-1,0-2 1,0 1 0,10-5 0,-14 3-299,-5 2 166,-11 0-1562,5 2-906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5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0 282 12160,'0'0'808,"83"-2"-576,-3-8 16,23-14 56,12-6 8,4 4 80,0-4 8,-8-5-24,-14 3 8,-11 4-96,-13 0 0,-9 7-160,-19 5-9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54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0 379 7232,'0'0'6608,"15"2"-6220,-4 0-288,-7-1-58,1 0-1,0 0 0,-1 0 0,1-1 0,0 1 1,-1-1-1,1 0 0,0-1 0,0 1 1,-1-1-1,1 0 0,0 0 0,-1-1 0,1 1 1,-1-1-1,0 0 0,0 0 0,7-4 1,8-9 461,0 0 0,-1-2 1,-1 0-1,0 0 1,-2-2-1,0 0 1,-1-1-1,-1 0 1,-1-1-1,0 0 1,-2-1-1,15-45 1,-23 63-317,0 1-1,0-1 1,1 1 0,-1-1 0,1 1 0,0 0 0,-1 0 0,2 0 0,-1 0 0,7-4 0,-10 7-181,0 0 0,1 1 0,-1-1 0,1 0 0,-1 0 0,1 0-1,-1 1 1,0-1 0,1 0 0,-1 1 0,1-1 0,-1 0 0,0 1 0,1-1 0,-1 0 0,0 1 0,0-1 0,1 1 0,-1-1 0,0 0 0,0 1 0,0-1 0,0 1 0,1-1 0,-1 1 0,0-1 0,0 2 0,6 15 16,-6-16-15,4 17 2,0 0 1,-2 0-1,0 0 1,-1 0-1,-1 1 1,-1-1-1,-2 19 1,-2-3 29,-2 0 1,-20 59-1,23-84-20,0-1-1,-1 1 1,0-1-1,0 0 1,-1 0-1,0-1 1,-1 0-1,-7 7 1,12-12-7,-1-1-1,1 0 1,0 1-1,-1-1 1,0 0 0,1 0-1,-1-1 1,1 1 0,-1-1-1,0 1 1,0-1-1,1 0 1,-1 0 0,0 0-1,0 0 1,1 0 0,-6-2-1,1 1 27,1 0-1,-1-1 1,0 0-1,1 0 1,-12-6 0,10 4 6,5 3-25,1 0 0,0-1 0,-1 1 1,1 0-1,0-1 0,0 1 0,0-1 0,0 0 0,0 1 0,0-1 0,0 0 1,1 0-1,-1-1 0,1 1 0,-1 0 0,1 0 0,0-1 0,-1-3 1,3 4 2,1 0 0,0 0 1,-1 0-1,1 0 1,0 0-1,0 0 1,1 1-1,-1-1 0,0 1 1,3-2-1,6-3-6,-1 1 1,0 1-1,1 0 0,0 0 0,0 1 1,0 0-1,17-1 0,83-1 25,-32 3-50,-65 1 2,2 0 9,-1 0 0,0 0 0,0-2 1,0 0-1,0 0 0,-1-2 0,1 1 1,15-9-1,16-13 25,-1-1-1,65-53 1,-78 55 59,0 1-1,46-23 1,-68 44-76,-9 2-9,0 1 1,0 0-1,-1 0 1,1 0-1,0-1 0,0 1 1,0-1-1,0 1 1,0-1-1,-1 1 1,1-1-1,0 1 1,-1-1-1,1 0 1,0 1-1,0-2 1,0 1 0,-1 0 0,1 1 1,-1-1-1,1 1 0,0-1 0,-1 0 1,1 1-1,0-1 0,-1 1 1,1-1-1,0 1 0,-1 0 0,1-1 1,0 1-1,0 0 0,0-1 0,0 1 1,-1 0-1,1 0 0,0 0 0,0 0 1,1 0-1,1 3 88,-11 5-51,-12 4 4,-1-1 0,-38 14 0,32-14 7,-28 16 0,46-22-38,0 0 0,0 1 0,1 1 0,0 0-1,0 0 1,-12 15 0,16-18-9,0 1-1,1 0 0,0 0 1,0 1-1,0-1 1,1 0-1,-1 1 1,-2 11-1,5-14-4,-1 0-1,1 0 1,0 0-1,0-1 1,0 1-1,0 0 1,1 0-1,-1 0 1,1 0 0,-1 0-1,1 0 1,0 0-1,0-1 1,1 1-1,-1 0 1,0-1 0,1 1-1,0-1 1,-1 1-1,4 2 1,1 1-2,0 0 1,0-1-1,0 0 0,1 0 1,-1 0-1,1 0 1,1-1-1,-1-1 0,0 1 1,1-1-1,0 0 1,0-1-1,9 2 0,-6-2 8,1-1-1,-1-1 0,1 0 0,-1 0 1,1-1-1,-1 0 0,0-1 1,18-5-1,-4-2 17,-1 0 1,0-2-1,-1-1 1,-1 0-1,1-2 1,-2-1-1,32-27 1,-38 28 31,-1-2 1,0 0-1,-1 0 1,-1-1-1,0-1 1,-1 0 0,-1-1-1,9-23 1,-17 37-28,-1-1 1,0 1 0,1-1-1,-1 1 1,0-7-1,1-9 74,-1 19-95,1 1 0,-1 0 0,0 0 0,0-1 0,0 1 0,1 0 0,-1 0 0,1 0 0,-1 0 0,1 1 0,2-2 0,-2 1-7,0 0-1,0 0 1,1 0 0,-1 0-1,1 1 1,-1-1 0,0 1-1,1 0 1,-1-1 0,1 1-1,-1 0 1,1 1 0,-1-1-1,1 0 1,-1 1 0,1-1-1,-1 1 1,0 0 0,1 0-1,2 1 1,-2 0 2,0 1-1,0-1 0,0 1 1,0 0-1,-1-1 1,1 1-1,-1 0 1,1 1-1,-1-1 1,0 0-1,2 7 0,2 4 15,-1 1-1,0 0 0,-2 0 1,1 0-1,0 21 0,-3-28-9,0 5-2,0 1 0,1-1 0,0 0 0,1 0 1,1 0-1,0 0 0,10 21 0,-13-33-2,0 0 0,0 0-1,0 0 1,0 0 0,0 0-1,0 0 1,1 0 0,-1 0-1,0 0 1,1-1 0,-1 1-1,1 0 1,-1-1 0,0 0 0,1 1-1,-1-1 1,1 0 0,-1 0-1,1 1 1,0-1 0,-1 0-1,1-1 1,-1 1 0,1 0 0,-1 0-1,2-1 1,7-1 10,0-1-1,18-8 1,-14 6-10,9-5 34,-1 0 0,0-2 0,20-14 0,-24 14-18,0 1-1,1 1 1,0 1-1,34-12 1,-47 19-17,0 0 0,0 0 0,0-1 0,-1 0 0,1 0 0,-1-1 0,1 1 0,-1-1 0,0 0 0,8-9 0,-2 0 28,-1 0-1,-1 0 0,8-16 1,-15 27-18,-1 0-1,0 0 1,0 0 0,0 0 0,0 0 0,-1-1-1,1 1 1,0 0 0,-1 0 0,0-1-1,1 1 1,-1 0 0,0 0 0,0-1 0,0 1-1,-1-3 1,0 3-2,1 1 1,-1-1-1,0 0 0,1 1 0,-1-1 0,0 1 0,0 0 1,0-1-1,0 1 0,-1 0 0,1 0 0,0-1 1,0 1-1,-1 0 0,1 0 0,-1 0 0,-1 0 1,-1-1 1,0 1 0,1-1 1,-1 1-1,0 0 0,0 1 1,0-1-1,0 1 0,0-1 0,0 1 1,0 0-1,0 1 0,0-1 1,0 1-1,0 0 0,0 0 1,0 0-1,-5 3 0,4-2-6,1 1 0,-1 0 0,1 0 0,0 0 0,0 1 0,0-1-1,1 1 1,-1 0 0,1 0 0,0 0 0,0 0 0,0 1 0,0 0 0,1-1 0,0 1-1,0 0 1,0 0 0,-1 7 0,2-6 0,0 0-1,0 0 1,0 0 0,1 0-1,0 0 1,0 0 0,0 0-1,1 0 1,0-1 0,0 1-1,1 0 1,-1 0 0,1-1-1,0 1 1,1-1 0,3 7-1,1-1-1,0-1 0,1 0 0,14 15 0,-17-21 0,-1 0 0,1 0 0,1-1 0,-1 1 0,0-1 0,1-1 0,-1 1 0,1-1 0,10 3 0,-2-2 9,0 0 0,0-2 0,0 1 0,1-2 0,-1 0 0,0-1 0,1 0 0,-1-1 0,0 0 0,0-2 0,0 1 0,15-8-1,-3 0 13,-1-1-1,0-1 1,-1-1-1,0-1 0,27-24 1,-41 31 0,0-1 1,-1 0-1,0 0 1,-1-1-1,0 0 1,-1 0-1,13-23 1,-20 32-11,1 0 0,0-1 1,-1 1-1,1-1 1,-1 1-1,1-1 0,-1 1 1,0-1-1,0 0 0,0 1 1,0-1-1,0 1 0,0-1 1,0 1-1,0-1 0,-1 0 1,1 1-1,0-1 0,-1 1 1,0 0-1,1-1 0,-1 1 1,0-1-1,0 0 0,0 1-4,0 0 0,0 0 0,0 0 0,0 1 0,0-1 0,0 0 0,0 1-1,0-1 1,0 1 0,0-1 0,0 1 0,0 0 0,0-1 0,0 1 0,-1 0 0,1 0-1,0 0 1,0 0 0,0 0 0,0 0 0,-1 0 0,1 0 0,0 0 0,0 0-1,0 1 1,0-1 0,-1 0 0,1 1 0,0-1 0,0 1 0,0 0 0,-1 0-1,-3 2 3,1 0 0,-1 0-1,1 0 1,-1 0 0,1 1-1,0 0 1,0 0-1,1 0 1,-1 0 0,1 1-1,0-1 1,0 1 0,1 0-1,-1 0 1,1 0 0,0 0-1,0 0 1,1 0-1,-1 1 1,1-1 0,0 1-1,1-1 1,-1 0 0,1 1-1,0-1 1,1 1-1,-1-1 1,1 1 0,0-1-1,1 1 1,-1-1 0,1 0-1,0 0 1,0 0 0,1 0-1,-1 0 1,7 9-1,-7-11-15,1 1 0,-1-1 0,1 0 0,-1 0 0,1 0 0,0 0 0,0 0 0,1-1 0,-1 1 0,0-1 0,1 0-1,-1 0 1,1 0 0,0 0 0,0-1 0,0 1 0,0-1 0,0 0 0,0 0 0,0 0 0,0-1 0,0 0 0,0 0 0,0 0-1,0 0 1,0 0 0,0-1 0,8-1 0,-1-1 13,0 0 0,0 0-1,0-1 1,0-1 0,0 1-1,-1-2 1,0 1 0,13-11 0,6-6 31,34-35 1,9-8 94,-70 63-126,3-2 20,0 0 0,1 0 0,-1 0 0,1 0-1,0 1 1,0 0 0,9-3 0,-14 6-25,-1 0 0,1 0 0,-1 0 0,1 0 0,-1 0 1,1 0-1,-1 0 0,1 0 0,-1 0 0,1 0 0,-1 0 0,1 1 0,-1-1 0,1 0 0,-1 0 0,1 0 0,-1 1 0,1-1 0,-1 0 0,1 1 1,-1-1-1,0 0 0,1 1 0,-1-1 0,0 0 0,1 1 0,-1-1 0,0 1 0,0-1 0,1 1 0,-1-1 0,0 1 0,0-1 0,0 1 0,0-1 1,1 1-1,-1-1 0,0 1 0,0 0 0,1 22 44,-24 146 54,23-167-99,0-1 1,-1 1-1,1-1 1,0 1 0,0-1-1,0 1 1,1-1-1,-1 0 1,0 1-1,1-1 1,-1 1-1,1-1 1,0 2 0,-1-2 0,1-1 0,-1 1 0,0-1 0,1 0 0,-1 1 0,1-1 0,-1 0 0,0 1 0,1-1 0,-1 0 0,1 0 0,-1 0 1,1 1-1,-1-1 0,1 0 0,-1 0 0,1 0 0,-1 0 0,1 0 0,-1 0 0,1 0 0,-1 0 0,1 0 0,-1 0 0,1 0 1,2-1 3,0 0 1,0-1 0,0 1 0,0 0 0,0-1 0,-1 0-1,1 0 1,0 0 0,-1 0 0,3-3 0,120-138 282,-123 141-279,0 0 1,0 0-1,0 0 1,0 0-1,0 1 1,1-1-1,-1 1 1,1 0-1,-1-1 1,4 0-1,-5 2-6,0 0 0,0 0 0,0 0-1,0 0 1,0 0 0,0 0 0,-1 0 0,1 0-1,0 1 1,0-1 0,0 0 0,0 0-1,0 1 1,-1-1 0,1 1 0,0-1-1,0 1 1,0-1 0,-1 1 0,1-1-1,0 1 1,-1 0 0,1-1 0,-1 1 0,1 0-1,-1-1 1,1 1 0,-1 0 0,1 0-1,-1 0 1,0 0 0,1-1 0,-1 3-1,13 33 59,-9-21-2,2 0 0,-1-1 0,2 1 0,13 21 0,-18-33-46,0 0 0,0 0 0,1 0 0,-1 0-1,1-1 1,-1 1 0,1-1 0,0 0 0,0 0 0,0 0-1,0 0 1,1-1 0,-1 1 0,0-1 0,1 1 0,-1-1-1,1 0 1,-1-1 0,1 1 0,-1-1 0,1 1-1,-1-1 1,1 0 0,0 0 0,5-2 0,-5 1-15,0 0 0,0 0 0,0-1 1,0 0-1,0 1 0,-1-2 0,1 1 1,-1 0-1,0-1 0,1 1 0,-1-1 1,4-5-1,7-9-4007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57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0 410 5824,'0'0'7633,"12"-5"-7258,6-4-130,1-1 1,-1-1 0,0 0 0,-1-1 0,-1-1 0,0 0-1,19-22 1,-12 4 508,0 0 1,-3-2-1,31-65 0,-42 80-390,-6 12-107,0-1 0,0 1 1,0-1-1,-1 0 0,0 0 0,0 0 1,0 0-1,0-14 0,-2 21-86,0 0-158,0-1 1,0 1 0,0 0 0,0 0-1,0 0 1,-1-1 0,1 1-1,0 0 1,0 0 0,0 0-1,0 0 1,0 0 0,0-1 0,-1 1-1,1 0 1,0 0 0,0 0-1,0 0 1,0 0 0,0 0 0,-1-1-1,1 1 1,0 0 0,0 0-1,0 0 1,-1 0 0,1 0-1,0 0 1,0 0 0,0 0 0,-1 0-1,1 0 1,0 0 0,0 0-1,0 0 1,-1 0 0,1 0 0,0 0-1,0 0 1,0 0 0,-1 0-1,1 0 1,0 1 0,0-1-1,0 0 1,0 0 0,-1 0 0,1 0-1,-8 13 288,-4 18-139,9-19-131,0 0-1,1-1 1,1 1-1,0 0 0,0 0 1,1 0-1,1 0 1,0 0-1,1 0 0,0 0 1,1 0-1,0-1 1,1 1-1,0-1 0,0 0 1,2 0-1,-1 0 1,1-1-1,1 0 1,13 17-1,-18-25-9,0 1 1,0-1 0,1 0-1,-1 0 1,0 0-1,1 0 1,-1 0-1,1-1 1,-1 1-1,1-1 1,0 1-1,5 1 1,-5-3-8,-1 0 1,1 0 0,-1-1 0,1 1-1,-1 0 1,0-1 0,1 0 0,-1 1-1,0-1 1,1 0 0,-1 0 0,0 0-1,0-1 1,0 1 0,0 0 0,0-1 0,3-2-1,10-9 56,-1-1 0,0 0 0,-1-1-1,17-24 1,38-71 276,-38 59-15,-24 42-122,-8 12-38,-8 23-58,3 0-81,2 0 1,1 0-1,-1 37 1,5-51-28,0 0 0,1 0 0,0 0 0,1 0 1,0 0-1,1-1 0,0 1 0,1-1 0,0 1 0,7 11 1,-10-21-6,2 4 2,0-1-1,1 0 1,-1 1 0,1-1-1,0 0 1,7 6 0,-9-10-2,0 0 0,0 1 1,0-1-1,0 0 0,0 0 1,0-1-1,0 1 0,0 0 1,1-1-1,-1 1 0,0-1 1,0 0-1,1 0 0,-1 0 1,0 0-1,0 0 0,1 0 1,-1 0-1,0-1 0,1 1 1,-1-1-1,2-1 1,2 0 5,0-1 1,-1 1-1,1-2 1,-1 1 0,0 0-1,0-1 1,0 0 0,0 0-1,-1 0 1,8-10 0,-6 6 6,0 0-1,0-1 1,-1 1 0,0-1 0,-1 0-1,4-11 1,-6 14 4,0-1 1,-1 0-1,0 1 0,0-1 1,0 0-1,-1 1 0,0-1 0,0 0 1,-1 0-1,0 1 0,0-1 1,0 0-1,-1 1 0,-4-11 1,4 13 4,0-1 0,0 1 0,-1 0 1,0-1-1,0 1 0,0 0 0,0 1 1,-1-1-1,1 1 0,-1-1 0,0 1 1,0 0-1,0 1 0,-1-1 0,1 1 1,-1-1-1,1 1 0,-1 1 0,0-1 1,-6-1-1,4 2 23,-1 0 0,1 1-1,-1-1 1,1 2 0,0-1 0,-1 1 0,1 0 0,-1 0-1,1 1 1,0 0 0,-9 4 0,2-2-3,12-3-32,1-1-1,-1 1 1,1 0 0,0 0-1,-1 0 1,1 0 0,0 0-1,0 0 1,-1 0 0,1 0-1,0 0 1,-1 2 0,-1 4 45,7-7-55,31-18-20,1 1 1,64-21-1,82-10 11,-75 32-72,-102 16 78,-3-1 3,0 1 0,0 0 0,-1 0 1,1 0-1,0 0 0,0 0 0,0 0 0,0 1 0,-1-1 0,1 0 0,0 1 0,0 0 0,-1-1 1,1 1-1,0 0 0,-1 0 0,1 0 0,-1 0 0,1 0 0,-1 0 0,1 0 0,-1 1 0,0-1 1,0 1-1,1-1 0,-1 1 0,0-1 0,-1 1 0,1-1 0,0 1 0,0 0 0,-1-1 0,1 1 1,-1 0-1,1 0 0,0 2 0,0 7 10,0 0 0,-1 0 0,0 0 0,-3 21 0,2-20-7,0-2 16,0-1 0,0 1 0,-1-1-1,0 1 1,-1-1 0,-5 13-1,8-18 55,6-8-33,9-11 7,2-7 2,1 0-1,1 2 1,1 0 0,1 1-1,34-23 1,-54 41-46,0 0 0,0 1 0,0 0-1,0-1 1,0 1 0,0 0 0,0-1-1,0 1 1,0 0 0,0 0 0,0 0 0,1 0-1,-1 0 1,0 0 0,0 0 0,0 0-1,0 0 1,0 1 0,0-1 0,0 1 0,0-1-1,0 0 1,0 1 0,0-1 0,0 1 0,0 0-1,0-1 1,0 1 0,0 0 0,0 0-1,-1 0 1,1-1 0,0 1 0,-1 0 0,2 2-1,3 4 8,1 1 0,-2 0 0,6 11-1,-7-12 11,3 4 9,1-1 1,0 1 0,0-2-1,1 1 1,0-1 0,1 0-1,0-1 1,0 0 0,0 0-1,1-1 1,1 0-1,18 9 1,25 1-587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0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7232,'0'0'9994,"0"15"-9350,-4 243 2219,-1-155-1678,3 106 1778,7-120 75,-6-85-2977,-1 0 0,0-1 0,1 1 0,-2-1 0,1 1 0,0-1 0,-1 0 0,1 0 0,-1 0 0,0 0 0,0-1 1,-5 4-1,0 1-40,-2 1 24,-1 0-1,-1-1 1,1 0 0,-1-1 0,-1-1-1,-14 6 1,-11 5 39,-95 36 143,131-51-222,-1-1 0,0 1 0,1-1 0,-1 1 0,0-1 0,1 0 0,-6 0 0,-11-1 19,9 5-35,7-2 83,4-3 285,44-16-243,0 2 0,1 2-1,1 1 1,0 3-1,1 2 1,55-1-1,2 6 228,183 22 1,-192-16 467,-95-4-640,3-4-322,9-7-262,6-5-342,-10 8-2929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5:57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14168,'0'0'2112,"95"-42"-2008,-47 30-57,6 2 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01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363 750 3912,'0'0'6078,"-12"-6"-5739,-40-18 16,43 21-229,1 0 1,-1 1 0,1 0-1,-1 1 1,1 0 0,-1 0-1,0 1 1,0 0 0,1 1-1,-1 0 1,0 0 0,1 1-1,-1 0 1,-11 5 0,10-4 32,1 1 0,0 1 0,0-1 0,0 2 0,0-1 0,1 1 0,0 1 0,0-1 0,1 1 0,0 1 0,0-1 0,0 1 0,1 0 0,1 1 0,-7 11 0,7-12-51,2-1 0,-1 1-1,1-1 1,0 1-1,1 0 1,0 0-1,0 0 1,0 0-1,1 1 1,1-1 0,-1 0-1,1 0 1,1 1-1,-1-1 1,2 0-1,-1 0 1,1 1-1,0-1 1,4 8-1,-3-10-38,0 1 0,1-1-1,0 0 1,1-1-1,-1 1 1,1-1 0,0 0-1,0 0 1,1 0-1,-1-1 1,1 0-1,0 0 1,0 0 0,0-1-1,1 0 1,-1 0-1,1 0 1,0-1 0,0 0-1,0-1 1,0 1-1,13 0 1,-2-1 18,0-1-1,1-1 1,-1 0-1,0-1 1,0-1 0,0-1-1,29-10 1,-19 4 23,0-1-1,-1-2 1,0 0-1,-1-2 1,-1 0-1,0-2 1,-1-1-1,-1-1 1,-1-1 0,-1 0-1,29-37 1,-1-11 170,-3-1 0,-4-3 0,-2-1 0,30-80 0,-63 135-232,12-29 133,24-88-1,-40 119-106,0 0 0,0-1 0,-2 1 0,0 0 0,-1 0 0,-1-1 0,0 1 0,-1 0 0,-8-29 0,10 44-62,0 0 1,0 0-1,-1 0 1,1 0-1,0 0 1,-1 1 0,1-1-1,0 0 1,-1 0-1,1 0 1,-1 1-1,1-1 1,-1 0-1,1 1 1,-1-1-1,0 0 1,1 1-1,-1-1 1,0 1-1,1-1 1,-1 1-1,0-1 1,-1 1-1,1 0-5,0 0 0,0 0 0,0 0 0,0 0 0,0 0 1,1 1-1,-1-1 0,0 0 0,0 1 0,0-1 0,0 0 0,1 1 0,-1-1 0,0 1 0,0 0 0,1-1 0,-1 1 0,0 0 0,-4 4 13,1 0-1,0 1 1,1-1-1,-1 1 0,-2 6 1,-12 30 36,2 1 1,2 1 0,-10 52 0,-15 141 174,9-43 51,25-160-209,3-18 12,-1 0 1,-1 0 0,0-1-1,-8 20 1,-6 17 619,11-34-523,0 1 0,-6 28 0,7-25-76,5-16-83,0-3-13,0 1 1,0-1-1,0 0 1,0 0-1,0 0 1,-1 0-1,1 0 1,-4 5 0,4-6 111,6-10-76,13-48 70,3 2 1,2 0-1,2 2 1,41-63-1,-61 108-92,1 0 0,0 0 0,0 1 1,0-1-1,1 2 0,0-1 0,0 1 0,1-1 0,-1 2 0,1-1 0,0 1 0,1 1 0,-1-1 0,17-3 0,-24 7-20,1 0 0,0 0 0,-1 0 1,1 0-1,-1 0 0,1 0 0,0 1 0,-1-1 0,1 0 0,-1 1 0,1 0 0,-1-1 0,1 1 0,-1 0 0,0 0 0,1-1 0,-1 1 0,0 0 0,0 0 0,1 1 0,-1-1 0,0 0 0,0 0 0,0 1 0,0-1 0,-1 0 0,1 1 0,0-1 0,0 1 0,-1-1 0,1 3 0,2 2 3,-1 0 1,0 1-1,0-1 1,-1 1-1,1 13 1,-1-4 4,0 1 1,1-1-1,0 0 1,1 1-1,1-1 0,1 0 1,0-1-1,11 21 1,-15-33-11,1 0-1,0-1 1,0 0 0,0 1 0,0-1-1,0 0 1,1 0 0,-1 0 0,1 0-1,-1 0 1,1-1 0,0 1 0,-1-1-1,1 1 1,4 0 0,-1-1-2,-1 1 0,1-1 0,0-1 1,0 1-1,-1-1 0,1 0 0,11-1 0,-6-1 10,1-1 0,-1 0 0,1 0 0,-1-1-1,0-1 1,-1 1 0,18-12 0,-12 4 21,-2-1 0,1-1 1,-2 0-1,0-1 0,-1-1 1,15-23-1,-9 13 28,25-28 0,-24 32-42,-15 17 0,0 0-1,0 0 1,1 1-1,-1 0 1,1-1-1,7-3 1,-9 6-19,-1 1 1,1 0-1,0 0 0,-1 1 0,1-1 1,0 0-1,0 1 0,0 0 0,-1 0 1,1 0-1,0 0 0,0 0 1,0 0-1,0 1 0,-1-1 0,1 1 1,0 0-1,2 1 0,21 11-25,-25-12 28,0-1 1,0 1 0,0 0 0,0 0 0,0 0 0,0 0 0,0 0 0,-1 0-1,1 0 1,0 0 0,0 0 0,-1 0 0,1 0 0,-1 0 0,1 1 0,-1-1-1,1 0 1,-1 2 0,-22 0 129,22-3-131,-9 2 19,0 1 1,0 0-1,1 1 0,-1 0 1,1 0-1,0 1 0,0 0 0,0 0 1,-13 12-1,12-8-12,-1 1 0,1 1 0,1 0 0,0 0 0,-7 13 1,11-16-8,1-1 1,0 1-1,0 0 1,1 1-1,0-1 1,0 0-1,1 1 1,0-1 0,1 12-1,0-10-14,0 0-1,1 0 1,2 11 0,-2-18 8,0 0 1,-1 0-1,1 0 1,0 0-1,1-1 1,-1 1-1,0 0 1,1-1-1,-1 1 1,1-1-1,0 1 1,0-1-1,0 0 1,0 0-1,3 2 1,-4-3 4,0-1 1,1 1-1,-1 0 0,0-1 1,1 0-1,-1 1 1,1-1-1,-1 0 0,0 0 1,1 0-1,-1 0 1,1 0-1,-1 0 0,0 0 1,1 0-1,-1-1 1,0 1-1,1 0 0,-1-1 1,0 1-1,1-1 1,-1 0-1,0 1 0,0-1 1,1 0-1,-1 0 1,0 0-1,0 0 0,0 0 1,1-1-1,4-5 6,0 0-1,0 0 1,7-11-1,-11 14-2,9-14 35,-1-1-1,-2 1 1,1-1 0,-2-1-1,7-27 1,-12 37-18,1 0 47,-2 18-54,-1-1-10,1 0 0,0 0-1,0 0 1,1 0-1,0-1 1,0 1-1,0 0 1,1-1 0,3 7-1,-4-10 0,-1 0 0,1 0 0,0 0-1,0-1 1,0 1 0,0-1 0,0 1 0,0-1-1,1 0 1,-1 0 0,1 0 0,0 0 0,0 0-1,-1 0 1,1-1 0,0 1 0,0-1 0,1 0-1,-1 0 1,0 0 0,4 0 0,1-1-1,0-1 0,0 0 0,0 0 0,0 0 0,-1-1 0,1 0 0,0-1 0,-1 0 0,0 0 0,1-1 0,-1 0 0,-1 0 0,1 0 0,0-1 0,9-9 0,7-7 0,-2-2 0,30-39 0,-50 61 0,50-65 124,-46 55-71,-4 10-47,-1 0 0,0 0 0,0 0 1,1 0-1,-1 0 0,0 0 0,1 0 0,-1 1 0,1-1 0,-1 0 0,1 0 0,0 0 0,-1 1 0,1-1 0,0 0 0,-1 1 0,1-1 0,0 0 0,0 1 0,0-1 0,0 0 0,0-2 70,1-5-27,-2 8-49,0 0 0,0 0 0,1 0 0,-1-1 0,0 1 0,0 0 0,0 0-1,0 0 1,0 0 0,1 0 0,-1 0 0,0 0 0,0 0 0,0 0-1,1 0 1,-1 0 0,0 0 0,0 0 0,0 0 0,1 0 0,-1 0-1,0 0 1,0 0 0,0 0 0,0 0 0,1 0 0,-1 0 0,0 0 0,0 0-1,0 0 1,1 0 0,-1 0 0,0 0 0,0 0 0,0 1 0,0-1-1,0 0 1,1 0 0,-1 0 0,0 0 0,0 0 0,0 1 0,0-1-1,0 0 1,0 0 0,1 1 0,5 8-7,1 1 0,-1 0 1,-1 1-1,0-1 0,0 1 0,3 13 0,-8-24 7,9 24-62,1-1 1,1 0-1,24 37 0,-34-59 62,0 0-1,0 1 1,0-1-1,0 0 1,1 0-1,-1 0 1,0 0-1,1 0 1,-1 0-1,1 0 0,-1 0 1,1 0-1,0-1 1,-1 1-1,1-1 1,0 1-1,2 0 1,0-1-2,1 0 0,-1 0 0,0 0 0,1 0 0,-1 0 0,8-3 0,0 0-3,1-1 1,-1 0 0,22-13-1,85-62 4,-23 12 6,71-43 102,-143 100-93,-21 9-13,0 0 1,0 0 0,0 0 0,0 0 0,-1-1 0,1 1 0,0-1 0,3-3-1,-37 35 66,6-6-44,1 0 0,-34 44 0,53-60-23,-1-1 0,1 1 0,1 0 1,0 0-1,0 1 0,0-1 0,1 1 0,1 0 1,-1 0-1,1 0 0,1 0 0,0 0 0,0 0 1,1 1-1,0 9 0,0-17 0,1 0 0,-1 0 0,0 0 0,1 0 0,-1-1 0,1 1 0,-1 0 0,1 0 0,0-1 0,0 1 0,0 0 0,0-1 0,0 1 0,0-1 0,0 1 0,0-1 0,1 1 0,-1-1 0,1 0 0,-1 0 0,1 0 0,-1 0 0,1 0 0,0 0 0,-1 0 0,1 0 0,0-1 0,0 1 0,-1-1 0,1 1 0,0-1 0,0 0 0,0 1 0,0-1 0,3-1 0,-1 1 0,1 0 0,-1-1 0,0 0 0,1 0 0,-1 0 0,0-1 0,0 0 0,0 1 0,0-1 0,0-1 0,0 1 0,0-1 0,-1 1 0,5-5 0,0-3 22,-1-1 1,1 0-1,-2-1 1,1 1-1,-2-1 1,1-1-1,-2 1 0,6-21 1,8-21 135,-17 50-138,0 0 0,0 0-1,-1 1 1,1-1 0,-1 0 0,-1-5-1,1 2 10,0 6 56,-3 12-534,-70 212 470,-20 25 43,0-62 303,93-186-367,0 1 9,0 0-1,0 0 1,-1-1 0,1 1-1,0 0 1,-1 0 0,1-1-1,-1 1 1,1 0 0,-1-1-1,0 1 1,1 0 0,-1-1-1,1 1 1,-1-1 0,0 1 0,0-1-1,1 1 1,-1-1 0,0 1-1,0-1 1,0 0 0,1 0-1,-1 1 1,0-1 0,-1 0-1,11-18 215,-2 8-184,1 1 0,0 0-1,0 0 1,1 1 0,0 0-1,12-8 1,63-38 75,85-55-124,-128 80-14,3-4-20,69-69 0,-84 70 26,-2 0 1,-1-2 0,-1-2-1,28-52 1,-50 82 24,0 0 1,-1 0-1,1 0 0,-1-1 0,2-12 1,-3 18-6,-1 0 0,0 0 1,0 0-1,1-1 1,-1 1-1,0 0 0,0 0 1,0 0-1,-1-1 1,1 1-1,0 0 0,0 0 1,-1 0-1,1-1 1,0 1-1,-1 0 0,1 0 1,-1 0-1,0 0 1,1 0-1,-1 0 0,0 0 1,1 0-1,-1 0 1,0 0-1,0 0 1,0 1-1,0-1 0,0 0 1,0 0-1,0 1 1,0-1-1,0 1 0,-1-1 1,1 1-1,0 0 1,0-1-1,-2 1 0,-3-1 11,0 1 0,1 0-1,-1 0 1,1 1-1,-1-1 1,1 1-1,0 1 1,-1-1 0,1 1-1,0 0 1,0 0-1,0 0 1,-7 4 0,9-4-10,0 0 1,1 0 0,-1-1 0,1 1 0,0 1 0,-1-1-1,1 0 1,0 0 0,0 1 0,0 0 0,1-1 0,-1 1-1,1 0 1,-1 0 0,1-1 0,0 1 0,0 0 0,0 0-1,0 1 1,1-1 0,-1 0 0,1 0 0,0 0 0,0 6-1,1-3-4,0 1-1,1-1 0,-1 0 1,1 0-1,1 0 0,-1 0 1,1 0-1,0-1 0,0 1 1,1-1-1,-1 1 0,1-1 1,8 7-1,-5-5 9,1-1 0,0 0 0,0 0 0,1-1 0,-1 0 0,1 0 0,0-1 0,11 3 0,1 0 38,1-2-1,0-1 0,0 0 0,0-1 0,1-2 0,-1 0 1,27-3-1,-37 1 94,0-1 1,1 0 0,14-5 0,0-5-719,-4-8-3403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07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129 790 5824,'0'0'7086,"15"-13"-6706,89-87 419,-80 76-322,-1-1 1,-1 0-1,-1-2 0,28-47 1,-29 35 234,18-50 1,-32 72-422,-1 0-1,0-1 0,-1 1 1,-1-1-1,1-32 0,-4 40-43,0 0 0,-1 0-1,-3-17 1,3 25-198,0-1 1,1 1-1,-1 0 0,0-1 0,0 1 0,0 0 1,0 0-1,-1-1 0,1 1 0,-1 0 0,1 0 0,-1 0 1,0 1-1,1-1 0,-1 0 0,0 1 0,0-1 1,0 1-1,-5-3 0,6 4-37,0 0 0,1 0 1,-1 0-1,0 0 0,0 0 0,0 0 0,1 0 0,-1 0 1,0 0-1,0 0 0,0 1 0,1-1 0,-1 0 0,0 0 1,0 1-1,1-1 0,-1 1 0,0-1 0,0 0 1,1 1-1,-2 0 0,-15 16 94,8-7-45,-10 7-15,0 1 0,2 1 0,0 1 0,1 0 0,1 2 1,-12 22-1,-65 144 212,-35 154 39,93-185-3,32-147-257,0-1 34,1 1 1,0-1-1,1 0 0,0 1 1,2 16-1,-2-25-55,0 0 0,0 0 0,0 0 0,0-1 0,1 1 0,-1 0 0,0 0 0,1 0 0,-1-1 0,0 1 0,1 0 0,-1-1 0,1 1 0,-1 0 1,1-1-1,0 1 0,-1-1 0,1 1 0,-1-1 0,1 1 0,0-1 0,0 1 0,-1-1 0,1 0 0,0 1 0,-1-1 0,1 0 0,0 0 0,1 1 0,1-1 5,-1 0 0,1 0 0,-1-1 0,0 1 0,1-1 0,-1 1 0,0-1 0,1 0 0,-1 0 0,3-1 0,5-4 42,0 0-1,-1 0 0,13-11 0,7-10 125,-1-1 0,-1-1 0,-1-1 0,-2-1 0,39-68 0,-61 96-171,2-2 37,-1-1 0,0 0-1,0 1 1,0-1 0,-1 0 0,0-1 0,0 1 0,0 0-1,-1-1 1,0 1 0,0-1 0,-1 1 0,0-12 0,-3 11 80,2 2 28,8 6-138,27 11-72,-26-9 44,0 0 0,0 0 0,0-1-1,8 2 1,-1-2 1,1-1 1,-1 0-1,0-1 0,0 0 1,0-1-1,1-1 0,-1 0 1,0-2-1,-1 1 0,1-2 1,-1 0-1,28-13 0,64-34 4,-94 47 13,-11 5-13,-1-1 1,0 1-1,0 0 1,0 0 0,0 0-1,0 0 1,0 0-1,0 0 1,0 1-1,0-1 1,1 0-1,-1 0 1,0 0 0,0 0-1,0 0 1,0 0-1,0 0 1,0 0-1,0 0 1,0 0 0,0 0-1,0 0 1,1 0-1,-1 0 1,0 0-1,0 0 1,0 0 0,0 1-1,0-1 1,0 0-1,0 0 1,0 0-1,0 0 1,0 0 0,0 0-1,0 0 1,0 0-1,0 0 1,0 1-1,0-1 1,0 0 0,0 0-1,0 0 1,0 0-1,0 0 1,0 0-1,0 0 1,0 0 0,0 0-1,0 1 1,0-1-1,0 0 1,-12 20 69,5-10-52,-8 15 4,1 1 0,1 0 0,1 1 0,2 0 0,-13 49 0,23-75-23,-10 55 13,10-52-17,0 0-1,0 1 1,0-1-1,1 0 1,-1 0-1,1 0 1,0 1-1,0-1 1,0 0-1,1 0 1,2 4-1,-4-7 6,1-1 1,-1 1-1,1 0 0,-1 0 0,1 0 0,0-1 0,-1 1 1,1 0-1,0-1 0,0 1 0,0-1 0,-1 1 0,1-1 1,0 1-1,0-1 0,0 1 0,0-1 0,0 0 0,0 0 1,0 1-1,0-1 0,0 0 0,1 0 0,1 0 2,0 0-1,-1-1 0,1 1 0,0-1 1,0 0-1,0 1 0,-1-1 1,4-2-1,4-2 15,0-1-1,18-13 1,-3-2 47,-1 0-1,31-37 1,19-43 198,-69 93-221,9-19 111,-10 18 66,-7 28-122,1-8-96,1-1 1,0 1-1,0 0 0,2 0 1,-1 0-1,1-1 1,3 12-1,2 5-27,15 41-1,-20-65 30,0 0 0,0 0 0,0 0 0,1 0 0,-1-1 0,1 1-1,0 0 1,0-1 0,-1 1 0,2-1 0,-1 0 0,0 0-1,0 0 1,1 0 0,-1 0 0,1 0 0,0-1 0,0 1 0,-1-1-1,1 0 1,0 0 0,0 0 0,0 0 0,0 0 0,0-1-1,0 1 1,0-1 0,6 0 0,-3 0 6,0-1 1,-1 0-1,1 0 1,-1 0-1,0-1 1,1 0-1,-1 0 1,0 0-1,0-1 1,0 0-1,0 0 1,-1 0-1,1 0 1,-1-1-1,5-5 0,42-49 246,71-107 0,-94 125-149,-25 37-89,0 0 1,0 0 0,0 1-1,1-1 1,-1 1 0,1-1-1,0 1 1,-1 0 0,1 0-1,0 1 1,8-3 0,-11 4-15,-1 0-1,1 0 1,-1 0 0,1 0 0,0 0 0,-1 0 0,1 1-1,-1-1 1,1 0 0,0 0 0,-1 0 0,1 1 0,-1-1-1,1 0 1,-1 1 0,1-1 0,-1 1 0,1-1 0,-1 0-1,1 1 1,-1-1 0,1 1 0,-1-1 0,0 1-1,1-1 1,-1 1 0,0-1 0,0 1 0,1 0 0,8 20 6,-6-10 1,-1-1 0,-1 0-1,0 1 1,0-1 0,-1 1 0,0-1 0,-1 1 0,-2 12 0,-1 31 35,1-35-19,3-16-16,-1-1 1,1 1 0,-1-1-1,1 1 1,0-1-1,0 1 1,0 0 0,0-1-1,0 1 1,0-1-1,2 4 1,-2-6-7,0 0-1,0 0 1,0 0 0,0 1-1,1-1 1,-1 0-1,0 0 1,0 0 0,0 0-1,1 0 1,-1 1 0,0-1-1,0 0 1,0 0-1,1 0 1,-1 0 0,0 0-1,0 0 1,1 0-1,-1 0 1,0 0 0,0 0-1,1 0 1,-1 0 0,0 0-1,0 0 1,1 0-1,-1 0 1,0 0 0,0 0-1,0 0 1,1 0 0,-1-1-1,0 1 1,0 0-1,0 0 1,1 0 0,-1 0-1,0 0 1,0-1-1,0 1 1,0 0 0,1 0-1,-1 0 1,0-1 0,0 1-1,9-10 27,4-8-11,11-17 22,1 1 1,2 1-1,43-40 1,-41 46-15,-22 19-8,1 0 0,0 1 1,0 0-1,1 0 1,14-7-1,-23 14-15,1 0 0,-1 0 0,0-1 0,0 1 0,1 0 0,-1 0 0,0 0 0,0 0 0,1 0 0,-1 0 0,0 0 0,0 0 0,1 0 0,-1 0 0,0 0 0,0 0 0,1 0 0,-1 0-1,0 1 1,0-1 0,1 0 0,-1 0 0,0 0 0,0 0 0,0 0 0,1 0 0,-1 1 0,0-1 0,0 0 0,0 0 0,1 0 0,-1 1 0,0-1 0,0 0 0,5 13 40,-1 18-5,-3-28-34,0 19-6,1 0 1,1 0 0,1 0 0,1 0-1,1-1 1,12 28 0,-17-46 2,0-1 0,0 0-1,1 0 1,-1 0 0,1 0 0,-1 0 0,1 0 0,0 0 0,0-1 0,0 1-1,0-1 1,0 1 0,0-1 0,0 0 0,0 1 0,0-1 0,1 0 0,-1 0-1,0-1 1,1 1 0,-1-1 0,1 1 0,-1-1 0,1 0 0,-1 0 0,1 0-1,-1 0 1,1 0 0,-1 0 0,1-1 0,-1 1 0,1-1 0,-1 0 0,0 1-1,5-3 1,2-1 19,0-1 0,0 0-1,0 0 1,-1-1 0,0 0 0,0-1-1,11-11 1,1-2 24,9-11 54,1 0 0,2 2 1,38-27-1,-61 52-66,1-1 0,-1 1 0,1 1 0,0-1-1,0 2 1,16-3 0,1 4-15,-54 15 56,18-10-66,-5 2 40,0 1 1,-16 9 0,26-13-39,1-1 1,-1 1-1,1 0 1,-1-1-1,1 2 1,0-1-1,1 0 1,-1 1-1,0-1 1,1 1-1,0 0 1,-3 6-1,2-3-19,1-1 0,0 1-1,0 0 1,1 0 0,0 0 0,0 0-1,0 0 1,1 0 0,1 13 0,0-16 4,0 0 1,0-1 0,0 1-1,1-1 1,-1 1 0,1-1 0,0 1-1,0-1 1,0 0 0,0 0-1,0 0 1,1 0 0,-1 0-1,1 0 1,0-1 0,0 0-1,0 1 1,0-1 0,7 3-1,-7-3 4,0-1-1,1 0 0,0 0 1,-1 0-1,1-1 0,0 1 0,-1-1 1,1 0-1,0 0 0,-1 0 1,1 0-1,0-1 0,-1 0 0,1 1 1,6-4-1,6-1 0,0-2 0,16-9 0,-20 10 5,19-11 24,-1-1 1,0-1 0,46-41 0,67-84 103,-115 109-85,-1 0 0,-2-1 0,29-57 0,48-125 184,-66 136-200,6-3-120,-50 109 55,-7 39 1,3-8 9,-43 179-138,-27 96-164,73-309 317,7-16 12,0-1 0,1 0 0,-1 1 0,1-1 0,0 1 0,0-1 0,0 7 0,-1-7 9,1 0-1,-1 0 1,0 0-1,0 0 1,0 0-1,0 0 1,-1 0-1,1-1 0,-1 1 1,0-1-1,-3 3 1,5-5 3,-2 4 61,4-5-45,5-6-37,9-18-7,19-26 5,51-62-1,-79 105 14,-4 5-8,-1 0-1,1 0 1,0-1-1,-1 1 1,1 1 0,0-1-1,0 0 1,1 0-1,-1 1 1,0 0-1,0-1 1,1 1-1,2-1 1,-4 4 1,0 0-1,-1 1 0,1-1 1,-1 1-1,0-1 1,0 0-1,0 1 1,0-1-1,0 4 1,0-3-5,-5 69-34,3-55 31,0 0 0,1 1 0,1-1 0,1 0 0,0 0 0,7 33 0,-7-48 13,0 1 0,0 0 0,0 0 0,0-1 0,1 1 0,-1 0 0,1-1 0,0 1 0,0-1 0,4 4 0,-5-5 0,0 0 0,0 0 0,0-1 0,0 1 0,0-1 0,0 1 0,0-1 0,1 1 0,-1-1 0,0 0 0,0 0 0,1 1 0,-1-1 0,0 0 0,0 0 0,1 0 0,-1 0 0,0-1 0,0 1 0,1 0 0,-1 0 0,0-1 0,0 1 0,1-1 0,-1 1 0,0-1 0,2-1 0,5-3 9,0-1 0,0 0 0,0 0-1,-1-1 1,1 0 0,-2 0 0,9-11 0,37-62 123,-8 9-59,2 9 66,-48 66-138,1 0 0,-1 0 0,1 0 1,0 0-1,0 0 0,0 1 0,0-1 1,1 5-1,-1 42-19,1-43 9,0 2 6,0 1 0,1-1 0,0 1-1,1-1 1,5 18 0,-6-25 1,0 0 1,0 0-1,1 1 0,0-1 0,-1 0 0,1 0 0,0-1 0,0 1 0,0 0 0,1-1 1,-1 1-1,1-1 0,-1 0 0,1 0 0,0 0 0,0 0 0,0 0 0,0-1 0,0 1 1,0-1-1,5 2 0,-4-3 4,-1 1 0,1-1 0,-1 0 0,1 0 0,-1-1 0,1 1 0,-1-1 0,1 1 0,-1-1 0,1 0 0,-1-1 0,0 1 0,0 0 0,6-4 0,2-2 14,1-1-1,14-11 0,62-63 162,-24 22-14,-49 44-105,15-13 29,-28 28-81,0-1-1,-1 1 0,1 0 1,0-1-1,0 1 1,1 0-1,-1 0 1,0 0-1,0 0 0,0 1 1,1-1-1,4 0 1,-7 1-3,1 0 0,0 0 0,-1 1 0,1-1 1,0 0-1,-1 1 0,1-1 0,0 0 0,-1 1 1,1-1-1,-1 0 0,1 1 0,-1-1 0,1 1 0,-1-1 1,1 1-1,-1 0 0,1-1 0,-1 1 0,0-1 0,1 1 1,-1 0-1,0-1 0,0 1 0,1 0 0,-1-1 1,0 1-1,0 0 0,0-1 0,0 1 0,0 1 0,1 28 21,-1-22-17,-2 23 3,1-19-4,1 1 0,0 0 1,0-1-1,3 15 0,-2-27-6,-1 1 1,0-1-1,0 1 0,1-1 1,-1 1-1,0-1 0,1 1 0,-1-1 1,0 1-1,1-1 0,-1 1 1,1-1-1,-1 0 0,0 1 1,1-1-1,-1 0 0,1 1 1,0-1-1,-1 0 0,1 0 0,-1 1 1,1-1-1,-1 0 0,1 0 1,-1 0-1,1 0 0,0 0 1,-1 0-1,1 0 0,-1 0 0,1 0 1,0 0-1,-1 0 0,1 0 1,-1 0-1,1-1 0,-1 1 1,1 0-1,0 0 0,-1-1 1,1 1-1,-1 0 0,1-1 0,-1 1 1,1-1-1,25-17 37,65-73 107,-14 17 53,-77 73-193,1 0 1,0 0-1,0 0 0,0 1 0,-1-1 1,1 0-1,0 1 0,0-1 1,0 1-1,0-1 0,0 1 1,0 0-1,0-1 0,0 1 0,0 0 1,0 0-1,1 0 0,-1-1 1,0 1-1,0 0 0,0 0 0,0 1 1,0-1-1,0 0 0,0 0 1,0 0-1,2 1 0,-2 0-2,0 0 0,0 0 0,-1 0 0,1 1 0,0-1 1,0 0-1,-1 0 0,1 0 0,0 1 0,-1-1 0,0 0 0,1 1 0,-1-1 0,0 0 0,1 1 0,-1-1 0,0 0 0,0 1 0,0 1 0,-1 19-2,1-10 15,0 0 0,0 0 0,1 0 0,0 0 0,1 0 0,0 0 0,5 13 0,-6-23-14,0 0 0,1 0 0,-1 0-1,0-1 1,0 1 0,1 0 0,-1-1 0,1 1-1,-1-1 1,1 0 0,0 1 0,0-1-1,-1 0 1,1 0 0,0 0 0,0 0-1,0 0 1,0-1 0,0 1 0,0 0 0,1-1-1,-1 0 1,0 1 0,0-1 0,0 0-1,0 0 1,0 0 0,5-1 0,2 0 1,-1-1 1,1 0 0,0 0 0,-1-1-1,14-6 1,21-10 39,-2-2 0,0-2 0,-1-1 1,50-41-1,-79 55-3,19-18 91,-71 54-55,31-18-74,0 1 0,1 1 1,0 0-1,1 0 0,0 1 1,0 0-1,-6 14 1,10-19-10,1 1 0,0 0 1,0 0-1,1 0 1,0 0-1,0 0 1,1 0-1,0 1 0,0-1 1,0 0-1,1 1 1,0-1-1,1 0 1,2 12-1,-3-16 6,1-1 0,-1 0 0,1 0 1,0 1-1,0-1 0,0 0 0,0 0 0,0 0 0,0 0 0,1-1 0,-1 1 1,1 0-1,-1 0 0,1-1 0,0 1 0,-1-1 0,1 1 0,0-1 0,0 0 1,3 2-1,-2-2 1,0-1 1,0 1 0,0-1 0,1 1-1,-1-1 1,0 0 0,0 0 0,0 0 0,0-1-1,0 1 1,1-1 0,-1 1 0,3-2-1,2-1 18,0-1 0,0 1-1,0-1 1,-1-1 0,0 1-1,0-1 1,0 0 0,0-1-1,10-11 1,0-6 22,-2-1-1,22-46 1,-29 53-39,-5 10 0,-4 8 0,-4 20 0,1-1 0,1 1 0,0-1 0,1 25 0,-4 37 0,-4-17 0,1 6 0,-31 119 0,30-161 0,-1 0 0,-1-1 0,-2 0 0,-1-1 0,0-1 0,-2-1 0,-2 0 0,-26 29 0,40-49 0,0-1 0,0 1 0,0-1 0,0-1 0,0 1 0,-1-1 0,1 0 0,-1 0 0,0-1 0,0 1 0,0-1 0,0-1 0,-1 1 0,1-1 0,0 0 0,-1 0 0,1-1 0,-1 0 0,1 0 0,0-1 0,-1 1 0,1-2 0,0 1 0,-1 0 0,1-1 0,0 0 0,0-1 0,0 1 0,1-1 0,-1 0 0,1-1 0,-1 0 0,-8-7 0,12 9 0,1 0 0,-1 0 0,1 0 0,-1-1 0,1 1 0,0 0 0,0-1 0,0 1 0,0 0 0,0-1 0,1 1 0,-1-1 0,1 1 0,0-1 0,-1 0 0,1 1 0,0-1 0,1 1 0,-1-1 0,0 1 0,1-1 0,-1 0 0,3-3 0,-1-2 0,1 0 0,0 0 0,1 0 0,0 1 0,8-14 0,-1 8 0,0 1 0,0 0 0,1 0 0,0 1 0,26-17 0,-6 8 0,49-24 0,-13 16 0,-49 21 0,-1 0 0,-1 0 0,1-2 0,-1-1 0,-1 0 0,16-12 0,-19 5 884,-8 6-5859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08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14272,'0'0'6535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10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4416,'0'0'8722,"5"12"-8376,-3-7-318,3 8 215,0 0-1,2 0 0,-1-1 0,1 1 0,16 19 0,30 32 2331,-52-63-2527,0 0 0,-1-1 0,1 1 0,0 0 0,-1-1 0,1 1 0,0-1-1,0 1 1,0-1 0,0 1 0,0-1 0,0 1 0,0-1 0,-1 0 0,1 0 0,0 1 0,0-1 0,0 0 0,0 0-1,0 0 1,2 0 0,5-2-2145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20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383 21 3808,'0'0'8236,"-11"-2"-7944,-38-5 517,-56-2 0,82 10-438,1 1-1,0 1 0,0 0 1,-24 9-1,42-11-301,1 1-1,-1-1 1,1 1-1,0 0 1,-1 1-1,1-1 1,0 0 0,1 1-1,-1 0 1,-3 4-1,0 0 54,1 0 0,0 0 0,-6 12-1,7-9-33,1 1-1,0-1 0,0 1 0,1 0 0,1 0 0,0 0 1,0 0-1,1 0 0,1 0 0,2 15 0,-1-15 82,0 0 0,1-1 0,6 15 0,5 19 134,-13-37-272,0 0 0,1 0 0,0-1 0,0 1 0,1 0 0,0-1 0,0 0 0,0 1 0,1-1 0,0 0 0,0-1 0,1 1 0,0-1 0,0 0 0,0 0 0,0 0 0,11 6 0,-8-6-18,5 3 12,1-1 1,0 0-1,17 6 1,-22-9-5,0-1 1,0-1-1,1 0 0,-1 0 1,1-1-1,-1 0 0,1-1 1,-1 0-1,1 0 0,-1-1 1,1 0-1,-1-1 0,1 0 1,-1 0-1,0-1 0,0 0 1,10-5-1,-8 2-3,-1 0-1,1-1 1,-1 0-1,-1-1 1,1 0-1,9-11 1,47-60 112,-46 52-50,39-40 0,-37 45 17,0-1 0,34-50 0,-55 72-85,-1 0 1,1 0-1,-1 1 0,1-1 1,-1 0-1,1 0 0,-1 0 1,0 0-1,0 0 0,1 0 1,-1 0-1,0 0 0,0 0 1,0 0-1,0-1 0,0 1-9,0 1-1,-1 0 0,1 0 0,0 0 1,0-1-1,0 1 0,0 0 1,-1 0-1,1 0 0,0 0 1,0 0-1,-1-1 0,1 1 0,0 0 1,0 0-1,-1 0 0,1 0 1,0 0-1,0 0 0,-1 0 0,1 0 1,0 0-1,0 0 0,-1 0 1,1 0-1,0 0 0,0 0 1,-1 0-1,1 0 0,0 0 0,0 0 1,-1 0-1,1 1 0,0-1 1,0 0-1,0 0 0,-1 0 1,1 0-1,0 0 0,0 1 0,0-1 1,-1 0-1,1 0 0,0 0 1,0 1-1,0-1 0,0 0 1,0 0-1,0 0 0,-1 1 0,1-1 1,0 0-1,0 1 0,-8 8 20,-1 1 0,2-1 0,-1 2 0,2-1-1,-1 1 1,1 0 0,1 0 0,0 1 0,1 0-1,0 0 1,0 0 0,2 0 0,-1 0-1,2 1 1,-1-1 0,2 1 0,0-1 0,0 1-1,1 0 1,1-1 0,0 0 0,5 18 0,-7-29-24,1 1 0,-1-1 1,1 0-1,-1 1 1,1-1-1,0 0 0,0 1 1,-1-1-1,1 0 1,0 0-1,0 0 0,0 1 1,0-1-1,1 0 1,-1 0-1,0-1 0,0 1 1,3 1-1,-3-2 3,0 1 0,0-1 0,0 0 0,0 0 0,1 0 0,-1 0 0,0 0 0,0 0 0,0-1 0,0 1 0,1 0 0,-1-1-1,0 1 1,0 0 0,0-1 0,0 0 0,0 1 0,2-2 0,4-4 20,0 0 0,-1 0 0,0-1 0,11-14 0,-12 14-3,3-3 18,-1-1 0,0 0-1,-1-1 1,0 0 0,-1 0-1,-1 0 1,6-19 0,-8 21 7,0 0-1,0 1 1,-1-1 0,-1 0 0,1 0-1,-1 0 1,-1 0 0,0 0 0,0 0 0,-5-14-1,6 23-35,0 0 0,0 1 0,-1-1-1,1 0 1,0 0 0,0 0 0,-1 1 0,1-1-1,-1 0 1,1 1 0,0-1 0,-1 0-1,1 1 1,-1-1 0,0 0 0,1 1-1,-1-1 1,0 1 0,1-1 0,-1 1 0,0 0-1,0-1 1,0 1-5,0 0 0,1 0 0,-1 0 1,0 0-1,1 1 0,-1-1 0,1 0 0,-1 0 0,0 1 0,1-1 0,-1 0 0,1 1 0,-1-1 1,1 1-1,-1-1 0,1 1 0,-1-1 0,1 1 0,0-1 0,-1 2 0,-3 3-3,1 0 1,1 0-1,-1 1 0,-2 7 0,3-4 5,0 1 1,0-1-1,1 0 0,0 0 0,1 1 0,0-1 0,2 13 1,14 64 3,-14-76-7,0-3-2,0 0 1,1-1-1,-1 1 1,1 0-1,1-1 1,-1 0-1,1 0 0,0 0 1,1 0-1,8 9 1,-12-13 6,1 0 1,0-1-1,1 1 0,-1 0 1,0 0-1,1-1 0,-1 0 1,0 1-1,1-1 1,0 0-1,-1 0 0,1 0 1,0 0-1,-1-1 1,1 1-1,0-1 0,0 0 1,0 0-1,-1 0 0,1 0 1,0 0-1,0 0 1,-1-1-1,1 0 0,0 1 1,0-1-1,-1 0 1,1 0-1,3-2 0,5-5 35,0 0 0,-1-1 1,0-1-1,0 1 0,9-14 0,-1 4 19,10-13 114,-1-2 0,39-64-1,-30 49 141,-26 175-81,-8-102-247,1 0 0,1 0 1,1-1-1,2 1 0,0-1 1,19 41-1,-25-63 16,-1-1-1,0 1 1,0-1 0,0 1 0,1-1-1,-1 0 1,0 1 0,0-1 0,1 0-1,-1 1 1,0-1 0,1 0 0,-1 1-1,0-1 1,1 0 0,-1 0-1,0 1 1,1-1 0,-1 0 0,1 0-1,-1 0 1,0 0 0,1 1 0,-1-1-1,1 0 1,-1 0 0,1 0 0,-1 0-1,1 0 1,-1 0 0,0 0 0,1 0-1,0-1 1,14-10 49,8-22 19,2-15 108,25-69 0,-27 59 62,-20 51-200,-3 5-31,0 1 1,0-1 0,0 1-1,1-1 1,-1 1 0,1-1-1,-1 1 1,1 0 0,0-1-1,-1 1 1,1 0 0,0-1-1,0 1 1,0 0 0,0 0 0,0 0-1,0 0 1,0 0 0,3-2-1,-3 4-3,0 1-1,0 0 1,0-1-1,0 1 0,0 0 1,0 0-1,-1 0 1,1-1-1,-1 1 1,1 0-1,-1 0 0,0 0 1,0 3-1,2 12 1,0 1-1,2-1 1,0 0-1,0-1 1,2 1-1,0-1 0,1 0 1,0 0-1,1-1 1,15 21-1,-22-35-2,0 0-1,0 0 0,0 0 1,0 0-1,0 1 0,0-1 0,0-1 1,0 1-1,1 0 0,-1 0 1,0 0-1,1-1 0,-1 1 1,1-1-1,-1 1 0,0-1 1,1 1-1,-1-1 0,1 0 1,-1 0-1,1 0 0,-1 0 1,1 0-1,-1 0 0,1 0 1,-1 0-1,1 0 0,-1-1 1,1 1-1,-1-1 0,1 1 0,-1-1 1,0 0-1,1 1 0,-1-1 1,0 0-1,1 0 0,-1 0 1,0 0-1,0 0 0,0 0 1,0 0-1,1-2 0,6-6 10,0-1-1,-1 1 0,0-2 1,6-13-1,-9 16 5,89-156 316,-83 144-209,1 0-1,0 1 1,2 0 0,26-30-1,-38 49-119,-1-1 0,1 1 0,-1 0 0,1-1 0,-1 1-1,1 0 1,-1 0 0,1 0 0,-1-1 0,1 1 0,-1 0 0,1 0 0,0 0-1,-1 0 1,1 0 0,-1 0 0,1 0 0,0 0 0,-1 0 0,1 0 0,-1 0-1,1 0 1,0 0 0,-1 1 0,1-1 0,-1 0 0,1 0 0,-1 1 0,1-1-1,-1 0 1,1 1 0,-1-1 0,1 0 0,-1 1 0,0-1 0,1 1-1,-1-1 1,1 1 0,-1-1 0,0 1 0,0-1 0,1 1 0,-1-1 0,0 2-1,13 23 61,-9-11-55,0 0 0,-1 0 1,-1 0-1,0 0 0,-1 0 0,-1 1 0,-2 24 0,-1-14 5,-1-1 0,-1 0-1,-13 40 1,16-59-6,-1 1-1,1 0 0,-1-1 1,-4 8-1,6-13-5,1 1 0,0-1 0,-1 1-1,1 0 1,0-1 0,-1 1 0,1-1-1,0 1 1,-1-1 0,1 0 0,-1 1 0,1-1-1,-1 1 1,0-1 0,1 0 0,-1 1-1,1-1 1,-1 0 0,1 0 0,-1 1 0,0-1-1,1 0 1,-1 0 0,0 0 0,1 0 0,-1 0-1,0 0 1,1 0 0,-1 0 0,0 0-1,1 0 1,-1 0 0,1 0 0,-1 0 0,0-1-1,1 1 1,-1 0 0,1 0 0,-1-1 0,0 1-1,1-1 1,-1 1 0,1 0 0,-1-1-1,1 1 1,-1-1 0,1 1 0,0-1 0,-1 1-1,0-2 1,-4-5 4,3 5 3,0 0-1,1 0 1,-1 0 0,0-1 0,1 1 0,0-1 0,0 1 0,-2-5 0,3 5-6,0 1 1,0 0-1,0 0 1,0 0 0,1 0-1,-1 0 1,0 0-1,0 0 1,1 0 0,-1 0-1,1 0 1,-1 0-1,1 0 1,-1 0 0,1 0-1,0 0 1,0 0-1,-1 0 1,1 1-1,0-1 1,0 0 0,0 1-1,0-1 1,0 0-1,0 1 1,0-1 0,1 0-1,12-6-4,0 1 0,0 0 0,1 1 1,0 1-1,26-5 0,-21 5-7,0 0 0,27-12 1,-31 10 14,-1-2 0,0 0 0,0 0 0,25-21 0,-32 22 6,-1 0 0,0 0 0,0-1 0,0 0 0,-1 0 0,-1 0 0,1-1 0,-1 0 0,6-15 1,-11 21-5,1 0 0,-1 0 0,1 0 0,-1 0 1,0 0-1,0 0 0,0 0 0,-1 0 0,1 0 1,-1 0-1,1 0 0,-1 0 0,0 0 1,0 1-1,-3-6 0,3 7-4,1 0 0,-1 0 0,1 0 0,-1 1 0,1-1 0,-1 0 0,0 1 0,1-1 0,-1 0 0,0 1 0,1-1 0,-1 1 0,0-1 0,0 1 0,0-1 0,1 1 0,-1 0 0,0-1 0,0 1 0,0 0 0,-1-1 0,1 2 0,0-1-1,0 0 1,0 1-1,0-1 1,0 0 0,-1 1-1,1 0 1,0-1-1,0 1 1,1-1 0,-1 1-1,0 0 1,0 0-1,0 0 1,0-1 0,1 1-1,-1 0 1,0 0-1,1 0 1,-1 0 0,0 2-1,-1 0 2,0 1-1,0-1 1,0 1-1,0-1 1,1 1 0,0 0-1,0 0 1,0 0-1,0-1 1,0 1 0,1 0-1,0 0 1,0 0-1,0 7 1,2-5-3,-1-1-1,1 0 1,0 0 0,0-1 0,1 1-1,-1 0 1,1-1 0,0 1 0,0-1-1,8 7 1,-9-8-2,0 0-1,1-1 1,-1 1 0,1-1-1,0 0 1,0 0 0,0 0-1,0 0 1,0 0 0,0-1-1,0 1 1,1-1 0,-1 0-1,0 0 1,1 0-1,-1-1 1,1 1 0,-1-1-1,1 0 1,0 1 0,-1-2-1,1 1 1,-1 0 0,1-1-1,-1 0 1,1 1-1,-1-2 1,0 1 0,1 0-1,-1 0 1,0-1 0,0 0-1,0 0 1,0 0 0,0 0-1,0 0 1,-1-1 0,1 1-1,-1-1 1,5-5-1,17-21 77,-1-2 0,31-55 0,-53 84-71,0 0-1,0-1 0,1 1 1,-1 0-1,1 0 0,-1 0 1,1 0-1,0 1 0,3-4 1,-5 5-4,0 0-1,0 0 1,1 0 0,-1 0-1,0 0 1,0 0 0,1 0 0,-1 0-1,0-1 1,1 1 0,-1 0 0,0 0-1,0 0 1,1 0 0,-1 1 0,0-1-1,1 0 1,-1 0 0,0 0-1,0 0 1,1 0 0,-1 0 0,0 0-1,0 0 1,1 1 0,-1-1 0,0 0-1,0 0 1,1 1 0,5 14 8,1 14 27,3 56 0,-9-75-29,-1 0 1,0 0-1,-1 0 0,0 0 0,-1 0 0,0 0 1,0-1-1,-1 1 0,-7 15 0,9-24 5,0 1 0,0-1 0,0 1-1,0-1 1,-1 1 0,1-1 0,0 1 0,-1-1-1,1 0 1,-1 0 0,0 0 0,1 0 0,-1 0-1,0 0 1,0 0 0,1-1 0,-1 1 0,0-1-1,0 1 1,0-1 0,0 0 0,0 0 0,0 1-1,0-1 1,0-1 0,0 1 0,0 0 0,-2-1-1,-5 1 16,2-2 118,8 0-67,0 1-79,0 1-1,0 0 0,0-1 1,1 1-1,-1 0 0,0 0 1,0 0-1,0 0 1,0 0-1,0 0 0,0 0 1,0 1-1,0-1 0,0 0 1,0 0-1,0 1 0,1 0 1,17 8-45,-11-5 49,1 0-1,0 0 1,10 2 0,-9-4 11,-1 1 0,1-2 0,0 1 1,0-1-1,0-1 0,0 0 0,0 0 0,0-1 0,0 0 0,0-1 0,10-3 0,-6 1 3,-1-1-1,19-8 1,-8 0-3925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27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212 864 4616,'0'0'13239,"-11"-1"-13109,-34-3 4,41 4-94,0 1-1,-1-1 1,1 1-1,0 0 0,0 0 1,0 1-1,0-1 1,1 1-1,-1-1 0,0 1 1,1 1-1,-1-1 0,1 0 1,-1 1-1,1 0 1,-5 5-1,-6 4 101,8-8-72,0 0 0,0 1 0,0 0 0,1 0 0,0 0 0,0 1 0,0 0 0,1 0 0,-1 0 0,2 0 0,-1 1 0,1 0 0,0-1 0,-3 9 0,6-8-29,-1 0 0,1 0 0,1 1 0,-1-1 0,1 0-1,1 0 1,-1 0 0,4 8 0,-2-3 9,-2-6-16,1 0 0,0 0-1,0 0 1,0-1-1,1 1 1,0-1 0,0 1-1,1-1 1,7 9 0,-10-12-14,1 0 0,0-1 1,0 1-1,1 0 1,-1-1-1,0 1 1,0-1-1,1 0 1,-1 0-1,1 0 1,-1 0-1,1 0 0,-1-1 1,1 1-1,0-1 1,-1 1-1,1-1 1,-1 0-1,1 0 1,0 0-1,-1-1 1,1 1-1,0-1 0,-1 1 1,4-2-1,2-1 33,0-1 0,-1 1-1,0-1 1,1 0-1,-2-1 1,1 0-1,0 0 1,-1-1 0,6-6-1,-8 8-4,0 0 0,-1-1-1,1 1 1,-1-1 0,0 0 0,0 0-1,-1 0 1,0 0 0,0 0 0,0-1-1,0 1 1,-1-1 0,0 1 0,1-12-1,-2 7 32,-1 0 0,0-1 0,-1 1 0,0 0 0,-3-11 0,4 18-36,0 0 0,0-1 0,-1 1 0,1 0-1,-1 0 1,1 0 0,-1 0 0,0 0 0,0 0 0,-1 0 0,1 1 0,0-1 0,-1 1 0,0 0 0,1-1 0,-1 1 0,0 0-1,0 1 1,-3-3 0,5 4-26,0-1 0,-1 1-1,1 0 1,0-1 0,0 1-1,0 0 1,0 0 0,0 0-1,0 0 1,0 0-1,-1 0 1,1 0 0,0 0-1,-1 0 1,-5 12 76,4-4-70,3-5-18,1 0 0,0 1 0,0-1 0,0 0 0,0 0 0,0 0-1,0 1 1,4 4 0,-5-7-2,4 4 1,0 0 1,0 0-1,0 0 0,0 0 1,1-1-1,0 0 0,0 0 1,0 0-1,0 0 0,0-1 1,1 0-1,0 0 0,0 0 1,0-1-1,0 0 0,0 0 1,0 0-1,0-1 0,1 0 1,-1 0-1,0 0 0,1-1 1,-1 0-1,1-1 0,-1 1 1,0-1-1,11-3 0,-2-1 36,1-1-1,-1-1 1,0 0-1,-1-1 0,0-1 1,0 0-1,0-1 1,-2 0-1,22-22 1,-13 9 57,-2-1 0,0-1 0,-1-1 1,18-36-1,-17 18 92,-15 33-60,1 1-1,-1 0 1,13-19-1,-17 28-121,0 1 0,1 0 1,-1 0-1,0 0 0,1 0 0,-1-1 0,0 1 0,1 0 0,-1 0 1,0 0-1,0 0 0,1 0 0,-1 0 0,0 0 0,1 0 0,-1 0 0,1 0 1,-1 0-1,0 0 0,0 0 0,1 0 0,-1 0 0,0 0 0,1 1 1,-1-1-1,0 0 0,1 0 0,-1 0 0,0 0 0,0 1 0,1-1 0,-1 0 1,0 0-1,0 0 0,1 1 0,-1-1 0,0 0 0,0 1 0,0-1 1,1 0-1,-1 0 0,0 1 0,0-1 0,0 0 0,0 1 0,0-1 0,0 0 1,0 1-1,0 0 0,8 17 42,-1 5-14,-2-1 0,-1 1-1,0 0 1,-2 0 0,0 0 0,-2 0-1,-1 0 1,0 0 0,-2 0-1,-9 39 1,11-61-26,1 1-1,0-1 0,-1 1 1,1-1-1,-1 1 1,0-1-1,0 0 1,1 1-1,-1-1 0,0 0 1,0 0-1,0 1 1,0-1-1,0 0 1,-1 0-1,1 0 0,0 0 1,0 0-1,-1-1 1,1 1-1,-3 1 1,1-2 8,1 1 0,-1-1 0,0 1 0,0-1 1,1 0-1,-1 0 0,0-1 0,0 1 0,0 0 1,1-1-1,-5-1 0,-6-3 86,0 0 0,0-1-1,-22-14 1,28 15-44,-7-6 37,12 10-79,1-1 0,-1 1 0,0-1 0,1 1 0,-1 0 0,0 0 0,0 0 0,0 0 0,1 0 0,-1 0 0,0 1 0,0-1 0,-3 0 0,4 1 31,-2 0 55,7 6-72,44 27-10,-40-28-19,1-1-1,-1 1 1,1-1 0,-1 0 0,1-1-1,0 0 1,1-1 0,-1 0 0,0 0-1,1-1 1,-1 0 0,1-1 0,-1 0-1,18-2 1,-5-1 23,-1 0 0,0-2 0,0 0 0,-1-1-1,32-15 1,-32 12-14,114-56 101,-117 56-113,1 2 1,0 0-1,32-6 0,12-5-25,-56 16 25,0 0 0,1 1 0,-1 0 0,9 0 1,20-5 119,-60 3 48,20 3-159,-97 15 134,88-12-102,0 0 0,1 2 0,-1-1 0,1 2 0,-16 8-1,26-12-26,0 1 0,0 0-1,0 0 1,0 0 0,1 0-1,-1 0 1,1 0 0,0 1-1,0-1 1,0 1 0,-2 5-1,0-1-10,1 1-1,0 0 0,1 0 0,-2 10 0,4-14-4,0 1-1,0-1 1,0 1-1,1-1 1,0 0-1,0 1 1,0-1-1,1 0 1,0 1-1,0-1 1,0 0-1,1 0 0,-1-1 1,1 1-1,0 0 1,7 6-1,-7-6 1,1-1 0,0 0 0,0 0-1,1 0 1,-1-1 0,1 1 0,0-1 0,0 0 0,0 0-1,0-1 1,1 0 0,-1 0 0,1 0 0,-1 0-1,10 1 1,-2-3 13,1 0-1,-1-1 1,1 0 0,0-1 0,-1 0-1,0-1 1,1-1 0,21-9-1,6-6 21,50-30 0,-48 24 12,5-4 32,-1-3-1,59-52 0,-93 71-40,-7 6 111,-9 18-47,-5 10-37,3-10-48,1 0-1,0 1 1,1-1-1,0 1 1,0-1-1,2 1 1,-2 13-1,3-9-25,1-1-1,5 30 1,-5-41 13,0 1 0,0 0 1,0-1-1,1 1 1,0-1-1,0 0 0,0 0 1,0 0-1,1 0 0,0 0 1,0 0-1,0 0 0,0-1 1,4 4-1,-5-6 3,0 0 0,0 0 0,0 0 0,0 0 1,0 0-1,0-1 0,0 1 0,0-1 0,0 0 0,0 1 0,0-1 0,0 0 0,1 0 0,-1 0 1,0 0-1,0-1 0,0 1 0,0-1 0,0 1 0,0-1 0,0 0 0,0 0 0,0 0 0,0 0 0,2-2 1,8-4 1,-1-1 0,-1 0 0,11-10 0,-3 2 4,7-6 10,-2 0-1,0-1 0,-2-2 0,22-32 0,65-114 55,-107 170-69,66-121 158,97-240 1,-158 342-109,-7 13 3,-7 11 41,1 4-82,0 1 0,0 0 0,1 0 0,0 0 1,1 1-1,-6 14 0,-21 65-11,16-32-45,2 0-1,-8 80 0,18-96-8,2-1-1,1 1 0,3-1 1,8 55-1,-8-87 34,-1 0 1,1 0 0,1 0 0,0 0-1,0-1 1,0 1 0,8 11-1,-9-17 15,-1 0 0,0 0-1,1 0 1,0 0-1,-1 0 1,1-1 0,0 1-1,0-1 1,0 1-1,0-1 1,0 0-1,0 1 1,0-1 0,1 0-1,-1 0 1,0-1-1,1 1 1,-1-1 0,1 1-1,-1-1 1,0 0-1,1 1 1,-1-1 0,1 0-1,-1-1 1,1 1-1,-1 0 1,1-1-1,3-1 1,3-2 8,-1 0-1,1 0 1,-1-1 0,0 0-1,-1 0 1,1-1 0,-1 0-1,0-1 1,0 1-1,5-9 1,6-7 12,-2-1 0,16-27 0,0-9 40,-2-2 0,37-109 0,16-137 4,-79 284-24,0 0-1,-2 0 1,0-28 0,-2 51-34,0-1 0,0 1 0,0 0 0,0-1 1,0 1-1,0 0 0,0-1 0,0 1 0,0-1 1,0 1-1,0 0 0,0-1 0,0 1 0,0 0 0,0-1 1,0 1-1,-1 0 0,1-1 0,0 1 0,0 0 0,0-1 1,-1 1-1,1 0 0,0 0 0,0-1 0,-1 1 0,1 0 1,0 0-1,-1-1 0,-8 6 38,-6 16-21,15-21-19,-9 15-2,1 1 1,0 0 0,2 0 0,0 0-1,-7 30 1,-10 89-65,17-90 54,-5 44-4,2 119-1,13-123 24,-3-75-21,0-1 1,1 0-1,0 1 1,1-1-1,0 0 1,8 15-1,-11-22 12,1-1 0,0 1 0,0-1 0,0 0 0,0 1 0,0-1 0,0 0 0,0 0 0,0 0 0,0 0 0,1 0 0,-1 0 0,0 0 0,1 0 0,-1 0 0,1-1 0,-1 1 0,1 0 0,-1-1 0,1 1 0,-1-1 0,3 1 0,-1-2 5,-1 1-1,1 0 1,-1-1-1,0 1 1,1-1-1,-1 0 1,0 0-1,1 0 1,-1 0-1,0 0 1,0 0-1,0-1 1,2-1-1,6-5 12,0-1 0,-1 0-1,-1-1 1,11-14-1,35-41 67,11-15-17,-62 74-57,1 1 1,0 0-1,0 0 0,1 0 1,-1 1-1,1-1 0,0 1 1,1 0-1,-1 1 0,1-1 1,-1 1-1,9-3 0,-9 4-2,-1 1 0,1 0 0,0 0 0,0 1 0,-1-1 0,1 1 0,0 0 0,0 0 0,0 1 1,-1-1-1,1 1 0,0 0 0,0 0 0,-1 1 0,1-1 0,-1 1 0,5 3 0,63 34-4,-64-36 76,-7-6-3,-1 3-69,0 0-1,-1-1 0,1 1 1,-1 0-1,1 0 0,0-1 1,-1 1-1,1 0 0,-1 0 1,1-1-1,-1 1 0,1 0 1,-1 0-1,1 0 1,-1 0-1,1 0 0,-1 0 1,1 0-1,-1 0 0,1 0 1,-1 0-1,1 0 0,0 0 1,-1 0-1,1 0 0,-2 1 1,-5 1 0,-1 0 0,0 1-1,1 0 1,0 0 0,-1 1 0,2 0 0,-1 0 0,0 1 0,1 0 0,0 0 0,0 1 0,0-1-1,1 1 1,-1 0 0,2 1 0,-1-1 0,1 1 0,0 0 0,0 0 0,1 0 0,-1 1-1,2-1 1,-1 1 0,1 0 0,-1 9 0,3-16-5,-2 5-5,1 1-1,1 0 0,-1 0 0,1 13 0,0-20 6,0 1-1,1 0 0,-1 0 0,0 0 1,0 0-1,0 0 0,1 0 1,-1-1-1,0 1 0,1 0 0,-1 0 1,0 0-1,1-1 0,-1 1 0,1 0 1,0-1-1,-1 1 0,1 0 1,-1-1-1,1 1 0,0-1 0,0 1 1,-1-1-1,1 1 0,0-1 0,0 0 1,0 1-1,-1-1 0,1 0 0,0 1 1,0-1-1,0 0 0,0 0 1,0 0-1,-1 0 0,1 0 0,0 0 1,0 0-1,0 0 0,0 0 0,0-1 1,0 1-1,-1 0 0,1 0 1,0-1-1,1 0 0,3-1 9,-1 0-1,0 0 1,0 0-1,0-1 1,0 1-1,0-1 1,-1 0-1,1 0 1,4-6-1,26-36 61,-19 23-43,2-2 11,-11 14 24,1 1 0,12-15 0,-18 24-57,-1 0 1,0 0-1,1 0 1,-1 0-1,1 0 0,-1 0 1,0 0-1,1 0 1,-1 0-1,1 0 0,-1 0 1,0 0-1,1 0 1,-1 1-1,0-1 0,1 0 1,-1 0-1,0 0 0,1 1 1,-1-1-1,0 0 1,1 0-1,-1 1 0,0-1 1,0 0-1,1 1 1,-1-1-1,0 0 0,0 1 1,0-1-1,1 0 1,-1 1-1,0-1 0,0 1 1,10 17 9,-9-15-5,18 45 24,-16-37-47,2 0-1,-1 0 1,11 18-1,-14-27 14,1 0 1,-1 0-1,0 0 1,1-1-1,-1 1 1,1 0-1,0-1 0,-1 0 1,1 1-1,0-1 1,0 0-1,0 0 0,0 0 1,0 0-1,0 0 1,0 0-1,0 0 1,0-1-1,5 1 0,-4-1 2,0 0 0,1 0 0,-1-1-1,0 1 1,0-1 0,0 0 0,1 0 0,-1 0-1,0 0 1,0-1 0,-1 1 0,4-3-1,6-4 6,-1-1 0,-1 0 0,0-1-1,0 0 1,9-13 0,0-4 1,-1-2 0,-2 0-1,-1-1 1,-1 0 0,15-51 0,4-29 31,27-163 0,-55 246-9,2-41 0,-7 57-14,0 0-1,-1 0 1,0 0 0,-1 1-1,0-1 1,-6-19 0,8 29-14,0 1 1,0 0 0,0 0 0,0-1-1,-1 1 1,1 0 0,0 0-1,0 0 1,0-1 0,0 1 0,0 0-1,0 0 1,0 0 0,-1-1-1,1 1 1,0 0 0,0 0 0,0 0-1,-1 0 1,1-1 0,0 1-1,0 0 1,0 0 0,-1 0 0,1 0-1,0 0 1,0 0 0,-1 0-1,1 0 1,0-1 0,0 1 0,0 0-1,-1 0 1,1 0 0,0 0-1,0 0 1,-1 0 0,1 0 0,0 1-1,0-1 1,-1 0 0,1 0 0,-10 10-19,-6 19-5,15-29 24,-9 25-53,0 0 0,1 1 0,-9 52-1,-2 84-210,17-107 135,3 0 1,2 0-1,3-1 1,22 103-1,-25-147 116,1 0 0,1-1 0,0 1 0,7 13 1,-9-20 9,0 1 1,0-1 0,0 0 0,1 1 0,-1-1 0,1 0 0,0-1 0,-1 1 0,1 0 0,1-1-1,-1 0 1,0 0 0,0 0 0,7 3 0,-6-4 2,0-1 0,0 0 0,1 0 0,-1 0 0,0 0-1,0-1 1,0 1 0,0-1 0,-1 0 0,1 0 0,0-1 0,0 1 0,0-1-1,-1 0 1,1 0 0,-1 0 0,4-3 0,6-5 7,-1 1-1,0-2 1,10-12-1,36-41 109,-58 64-113,0-1 1,0 1 0,1-1 0,-1 1-1,0-1 1,1 1 0,-1 0 0,1-1-1,-1 1 1,1-1 0,-1 1-1,0 0 1,1-1 0,-1 1 0,1 0-1,0 0 1,-1-1 0,1 1 0,-1 0-1,1 0 1,-1 0 0,1 0-1,-1 0 1,1 0 0,0 0 0,-1 0-1,1 0 1,-1 0 0,2 0-1,5 16 72,-5-6-52,19 46 17,-19-50-34,0-1 0,1 1 0,0-1 0,0 0 0,1 0 0,0-1 0,-1 1 0,6 4 0,-8-8-1,1-1-1,-1 1 0,0-1 1,1 0-1,-1 1 1,0-1-1,1 0 1,-1 0-1,1 1 1,-1-1-1,0 0 1,1-1-1,-1 1 1,1 0-1,-1 0 0,0-1 1,1 1-1,-1 0 1,0-1-1,1 1 1,-1-1-1,2-1 1,32-20 42,-28 18-28,7-7 18,0-1 1,0 0-1,19-23 0,-18 18 26,31-27-1,-45 43-58,1 0 0,-1 0 1,0 1-1,0-1 0,1 0 0,-1 0 0,0 1 1,1-1-1,-1 1 0,1-1 0,-1 1 0,1-1 0,-1 1 1,3 0-1,-4 0-4,1 0 1,0 0-1,-1 0 1,1 1-1,0-1 0,-1 0 1,1 0-1,0 1 1,-1-1-1,1 0 1,-1 1-1,1-1 0,-1 1 1,1-1-1,-1 1 1,1-1-1,-1 1 1,1-1-1,-1 1 0,0 0 1,1-1-1,-1 2 1,2 4-11,0 0 0,0 0 0,-1 0 1,0 0-1,0 12 0,4 12 61,-4-25-48,6 9 12,-6-14-14,-1 1 0,1-1 1,-1 0-1,1 0 0,-1 0 0,1 0 1,-1 0-1,1 1 0,-1-1 0,1 0 1,-1 0-1,1-1 0,0 1 0,-1 0 1,1 0-1,-1 0 0,1 0 1,-1 0-1,1 0 0,-1-1 0,1 1 1,-1 0-1,1 0 0,-1-1 0,1 1 1,-1 0-1,0-1 0,1 1 0,-1-1 1,1 1-1,-1-1 0,30-22 24,-9 7 23,24-23-1,-45 38-45,1 0 0,0 0 0,0 0 0,0 1 0,0-1 0,0 0 0,0 0 0,0 1-1,0-1 1,0 0 0,0 1 0,0-1 0,0 1 0,0 0 0,0-1 0,0 1 0,1 0-1,-1 0 1,0 0 0,0-1 0,1 1 0,-1 0 0,0 1 0,0-1 0,2 0 0,-1 1-1,-1 0 0,0 0 1,1 0-1,-1 0 1,0 0-1,0 0 0,0 1 1,1-1-1,-1 0 1,0 1-1,-1-1 1,1 0-1,0 1 0,0-1 1,-1 1-1,1-1 1,0 3-1,0 0 9,3 9 11,1 0-1,-1-1 1,2 1-1,0-1 1,9 13-1,-13-22-18,1 0 0,-1 0-1,1 0 1,0 0-1,0-1 1,0 1 0,0-1-1,0 0 1,0 0-1,1 0 1,-1-1 0,1 1-1,-1-1 1,1 1-1,0-1 1,0-1 0,-1 1-1,1 0 1,0-1-1,0 0 1,0 0-1,7 0 1,10-3-5,0-1 0,-1-1 0,1-1-1,-1-1 1,-1 0 0,1-2 0,-1 0 0,26-17 0,-37 20 20,0 0 0,-1 0 1,1-1-1,-1 0 0,-1 0 1,7-10-1,5-5 86,-8 5-2,-8 7-31,-2 10-67,0 0 1,0 0-1,0 0 0,0 0 0,0 0 0,0-1 0,0 1 0,0 0 0,0 0 0,0 0 0,0 0 0,-1 0 1,1 0-1,0-1 0,0 1 0,0 0 0,0 0 0,0 0 0,0 0 0,0 0 0,0 0 0,-1 0 0,1 0 1,0 0-1,0 0 0,0 0 0,0 0 0,0 0 0,-1-1 0,1 1 0,0 0 0,0 0 0,0 0 0,0 0 0,0 0 1,0 0-1,-1 0 0,1 0 0,0 1 0,0-1 0,0 0 0,0 0 0,0 0 0,-1 0 0,1 0 0,0 0 1,0 0-1,0 0 0,-4 4 10,1 0 1,0 0-1,0 0 1,1 0 0,-1 1-1,-3 8 1,3-6-19,0 1 0,1-1 0,0 1 0,0-1 0,1 1 0,0 0 0,0 0 0,1 0 0,0-1 0,0 1 0,3 13 0,-2-20 5,-1 1 1,1 0-1,0-1 1,0 1-1,0-1 1,0 1 0,0-1-1,0 1 1,1-1-1,-1 0 1,0 0-1,1 1 1,-1-1-1,1 0 1,-1 0 0,1 0-1,0-1 1,-1 1-1,1 0 1,0-1-1,0 1 1,-1-1-1,1 1 1,0-1-1,0 0 1,0 0 0,2 0-1,7 0-2,0-1 1,-1-1-1,21-5 0,10 0 0,-40 7 3,-1 0 0,1 0 0,-1 0 0,1 0 1,-1 1-1,1-1 0,0 0 0,-1 0 0,1 1 0,-1-1 0,1 0 0,-1 0 0,1 1 0,-1-1 1,0 1-1,1-1 0,-1 0 0,1 1 0,-1-1 0,0 1 0,1-1 0,-1 1 0,0-1 0,1 1 1,-1-1-1,0 1 0,0-1 0,1 2 0,2 17 13,-3-17-10,0 37 30,-2 1 1,-1 0-1,-13 58 0,16-95-30,-5 21 19,-14 72 74,16-85-81,-1-1-1,0 0 1,0 0-1,-1 0 1,0 0-1,-12 15 1,15-22-6,0 0 0,-1 0 0,1-1 0,-1 1 1,1-1-1,-1 0 0,0 0 0,0 0 0,0 0 1,-1-1-1,1 1 0,0-1 0,-1 0 0,1 0 0,0 0 1,-1 0-1,1 0 0,-1-1 0,1 0 0,-1 0 1,0 0-1,1 0 0,-1 0 0,1-1 0,-1 1 0,1-1 1,-1 0-1,1 0 0,-5-2 0,-1-2 11,-1 1 0,1-1 0,0-1 0,0 0 0,0 0 1,1-1-1,0 0 0,-11-12 0,5 4 15,-46-57 87,53 63-97,1 0-1,0-1 1,0 0-1,1 0 1,0 0 0,-3-12-1,8 19-16,-1 0 0,1 0 0,0 0 0,0 0-1,0 1 1,0-1 0,0 0 0,1 0 0,0 0 0,-1 0 0,1 0-1,0 1 1,0-1 0,0 0 0,1 1 0,-1-1 0,1 1 0,-1-1 0,1 1-1,0 0 1,0 0 0,0 0 0,0 0 0,3-2 0,1-1-1,0 0 1,0 1 0,1-1-1,0 1 1,-1 1-1,2-1 1,12-4-1,5 1-45,-9 1-87,1 2-1,-1 0 1,1 0-1,29-1 1,-47 5 98,1 0 0,0 0 1,0 0-1,0 0 0,0 0 0,0 0 0,0 0 1,0 0-1,0 0 0,0 0 0,-1 0 0,1 1 1,0-1-1,0 0 0,0 0 0,0 0 0,0 0 1,0 0-1,0 0 0,0 0 0,0 0 0,0 0 1,0 1-1,0-1 0,0 0 0,0 0 0,0 0 1,0 0-1,0 0 0,0 0 0,0 0 0,0 0 1,0 1-1,0-1 0,0 0 0,0 0 0,0 0 1,0 0-1,0 0 0,0 0 0,0 0 0,0 0 1,0 0-1,0 1 0,0-1 0,0 0 0,0 0 1,0 0-1,1 0 0,-1 0 0,0 0 0,0 0 1,0 0-1,0 0 0,0 0 0,0 0 0,0 0 1,0 0-1,0 0 0,0 0 0,1 0 0,-1 0 1,0 0-1,0 0 0,0 0 0,0 0 0,0 0 1,0 0-1,1 0 0,-13 10-462,-10 6-4286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28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13464,'0'0'1432,"60"-16"-1312,-47 16 0,-5 4-16,-2-2 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28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9648,'0'0'2056,"83"-6"-1584,-33 0 8,7-4-40,7 4 0,-1 0 0,-9 0 8,-6 6-40,-7 4 16,-19-2-152,-10 4 8,-6 0-120,-12 4 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2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10752,'0'0'4200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6520,'0'0'6466,"-1"14"-5766,2 36 262,10 68 1,18 67 1100,-17-111-1314,3 44 538,6 30 941,-20-139-1932,0-6-72,-1 1 0,0-1 0,1 0 1,0 1-1,-1-1 0,1 0 0,1 0 0,-1 1 0,3 3 0,-4-6 84,-9-20 859,1-16-494,-4-41 0,-7-32 218,-15-45 464,31 136-1203,0 0 0,2-1 0,-1 1 0,4-33 0,-1 7 72,-4 37-269,-2-5 14,8 2-3177,4 1-625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0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1 6224,'0'0'11022,"-3"13"-10589,-30 92 371,-17 51 259,-16 189 1544,59-281-1042,7-63-1522,0-1-1,0 1 1,0-1 0,0 1-1,0-1 1,0 1 0,0-1-1,0 0 1,0 1 0,0-1-1,0 1 1,0-1 0,0 1 0,1-1-1,-1 0 1,0 1 0,0-1-1,0 1 1,1-1 0,-1 0-1,0 1 1,1-1 0,-1 0-1,0 0 1,1 1 0,-1-1-1,0 0 1,1 1 0,-1-1 0,1 0-1,19 3 455,30-8-515,-34 2 163,47-5-5,60-6 105,-74 10-50,59-13 1,-91 16 21,-15 1-182,-6-2-355,-2-1-222,-7-5-3718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1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50 107 12760,'0'0'1577,"-10"-1"-1473,-30-3 20,92-19 801,-1 6-120,1 3-1,85-13 0,-97 22-87,-13 3 481,34-9-1,-52 9-710,-4 2-148,-9-1-3645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11352,'0'0'2040,"13"5"-1791,-11-4-234,10 5 90,1 0 1,0-1-1,0-1 0,0 0 0,0-1 1,24 2-1,42-3 1010,1-4 0,83-12 0,-80 5 1164,-82 9-2257,-1 0 0,0 0 0,0 0 0,0 0 0,0 0 0,0 0 0,0 0 0,1 0 0,-1 0 0,0 0 0,0 0 0,0 0 0,0 0 0,0 0 0,0 0 0,1 0 0,-1 0 0,0 0 0,0 0 0,0 0 0,0 0 0,0 0 0,0 0 0,1 0 0,-1 0 1,0 0-1,0 0 0,0 0 0,0 0 0,0 0 0,0 0 0,0 1 0,0-1 0,1 0 0,-1 0 0,0 0 0,0 0 0,0 0 0,0 0 0,0 0 0,0 1 0,0-1 0,0 0 0,0 0 0,0 0 0,0 0 0,0 0 0,0 0 0,0 1 0,0-1 0,-4 9 158,-14 9-453,3-8-2495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2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9040,'0'0'10039,"13"0"-9668,143 17 726,-69-6-549,206 6 1246,-240-15-1385,-27-1-177,-19 0-80,0 0 0,1-1 0,-1 0 0,0-1 0,1 1 0,-1-1 0,14-4 0,-20 5-124,0-1-1,0 1 1,0 0 0,0-1 0,0 1-1,0 0 1,0-1 0,-1 1 0,1-1-1,0 0 1,0 1 0,0-1 0,0 0-1,-1 1 1,1-1 0,0 0 0,0-1-1,3-7-3315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3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0 5824,'0'0'5877,"-6"13"-5514,-14 36 164,-28 102 0,-4 71 421,52-221-942,-99 609 2611,94-477-896,5-111-890,14-53 258,-2 7-3267,-11 22 1464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3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 7528,'0'0'2954,"4"18"-2603,5 22-111,-3 0 1,3 51-1,-13 76 868,-28 195 0,3-76 456,13-50 460,15-228-1906,-1 4 252,1-1 0,1 1 1,1 22-1,-1-34-361,0 0-1,0 0 1,0 0 0,0 0 0,0 0 0,0 0 0,0 0 0,0 0-1,0 0 1,0-1 0,0 1 0,0 0 0,0 0 0,0 0 0,0 0 0,0 0-1,0 0 1,0 0 0,0 0 0,0 0 0,0 0 0,0 0 0,1 0-1,-1-1 1,0 1 0,0 0 0,0 0 0,0 0 0,0 0 0,0 0-1,0 0 1,0 0 0,0 0 0,0 0 0,0 0 0,0 0 0,0 0-1,1 0 1,-1 0 0,0 0 0,0 0 0,0 0 0,0 0 0,0 0-1,0 0 1,0 0 0,0 0 0,0 0 0,0 0 0,0 0 0,1 0 0,-1 0-1,0 0 1,0 0 0,0 0 0,0 0 0,0 0 0,0 0 0,0 0-1,0 0 1,0 0 0,0 0 0,0 1 0,0-1 0,0 0 0,7-13 200,4-17-105,19-59-2614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4816,'0'0'12069,"-2"16"-11595,-31 183 1805,27-162-636,6-37-1588,1 1 0,0-1 0,-1 0 0,1 0 0,0 1 0,-1-1 1,1 0-1,0 0 0,-1 0 0,1 0 0,0 0 0,-1 0 0,1 0 0,0 0 1,0 0-1,-1 0 0,1-1 0,0 1 0,-1 0 0,1 0 0,-1-1 0,1 1 1,0 0-1,0-1 0,26-8 67,20-12-387,-32 13-2321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7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7736,'0'0'5997,"11"-2"-5488,28-7-109,-14 2 76,-1 2 1,1 1 0,0 0 0,38 1 0,-59 3-387,0 1-1,0 0 0,0 0 1,0 0-1,0 0 1,0 1-1,0-1 0,-1 1 1,1 0-1,0 0 1,-1 0-1,0 1 0,0-1 1,6 6-1,-5-3 4,0 0 0,0 1 1,0-1-1,-1 1 0,0 0 0,0 0 0,0 0 0,2 9 0,0 6 127,-1-1 1,-1 1-1,-1 0 0,0 35 0,-2-38 5,-1-7-48,1 0 0,0 0-1,1-1 1,0 1 0,0 0-1,1-1 1,6 18 0,-8-27-132,1 0 0,0 0 0,0 0 0,-1 0 0,1 0 0,0 0 0,0-1-1,0 1 1,0 0 0,0 0 0,0-1 0,0 1 0,0 0 0,0-1 0,1 1 0,-1-1 0,0 0 0,0 1 0,0-1 0,1 0 0,-1 0 0,0 1 0,0-1 0,1 0 0,-1 0 0,0-1 0,1 1 0,0 0 0,2-1-505,0 0 0,0 0-1,0 0 1,0 0 0,-1-1 0,7-3-1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7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528 0 10752,'0'0'2574,"-13"16"-2027,-212 223 1452,167-173-1503,-157 195 2877,203-243-2570,7-11-847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3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0 192 8336,'0'0'8090,"6"-13"-7606,43-102 816,-29 60 171,-20 55-1435,0 0 0,0-1 0,0 1 1,0 0-1,0-1 0,0 1 0,0 0 1,0-1-1,0 1 0,1 0 0,-1-1 1,0 1-1,0 0 0,0-1 0,0 1 0,0 0 1,1 0-1,-1-1 0,0 1 0,0 0 1,0-1-1,1 1 0,-1 0 0,0 0 1,0 0-1,1-1 0,-1 1 0,0 0 0,1 0 1,-1 0-1,0 0 0,0-1 0,1 1 1,-1 0-1,0 0 0,1 0 0,7 12 528,5 32-359,-11-36-65,1 3-89,2 5 100,0 1-1,0-1 0,15 29 0,-17-41-136,0 1-1,0 0 1,1-1 0,-1 1-1,1-1 1,0 0 0,0 0-1,1-1 1,-1 1 0,1-1-1,0 0 1,-1 0-1,1-1 1,1 1 0,-1-1-1,6 1 1,15 4-224,-16-6-2539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1:0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7736,'0'0'9443,"8"-11"-8960,27-33-12,-32 40-361,1 0 1,0 0 0,0 1-1,0-1 1,1 1 0,-1 0-1,1 0 1,0 1-1,0-1 1,0 1 0,0 0-1,7-1 1,10-5 243,-3 1-139,0 0 1,0 1 0,1 1 0,-1 1-1,1 1 1,0 1 0,0 1-1,0 0 1,0 2 0,0 0-1,0 1 1,0 1 0,0 1-1,-1 0 1,0 2 0,0 0 0,23 12-1,-40-17-173,1 0 0,-1 0 0,0 1 0,1-1 0,-1 1 0,0-1 0,0 1 0,0 0 0,-1 0 0,1 0 0,0 0 0,-1 0 0,1 0 1,-1 1-1,1-1 0,-1 0 0,0 1 0,0-1 0,-1 1 0,1-1 0,0 1 0,-1 0 0,1-1 0,-1 1 0,0-1 0,0 1 0,0 0 0,0-1 0,0 1 0,-1 0 0,1-1 0,-3 6 0,1 0 35,-1 0 0,-1 0-1,0-1 1,0 1 0,-1-1 0,1 1 0,-2-1 0,-10 11 0,-1-1 48,-1-1 1,-1-1-1,0-1 0,-23 13 1,-87 40 445,80-43-317,45-22-203,1 0-1,0 0 1,0 0 0,0 0 0,0 1 0,0-1 0,0 1-1,-3 5 1,6-7-36,1 0-1,-1-1 0,1 1 1,-1 0-1,1 0 1,-1 0-1,1 0 1,0-1-1,0 1 0,-1 0 1,1-1-1,0 1 1,0 0-1,0-1 1,0 1-1,-1-1 0,1 1 1,0-1-1,0 0 1,0 1-1,2-1 0,14 5 92,33 4 0,10 3-7,131 45 165,-142-41-174,-2 1 1,0 2-1,78 45 0,-120-62-79,-1 1-1,0-1 0,-1 1 1,1 0-1,0 0 0,-1 0 1,0 0-1,1 0 0,-1 1 1,-1 0-1,1-1 0,0 1 1,-1 0-1,0 0 0,0 1 1,0-1-1,0 0 0,-1 1 1,0-1-1,0 1 0,0-1 1,0 1-1,-1-1 0,0 6 1,0-4 1,-1 0 0,0 1-1,0-1 1,0 0 0,-1 0 0,0 0 0,-1 0 0,1 0 0,-1 0-1,0-1 1,0 1 0,-1-1 0,0 0 0,0 0 0,0 0 0,0 0 0,-6 3-1,-1 1 9,-1-1-1,1-1 0,-1 0 0,-1 0 0,1-2 0,-1 1 1,0-2-1,0 1 0,-17 2 0,-19 1 76,-59 4 0,102-12-86,-29 3 77,0-1-1,0-2 1,0-2-1,0-1 1,-62-14-1,89 15-38,1-1 0,-1 0-1,1 0 1,0 0 0,-11-8-1,17 11-51,1 0 0,0 0 0,0 0 0,0 0 0,0 0 0,-1-1 0,1 1 1,0 0-1,0 0 0,0 0 0,0 0 0,-1-1 0,1 1 0,0 0 0,0 0 0,0 0 0,0-1 0,0 1 0,0 0 0,0 0 0,0 0 0,0-1 0,0 1 0,0 0 0,0 0 0,0 0 0,0-1 0,0 1 0,0 0 0,0 0 0,0-1 0,0 1 0,0 0 0,0 0 0,0 0 0,0-1 0,0 1 0,0 0 0,0 0 0,0 0 0,1-1 0,-1 1 0,0 0 0,0 0 0,0 0 0,0 0 0,0-1 0,1 1 0,-1 0 0,0 0 0,0 0 0,0 0 0,1 0 0,-1 0 0,0 0 0,0 0 0,0 0 0,1-1 0,16-4-428,-15 4 391,32-5-1098,63-3 0,-74 7-1733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40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1101 6520,'0'0'6998,"13"-11"-6612,-9 8-353,16-13 153,-1-2 0,0 0 0,16-21 0,6-16 438,-1-2-1,-4-1 1,-2-2 0,51-126-1,-40 79 47,14-43 201,-48 118-344,-1 0 1,8-57-1,-17 86-469,-1 1 1,0-1-1,0 1 0,0 0 0,0-1 1,0 1-1,0 0 0,0-1 1,-1 1-1,1 0 0,-1-1 0,0 1 1,0 0-1,0 0 0,0 0 1,0-1-1,0 1 0,0 0 0,-1 1 1,-3-5-1,5 6-36,-1-1 0,1 1-1,-1-1 1,1 0 0,0 1 0,-1-1 0,1 1 0,-1-1-1,1 0 1,0 1 0,0-1 0,-1 0 0,1 0-1,0 1 1,0-1 0,0 0 0,0 0 0,0 1 0,0-1-1,0 0 1,0 1 0,0-1 0,0 0 0,0 0 0,1 1-1,-1-1 1,0 0 0,0 1 0,1-2 0,1-8 40,-1 8-49,0-14 60,0 1 1,-1-1-1,-3-22 0,3 38-73,0 0 1,0 0 0,0 0 0,0 0 0,0 0-1,0 0 1,0 1 0,0-1 0,0 0 0,0 0-1,0 0 1,0 0 0,0 0 0,0 0-1,0 0 1,0 0 0,0 0 0,-1 0 0,1 0-1,0 0 1,0 0 0,0 0 0,0 0 0,0 0-1,0 0 1,0 0 0,0 0 0,0 0 0,0 0-1,0 0 1,-1 0 0,1 0 0,0 0-1,0 0 1,0 0 0,0 0 0,0 0 0,0 0-1,0 0 1,0 0 0,0 0 0,0 0 0,0 0-1,-1 0 1,1 0 0,0 0 0,0 0-1,0 0 1,0 0 0,0 0 0,0 0 0,0 0-1,0 0 1,0 0 0,0-1 0,0 1 0,0 0-1,0 0 1,0 0 0,0 0 0,0 0 0,0 0-1,0 0 1,0 0 0,0 0 0,0 0-1,0 0 1,0-1 0,-7 12 35,-3 16 4,-15 59-14,3 1 0,5 0-1,-12 171 1,27-206-2,3-1 0,2 1 0,12 60 0,-14-106-20,0 0 1,0-1-1,1 1 0,0 0 1,0-1-1,0 0 0,0 1 1,1-1-1,0 0 0,4 5 1,-5-8-2,-1-1 0,1 1 0,0-1 0,-1 0 0,1 1 0,0-1 1,0 0-1,0 0 0,0 0 0,0 0 0,0-1 0,0 1 0,0 0 0,1-1 1,-1 0-1,0 1 0,0-1 0,0 0 0,1 0 0,-1 0 0,0-1 0,0 1 0,0 0 1,1-1-1,-1 1 0,0-1 0,0 0 0,0 0 0,3-2 0,13-5 29,-2-2-1,1 0 0,-1-1 1,-1-1-1,0-1 1,18-18-1,72-92 255,-62 55 159,-43 68-442,0 0-1,0 0 1,0 0 0,0-1-1,1 1 1,-1 0 0,0 0-1,0 0 1,0 0 0,0 0-1,0 0 1,0 0 0,0 0-1,0-1 1,0 1 0,0 0-1,0 0 1,0 0 0,0 0-1,0 0 1,0 0 0,0 0-1,0-1 1,0 1 0,0 0-1,0 0 1,0 0 0,0 0-1,0 0 1,0 0-1,-1 0 1,1-1 0,0 1-1,0 0 1,0 0 0,0 0-1,0 0 1,0 0 0,0 0-1,0 0 1,0 0 0,0 0-1,-1 0 1,1 0 0,0 0-1,0 0 1,0 0 0,0-1-1,0 1 1,0 0 0,0 0-1,0 0 1,-1 0 0,-7 3 90,-3 7-64,2 0-1,-1 1 0,2 0 0,-1 1 1,1 0-1,1 0 0,0 0 0,1 1 1,-7 21-1,10-26-15,1 0 0,0 0-1,1 0 1,0 0 0,0 0 0,1 0 0,0 14 0,1-18-5,-1 0 0,1 0 0,0 0 0,0 0 0,0-1 0,1 1 0,-1 0 0,1 0 0,0-1 0,0 1 0,0-1 0,1 0 1,-1 0-1,1 0 0,0 0 0,-1 0 0,5 3 0,-5-5-4,-1 0 1,1 0-1,-1 1 1,1-1-1,0 0 1,-1 0-1,1-1 1,0 1-1,0 0 0,0 0 1,0-1-1,0 1 1,-1-1-1,1 0 1,0 0-1,0 0 1,0 0-1,0 0 1,0 0-1,0 0 0,0 0 1,0-1-1,0 1 1,0-1-1,0 1 1,0-1-1,-1 0 1,1 0-1,0 0 1,0 0-1,-1 0 0,1 0 1,-1 0-1,1-1 1,-1 1-1,0-1 1,1 1-1,-1-1 1,0 1-1,0-1 1,0 0-1,0 1 0,1-3 1,0-1 9,0-1-1,0 1 1,0-1 0,-1 0-1,0 1 1,0-1 0,-1 0 0,1-8-1,-7-48 169,5 52-122,-1-4 89,1 14-135,1-1 0,0 1 0,0-1 0,0 1-1,-1-1 1,1 1 0,0-1 0,0 1 0,0-1 0,0 0 0,0 1 0,0-1 0,0 1 0,0-1 0,0 1 0,0-1-1,1 1 1,-1-1 0,0 1 0,0-1 0,0 1 0,1-1 0,20-2 96,17 3-80,0-1-1,0-2 1,0-2 0,-1-2 0,55-16 0,-90 23-35,8-4 11,-1 1 1,1-1-1,-1-1 0,18-11 1,-25 15-29,-1 0 0,1 0 0,-1 0 0,0 0 1,0 0-1,0-1 0,1 1 0,-1 0 1,0-1-1,-1 1 0,1 0 0,0-1 0,0 1 1,-1-1-1,1 0 0,0 1 0,-1-1 1,0 1-1,1-1 0,-1 0 0,0 1 0,0-1 1,0 0-1,0 1 0,0-1 0,0 0 1,-1 1-1,1-1 0,0 0 0,-1 1 1,1-1-1,-1 1 0,0-1 0,1 0 0,-1 1 1,0 0-1,0-1 0,0 1 0,-2-2 1,-9-10-3477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4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13168,'0'0'2048,"14"-1"-1643,165-14 625,236-51 0,-355 55-922,70-4 0,-84 8-2301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42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334 143 6128,'0'0'6224,"-12"1"-5767,-1 0-305,0 1-1,1 1 1,-1 0 0,0 0-1,1 1 1,0 1 0,0 0 0,-16 9-1,6 1 343,-1 1 0,2 1-1,-20 19 1,30-24-76,0-1 0,1 1 0,0 1 0,1-1-1,0 2 1,-11 23 0,18-34-326,1 0 0,0 0 0,0 0 0,1 0-1,-1 1 1,1-1 0,-1 0 0,1 0 0,0 0 0,0 0 0,0 1 0,1-1-1,-1 0 1,1 0 0,0 0 0,1 4 0,-1-5-55,0-1 0,0 1 0,0-1 0,0 1 0,0-1 0,0 1 0,0-1 0,1 0 0,-1 0 0,0 1 0,1-1 0,-1 0 0,1 0 0,-1-1 0,1 1 0,0 0 0,-1 0 0,1-1 0,0 1 0,0-1 0,-1 1 0,1-1 0,0 0 0,0 0 0,0 0 0,-1 0 0,1 0 0,0 0 0,0 0 0,2-1 0,2-1 29,-1 0 0,1 0 0,-1 0 0,0-1 0,1 0 0,-1 0 0,9-6 0,30-30 200,-27 20-55,26-38 1,-19 24 181,-21 28-158,-3 6-9,-5 13-23,4-9-174,1-1 1,1 1 0,-1 0-1,0 0 1,1-1 0,0 1-1,0-1 1,1 1 0,-1-1-1,1 1 1,0-1 0,0 0-1,5 8 1,-5-10-16,0 1 1,-1-1-1,2 0 0,-1 0 1,0 0-1,0 0 0,1 0 0,-1-1 1,1 1-1,-1-1 0,1 1 1,0-1-1,-1 0 0,1 0 1,0 0-1,0-1 0,0 1 1,0 0-1,0-1 0,0 0 1,0 0-1,-1 0 0,1 0 1,4-1-1,4-1 30,-1-1 0,1 0 1,0-1-1,-1 0 0,0-1 0,17-10 0,-3 0 87,29-26 0,29-34 175,1-2 110,-41 41 32,-40 62-188,-8 53-155,-3 0 0,-26 108 0,-66 151 22,91-301-64,9-31 25,7-26-15,51-128 93,88-252 267,-124 350-300,3 0 0,37-56 0,-26 45 36,-32 57-146,9-15 18,-12 18-35,1 1 0,-1-1 0,1 1 0,-1-1 0,1 0 0,-1 1 0,1 0 0,0-1 0,-1 1 0,1-1 0,-1 1 0,1 0 0,0-1 0,0 1 0,-1 0 0,1 0-1,0-1 1,-1 1 0,1 0 0,0 0 0,0 0 0,-1 0 0,1 0 0,0 0 0,1 0 0,-2 1-4,1-1 0,-1 1 0,0-1 0,1 0 0,-1 1 0,0-1 0,1 1 0,-1-1 0,0 1 0,0-1 0,1 1 0,-1-1 0,0 1 0,0-1 0,0 1 0,0-1 0,0 1 0,0-1 0,0 1 0,0 0 0,0-1 0,0 1 0,0-1 0,0 1 1,0 0-1,-4 18 14,3-15-10,-3 19 9,-1-1 1,-1 0 0,-1 0-1,-2-1 1,1 1 0,-2-2-1,-1 0 1,-1 0-1,0-1 1,-23 26 0,14-25 61,9-13-39,11-7-38,1 0 0,0 0 1,0 0-1,-1 0 0,1 0 0,0 0 1,0 0-1,-1 0 0,1 0 1,0 0-1,-1 0 0,1 0 0,0 0 1,0-1-1,-1 1 0,1 0 1,0 0-1,0 0 0,-1 0 1,1 0-1,0-1 0,0 1 0,0 0 1,-1 0-1,1 0 0,0-1 1,0 1-1,0 0 0,0 0 0,-1 0 1,1-1-1,0 1 0,0 0 1,0 0-1,0-1 0,0 0-15,0 1-1,0-1 1,0 1-1,0 0 1,0-1-1,0 1 0,0-1 1,0 1-1,0-1 1,1 1-1,-1 0 1,0-1-1,0 1 1,0 0-1,1-1 1,-1 1-1,0-1 1,1 1-1,-1 0 1,0 0-1,1-1 1,-1 1-1,0 0 1,1 0-1,-1-1 1,0 1-1,1 0 1,-1 0-1,1 0 0,-1-1 1,0 1-1,2 0 1,11-3-4360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44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119 290 13056,'0'0'1734,"2"18"-1532,-1-11-180,3 24 89,-2-1-1,-3 50 1,-2-37 98,-2 0 0,-2-1 0,-2 0 0,-2 0 0,-18 46-1,16-58 19,-29 76 1338,36-96-709,4-9-217,5-7-294,2-7-135,1-1-1,-2 0 1,4-18-1,1-4-23,90-264 839,-69 226-551,76-138-1,-87 182-296,2 0-1,0 1 1,2 0-1,28-25 1,-48 51-143,0 0 1,0 1-1,0-1 1,1 1-1,-1-1 1,1 1-1,-1 0 1,1 0-1,0 0 1,0 1-1,0 0 1,0-1-1,6 0 1,-9 2-23,0 0 0,1 0 1,-1 0-1,0 1 0,0-1 0,1 0 0,-1 0 1,0 1-1,0-1 0,0 1 0,1-1 1,-1 1-1,0-1 0,0 1 0,0 0 1,0 0-1,0-1 0,1 2 0,-1 0-2,1 0-1,-1 0 0,1 1 0,-1-1 0,0 0 0,0 0 1,0 1-1,-1-1 0,1 1 0,0-1 0,-1 1 0,1 2 1,0 8 15,-1 1-1,0-1 1,-1 1 0,-1-1 0,0 0 0,0 1 0,-1-1 0,-9 21 0,0-4 47,-1 0-1,-24 39 0,31-58-27,-1-1 0,-1 0-1,0-1 1,0 1 0,-15 12 0,21-20-21,-1 0 1,1 0-1,-1 0 1,1 0-1,-1 0 1,0 0-1,0-1 1,0 1-1,0-1 1,0 0 0,0 0-1,0 0 1,-1 0-1,1-1 1,0 1-1,0-1 1,-1 0-1,1 0 1,0 0-1,0 0 1,-1 0-1,1-1 1,0 0-1,-7-1 1,10 1-12,-1 1 0,0 0 0,0-1 1,0 1-1,1-1 0,-1 1 0,0-1 0,1 1 0,-1-1 1,0 1-1,1-1 0,-1 0 0,1 1 0,-1-1 0,1 0 0,-1 0 1,1 1-1,-1-1 0,1 0 0,0 0 0,-1 0 0,1 1 1,0-1-1,0 0 0,0 0 0,-1 0 0,1 0 0,0 0 1,0 1-1,0-1 0,1 0 0,-1 0 0,0-2 0,1 2 1,0 0 0,-1-1 0,1 1 0,0 0 0,0 0 0,0-1-1,0 1 1,0 0 0,0 0 0,0 0 0,0 0 0,1 0 0,-1 1-1,0-1 1,1 0 0,-1 0 0,0 1 0,1-1 0,2 0 0,12-2 20,1 1 1,0 0 0,17 1 0,4-1-5,32-3 3,115-24 1,-159 21-32,-1-1 1,0-2-1,-1-1 1,0 0 0,34-25-1,-51 33-1,-1-1 11,0 1 1,-1 0-1,1-1 0,-1 0 1,0 0-1,-1-1 0,1 1 0,-1-1 1,-1 0-1,7-12 0,-9 16-7,0 0 0,0 0-1,0 0 1,-1 0 0,1 0-1,-1 0 1,1 0 0,-1 0-1,0 0 1,0 0 0,0 0 0,0-1-1,0 1 1,0 0 0,0 0-1,-1 0 1,1 0 0,-1 0-1,0 0 1,1 0 0,-1 0 0,0 0-1,0 0 1,0 0 0,-1 1-1,1-1 1,0 0 0,-1 1-1,1-1 1,-1 1 0,1-1 0,-1 1-1,0 0 1,1 0 0,-1 0-1,0 0 1,0 0 0,0 0-1,-2-1 1,-5-1 19,1 0 0,0 0 0,-1 1-1,0 0 1,1 1 0,-1 0 0,0 0 0,-15 1 0,20 0-16,0 1 0,0-1 0,0 1 0,0 0 0,0 0 0,0 1 0,0-1 0,0 1 0,0 0 0,1 0 0,-1 0 0,1 0 0,0 1 0,-1-1 0,1 1 0,0 0 0,0 0 0,1 0 0,-1 0 0,1 0 0,-3 5 0,0 1 10,0 1 0,1 0 0,0 0 0,1 0 0,0 1-1,0-1 1,1 1 0,1 0 0,0-1 0,0 1 0,1 0 0,1 11 0,0-16-11,0 1 0,0 0 0,1-1 0,0 1 0,0-1 0,0 0 0,1 0 0,0 0 0,0 0 0,0 0 0,1 0 0,0-1 0,0 0 0,0 1 0,1-2 1,0 1-1,0 0 0,0-1 0,0 0 0,11 5 0,-8-5 3,0 0 0,1-1 0,-1 0 1,1-1-1,-1 0 0,1 0 0,0-1 0,0 0 1,0 0-1,0-1 0,0 0 0,0-1 0,0 0 1,0-1-1,0 0 0,14-4 0,4-4 38,0-2-1,0 0 1,44-29-1,27-31 109,-33 22-47,-11 8-13,-32 24-32,1 1-1,26-15 1,-39 24-18,-9 7-41,0 0 1,0 0-1,0 0 0,0 0 0,1 0 0,-1 1 0,0-1 1,0 0-1,0 1 0,1-1 0,-1 1 0,0-1 0,1 1 1,1-1-1,3-3 44,-13 11 32,-41 46 28,27-24-61,1-2 28,-28 48 1,44-66-44,0-1 1,0 0 0,1 1-1,0 0 1,1-1-1,0 1 1,0 0 0,1 0-1,0 1 1,0-1-1,1 9 1,0-17-27,0 0-1,0-1 1,0 1-1,0 0 1,0-1-1,0 1 1,0 0-1,0-1 1,1 1-1,-1 0 1,0-1-1,0 1 1,0-1-1,1 1 1,-1 0 0,0-1-1,1 1 1,-1-1-1,1 1 1,-1-1-1,1 1 1,-1-1-1,1 0 1,-1 1-1,1-1 1,-1 1-1,1-1 1,-1 0-1,1 1 1,0-1-1,0 0 1,1 0 3,-1 0 0,1 0 0,0 0-1,-1-1 1,1 1 0,-1-1 0,1 1 0,-1-1 0,0 0 0,1 1 0,-1-1-1,3-2 1,5-4 36,-1-1-1,13-13 1,-20 20-39,15-19 77,-1 0 1,20-35-1,10-14 238,-45 68-316,1 1 0,-1 0 0,0-1 0,0 1 0,1 0 0,-1-1 0,0 1 1,1-1-1,-1 1 0,0 0 0,1 0 0,-1-1 0,0 1 0,1 0 0,-1 0 0,1-1 1,-1 1-1,0 0 0,1 0 0,-1 0 0,1 0 0,-1 0 0,1 0 0,-1 0 0,1 0 0,-1 0 1,1 0-1,-1 0 0,0 0 0,1 0 0,-1 0 0,1 0 0,-1 0 0,1 0 0,-1 0 1,1 1-1,-1-1 0,0 0 0,1 0 0,-1 1 0,1-1 0,-1 0 0,0 0 0,1 1 0,-1-1 1,0 0-1,0 1 0,1-1 0,-1 1 0,0-1 0,0 0 0,1 1 0,-1-1 0,0 1 1,0 0-1,14 33 94,-9-20-38,-4-11-58,0 0 0,1-1 0,-1 1 0,1 0 0,0 0-1,0-1 1,0 1 0,0-1 0,1 0 0,-1 1-1,1-1 1,-1 0 0,1-1 0,0 1 0,-1 0 0,1-1-1,0 1 1,0-1 0,0 0 0,0 0 0,1 0 0,-1-1-1,0 1 1,0-1 0,0 1 0,1-1 0,-1 0 0,0 0-1,0-1 1,1 1 0,-1-1 0,4 0 0,8-4 16,0-1 0,-1 0-1,0-1 1,0 0 0,18-12 0,-16 8 16,122-84 301,-126 86-287,-7 5-11,1-1-1,0 1 0,0 0 0,1 0 1,-1 1-1,10-4 0,-6 0 17,-5 5 1,-4 15-14,19 12-107,-12-8 31,-1 1-1,-1 0 0,-1 0 0,5 27 1,-9-38 24,0 5-1,0 0-1,1-1 1,0 1 0,1-1 0,1 0 0,-1 0 0,2 0 0,0 0 0,0-1 0,8 12 0,-12-21 31,1 1-1,-1-1 1,1 0 0,0 0 0,0 0 0,-1 0 0,1 0 0,0 0 0,0 0-1,0-1 1,0 1 0,0-1 0,0 0 0,0 1 0,0-1 0,1 0-1,-1 0 1,0 0 0,0 0 0,0-1 0,0 1 0,0 0 0,0-1 0,0 0-1,2 0 1,25-12-680,-10-4-3560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46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9144,'0'0'11169,"-10"9"-10684,-4 2-318,7-6-50,0 1 0,1 0 0,0 0-1,0 1 1,-6 7 0,11-13-71,0 0 0,0 0 0,1 0 0,-1 0 0,1 0 0,-1 0 1,0 0-1,1 0 0,0 0 0,-1 0 0,1 0 0,0 0 0,-1 2 0,1-3-29,0 0-1,0 1 1,1-1-1,-1 0 1,0 1-1,0-1 1,0 0-1,0 0 1,0 1-1,0-1 1,1 0-1,-1 0 1,0 1-1,0-1 1,0 0-1,1 0 1,-1 0 0,0 1-1,0-1 1,1 0-1,-1 0 1,0 0-1,0 0 1,1 1-1,-1-1 1,0 0-1,1 0 1,-1 0-1,0 0 1,0 0-1,1 0 1,2 0 29,1 0 1,-1 0-1,0 0 0,1-1 0,-1 0 1,0 1-1,0-1 0,5-2 1,58-30-62,-45 21-2605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5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11760,'0'0'1376,"41"-83"-2432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2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2000,'0'0'8806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2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91 4616,'0'0'8036,"-11"-6"-7575,-7-4-135,-1 1 1,0 1-1,-31-9 0,40 15-177,1 0 0,-1 2 0,0-1 0,0 1 0,0 0 0,0 1 0,0 0 0,0 1 0,1 0 0,-1 0-1,0 1 1,1 0 0,0 1 0,0 0 0,0 1 0,-10 6 0,15-9-102,-1 2 0,1-1-1,-1 0 1,1 1 0,0 0 0,0 0-1,0 0 1,1 0 0,0 1 0,-1 0-1,2-1 1,-1 1 0,0 0 0,1 0-1,0 0 1,0 1 0,1-1 0,-1 1-1,1-1 1,1 1 0,-1-1 0,1 1-1,-1-1 1,2 1 0,-1-1 0,0 1-1,1-1 1,0 1 0,1-1 0,1 7-1,2-2 0,-1-1-1,2 1 1,-1-1-1,1 0 1,0 0-1,1-1 1,0 0-1,1 0 1,-1 0-1,1-1 0,1-1 1,10 8-1,-4-4 27,0-1 0,0-1 0,1 0-1,0-1 1,0-1 0,30 7 0,-35-11-30,1 0 1,-1-1-1,0-1 1,1 0-1,-1 0 1,1-1-1,-1-1 1,0 0-1,0 0 1,0-1-1,0-1 1,0 0-1,-1 0 1,1-1-1,-1 0 1,10-8-1,25-13 96,-1 1 83,66-49 0,31-31 381,-135 101-575,0 0 1,0 0-1,1 0 1,-1 1 0,1 0-1,-1 0 1,1 1-1,0-1 1,0 2 0,1-1-1,-1 1 1,0 0-1,0 0 1,1 1 0,-1 0-1,0 0 1,0 1-1,1 0 1,11 3 0,-1 0 12,-14-3-22,1 0-1,-1 0 0,1 0 0,-1 1 1,1-1-1,-1 1 0,0 0 0,0 0 1,7 5-1,-11-7 28,-29-2 134,14 0-150,-1 1 0,0 1 0,1 0 0,-1 1 0,0 1 0,1 0 0,0 1 0,-1 1 0,1 1 0,0 0 0,1 0 0,-1 2 0,1-1 0,-21 16 0,25-16-16,1 0 0,0 0 0,1 1 0,-1 1 0,1-1 0,-9 13 0,14-16-10,0 1 0,0-1 0,1 1 0,-1 0 0,1 0 0,0 0 0,1 1 0,-1-1 0,1 0 0,0 1 0,1-1 0,-1 0 0,1 1 1,0-1-1,1 7 0,-1-6-2,1 0 0,1 1 0,-1-1 1,1 0-1,0 0 0,0 0 0,1 0 1,-1 0-1,1-1 0,1 1 1,-1-1-1,1 0 0,0 0 0,0 0 1,1 0-1,9 8 0,-10-10 3,0-1 0,0 1 0,0-1 1,1 1-1,-1-1 0,1-1 0,-1 1 0,1-1 0,0 1 0,0-1 0,-1-1 0,1 1 1,0-1-1,0 0 0,0 0 0,0 0 0,0 0 0,0-1 0,0 0 0,-1 0 0,1-1 1,8-2-1,-1-2 18,-1 0 0,0-1 0,-1 0 0,0 0 0,0-1 0,0 0 0,-1-1 0,0 0 0,-1-1 0,0 0 0,0 0 0,-1 0 0,10-21 0,-3 3 70,-2-1 0,-1 0 0,-1-1 1,7-43-1,-15 54-1,-3 11-13,-3 8 92,4 1-164,-1 0-1,1 0 1,-1 0 0,1 0 0,-1 0 0,1 0 0,0 0 0,-1 0 0,1 0 0,0 1 0,0-1 0,0 0 0,0 0 0,0 0 0,0 1-1,-1 8 21,-2 9 4,0-6-11,1 1 1,1 0 0,0 0 0,0 0-1,1 0 1,1 0 0,1 0 0,3 17 0,-3-23-14,1 3 1,0 1 0,1-1-1,0 0 1,0 0 0,13 19-1,-17-29-5,1 0-1,0 0 1,0 0 0,0 0-1,0 0 1,0 0-1,0 0 1,0-1-1,0 1 1,0 0 0,0-1-1,0 1 1,0-1-1,1 1 1,-1-1-1,0 0 1,0 1 0,0-1-1,1 0 1,-1 0-1,0 0 1,1 0 0,-1 0-1,0 0 1,0 0-1,1 0 1,-1-1-1,0 1 1,0-1 0,1 1-1,-1 0 1,0-1-1,0 0 1,0 1-1,0-1 1,0 0 0,2-1-1,4-3 10,0 0 0,-1-1 0,1 0-1,5-8 1,-10 11-9,12-14 34,-1 0 0,-1-2 0,-1 1 0,16-39 0,5-8 176,-26 55-106,-5 15 22,-1 8-98,1-5-23,1 13 5,2 1 1,7 30-1,-10-47-7,1-1 1,0 1-1,-1 0 0,2 0 0,-1-1 1,0 1-1,1-1 0,0 0 1,0 0-1,0 0 0,1 0 1,-1-1-1,1 1 0,0-1 1,0 0-1,6 4 0,-8-6 2,1 0-1,-1-1 1,0 1 0,0-1-1,1 1 1,-1-1-1,0 0 1,1 0-1,-1 0 1,0 0 0,1 0-1,-1-1 1,0 1-1,0-1 1,1 0 0,-1 1-1,0-1 1,0 0-1,0 0 1,0 0 0,3-3-1,5-2 31,-1-2-1,17-15 1,-20 17-23,5-5 40,-2-1 1,1 0 0,11-19-1,8-12 122,-26 39-162,9-8 127,-12 12-138,1 0 0,-1 0-1,1 0 1,-1 0 0,0 0-1,1 0 1,-1 0 0,1 0 0,-1 0-1,0 1 1,1-1 0,-1 0 0,1 0-1,-1 0 1,0 1 0,1-1-1,-1 0 1,0 0 0,0 1 0,1-1-1,-1 0 1,0 0 0,1 1 0,-1-1-1,0 0 1,0 1 0,0-1-1,1 1 1,-1-1 0,0 0 0,0 1-1,0-1 1,0 0 0,0 1-1,0-1 1,0 1 0,0-1 0,0 0-1,0 1 1,0-1 0,0 1 0,4 10 2,1-1 1,0 1 0,0-1 0,11 16 0,-3-6 0,-9-14 3,0 1-1,1-1 1,0 1-1,0-2 1,0 1 0,1 0-1,0-1 1,6 5 0,-10-9-2,1 1 1,-1-1-1,0 0 0,0 0 1,1 0-1,-1 0 1,1 0-1,-1 0 0,1-1 1,-1 1-1,1-1 1,-1 0-1,1 0 0,-1 0 1,1 0-1,0 0 0,-1 0 1,1-1-1,-1 1 1,1-1-1,-1 0 0,0 0 1,1 0-1,-1 0 1,0 0-1,1 0 0,2-2 1,3-4 22,0 0 1,0 0-1,-1-1 1,0 0-1,-1 0 1,1 0-1,4-11 1,33-65 183,19-72 345,-62 155-553,-1 1-3,0 0 1,0-1-1,0 1 1,0 0-1,0 0 1,0-1-1,0 1 0,0 0 1,0-1-1,0 1 1,1 0-1,-1 0 1,0-1-1,0 1 1,0 0-1,0 0 1,1 0-1,-1-1 1,0 1-1,0 0 0,0 0 1,1 0-1,-1 0 1,0-1-1,0 1 1,1 0-1,-1 0 1,0 0-1,0 0 1,1 0-1,-1 0 1,0 0-1,0 0 0,1 0 1,0 0-1,5 8 46,3 19 9,-5-6-42,-1 0 1,0 0-1,-2 1 0,0-1 1,-2 0-1,0 1 0,-7 33 1,7-51-10,1 0 1,-1 0 0,0 1 0,0-1-1,-1 0 1,1 0 0,-1-1-1,-4 8 1,5-10 0,0 0 0,0 0 0,-1 0 0,1 0-1,0 0 1,-1 0 0,1 0 0,-1 0 0,1-1 0,-1 1 0,1-1 0,-1 1 0,1-1 0,-1 1 0,1-1-1,-1 0 1,0 0 0,1 0 0,-1 0 0,1 0 0,-1 0 0,0 0 0,1-1 0,-1 1 0,1 0 0,-3-2-1,1 1 10,-1 0-1,1-1 0,-1 1 0,1-1 0,0 0 1,0 0-1,-5-4 0,7 5-7,-1 0 1,1 0-1,0 0 1,-1-1-1,1 1 0,0 0 1,0-1-1,0 1 0,0-1 1,0 0-1,0 1 1,1-1-1,-1 0 0,0 1 1,1-1-1,-1-3 0,3 5-3,1 0-1,-1 0 1,0 1-1,1-1 1,-1 1-1,0-1 0,1 1 1,-1 0-1,0 0 1,4 2-1,-2-1-1,13 4-7,0 0-1,0-1 0,0-1 0,1 0 0,0-1 0,-1-1 0,1-1 0,0-1 0,0 0 1,0-1-1,0-1 0,-1-1 0,1 0 0,-1-1 0,0-1 0,0-1 0,30-14 0,-16 3 1,42-29-1,-64 40 22,-1-1 0,1 0 0,-2 0 1,1 0-1,-1-1 0,0-1 0,-1 1 1,0-1-1,8-14 0,-14 22-13,1 1 0,-1-1 0,1 0 0,-1 1 0,1-1 0,-1 0 0,0 0 0,1 0 0,-1 0 0,0 1 0,0-1 1,0 0-1,0 0 0,0 0 0,0 0 0,0 0 0,0 1 0,0-1 0,0 0 0,0 0 0,0 0 0,0 0 0,-1 0 0,1 1 0,0-1 0,-1 0 0,1 0 0,-1 1 0,1-1 0,-1 0 0,1 0 0,-1 1 0,1-1 0,-1 1 0,0-1 0,1 0 0,-1 1 0,0-1 0,1 1 0,-1-1 0,0 1 1,0 0-1,0-1 0,1 1 0,-1 0 0,0 0 0,0 0 0,0-1 0,0 1 0,0 0 0,1 0 0,-1 0 0,0 0 0,0 0 0,-1 1 0,-2-1 4,-1 0 0,1 1-1,0-1 1,0 1 0,0 0 0,-1 0 0,1 1 0,0-1 0,0 1-1,1 0 1,-5 2 0,2 1-1,1-1 0,-1 1 0,1 1 1,0-1-1,0 1 0,1 0 0,0 0 0,0 0 0,0 1 0,0 0 0,1-1 1,1 1-1,-1 0 0,1 0 0,-2 13 0,3-15-7,0 0 0,1 0-1,0 0 1,0 0 0,0 0 0,1 0 0,0 0 0,0 0-1,0 0 1,0 0 0,1-1 0,0 1 0,0 0-1,0-1 1,0 1 0,1-1 0,0 0 0,0 0 0,0 0-1,0 0 1,1 0 0,-1-1 0,1 0 0,4 4-1,-2-4 10,-1 1-1,0-1 1,1 0-1,-1-1 1,1 1-1,0-1 1,0 0-1,0 0 1,0-1-1,1 0 1,-1 0-1,0-1 1,0 1-1,1-1 1,-1-1-1,0 1 0,0-1 1,1 0-1,-1 0 1,0-1-1,0 0 1,0 0-1,-1 0 1,1-1-1,0 0 1,-1 0-1,0 0 1,1-1-1,-1 0 1,8-8-1,10-15 126,-1 0 0,-1-2 0,28-52 0,-44 71-37,2 0 0,13-18 0,-19 28-96,-1 0 1,0 0 0,0 0 0,1 0-1,-1 0 1,0 0 0,0 0 0,1 0-1,-1 1 1,0-1 0,0 0 0,1 0-1,-1 0 1,0 0 0,0 0 0,1 1-1,-1-1 1,0 0 0,0 0 0,0 1-1,0-1 1,1 0 0,-1 0 0,0 0-1,0 1 1,0-1 0,0 0 0,0 0-1,0 1 1,0-1 0,1 0-1,-1 1 1,0-1 0,0 0 0,0 0-1,0 1 1,0-1 0,0 0 0,-1 1-1,5 13 15,1 29 13,-2 81 0,-3-95-24,0-25-7,-2 44 28,2-46-17,0 1-1,-1-1 1,1 1 0,-1-1 0,1 0-1,-1 1 1,0-1 0,0 1 0,0-1-1,0 0 1,-1 0 0,1 0 0,0 0-1,-1 0 1,-1 2 0,1-3 0,0 0 1,0-1-1,1 1 0,-1-1 1,0 0-1,0 1 0,0-1 1,0 0-1,0 0 1,1 0-1,-1 0 0,0-1 1,0 1-1,0-1 1,0 1-1,1-1 0,-1 1 1,0-1-1,1 0 1,-1 0-1,0 0 0,-1-1 1,1 1 6,0 0-1,0 0 1,0 0 0,0-1 0,1 1 0,-1 0 0,1-1 0,-1 1-1,1-1 1,-1 0 0,1 1 0,0-1 0,0 0 0,0 0 0,0 0-1,0 0 1,0 0 0,-1-4 0,3 6-8,-1-1 0,1 1 0,-1-1 0,1 1 0,-1-1 0,1 1 0,0-1-1,-1 1 1,1 0 0,-1-1 0,1 1 0,0 0 0,-1-1 0,1 1 0,0 0 0,0 0 0,-1 0 0,1-1 0,0 1-1,-1 0 1,1 0 0,0 0 0,0 0 0,0 1 0,27-1 30,-22 0-10,249 2 517,-251-2-548,0 0 0,0 0-1,-1 1 1,1-1-1,0 1 1,4 1 0,1 5-4299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3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159 243 4816,'0'0'6913,"-1"-10"-6648,-1-1-179,-3-28 326,5 38-176,0-8 1909,-1 27-1945,-1-1 1,-1 0 0,-6 21-1,-1 4-18,-16 158 506,10-67-344,8-74-185,-38 201 736,43-250-731,0 1-1,1 0 0,0 0 0,0 14 0,-7-5 888,3-17-209,3-16-503,4-3-309,1 0 0,0 0-1,1 0 1,1 0 0,0 1-1,1-1 1,8-15 0,56-100 70,-49 99-61,27-30 0,-7 9-4,-7 11 3,-30 38-34,-1 2 0,1-1 0,0 0 0,1 0 0,-1 1 0,0 0 0,1 0 0,-1 0 0,1 0 1,7-2-1,-10 4-4,0 0 1,0 0-1,0 0 1,0 0-1,0 0 1,0 0-1,0 1 1,0-1-1,0 0 1,1 1 0,-1-1-1,0 1 1,0-1-1,-1 1 1,1 0-1,0-1 1,0 1-1,0 0 1,0 0-1,-1-1 1,1 1-1,0 0 1,0 0-1,0 2 1,16 27-14,-13-23 1,0 3 4,1 2 0,-2-1 0,1 0 0,-2 1 0,1 0 0,-2 0 0,1-1 0,-2 1 1,1 0-1,-4 22 0,1-15-2,-1 0 1,-1-1 0,0 0 0,-2 1-1,0-2 1,-10 21 0,10-25 28,0-1 1,-1-1 0,-1 1-1,1-1 1,-2-1 0,0 0-1,-11 11 1,16-17-1,0-1-1,-1 0 1,1 0 0,-1 0 0,1-1-1,-1 0 1,0 1 0,0-2-1,0 1 1,0-1 0,0 1 0,-1-1-1,1-1 1,0 1 0,0-1 0,-1 0-1,1 0 1,0 0 0,-1-1 0,-8-2-1,5 1 19,5 0 7,0 1-1,0 0 1,0 0-1,0 1 1,0-1-1,-5 1 1,8 0-39,1 0 0,0 0 0,-1 0 0,1 0 0,-1 0 0,1 0 0,0 1 0,-1-1 0,1 0 0,-1 0 0,1 0 0,0 1 0,-1-1 0,1 0 0,0 0 0,-1 1 0,1-1-1,0 0 1,-1 1 0,1-1 0,0 0 0,0 1 0,0-1 0,-1 0 0,1 1 0,0 0-3,0 1-1,0-1 0,0 0 1,0 0-1,0 1 1,0-1-1,0 0 1,0 0-1,0 0 0,1 0 1,-1 1-1,1-1 1,0 2-1,2 3-8,0 0 0,0 1-1,1-1 1,0 0 0,0-1 0,1 1-1,-1-1 1,1 0 0,0 0 0,8 5 0,-10-7 4,1-1 0,0 1 1,0-1-1,-1 0 0,2 0 1,-1-1-1,0 1 1,0-1-1,0 0 0,1 0 1,-1 0-1,0-1 0,1 0 1,-1 0-1,1 0 1,-1 0-1,0 0 0,5-2 1,7-2 3,0-2 1,0 0-1,-1 0 1,0-2-1,0 0 0,14-10 1,82-66 49,-69 50-31,199-146 140,-223 167-128,0 1-1,0 1 1,31-14 0,-46 24-26,1 0 0,-1 1 0,0-1 0,0 1 0,0 0 0,0 0 0,0 0 0,1 1 0,-1-1 0,0 1 0,0-1 0,0 1 0,0 0 0,0 0-1,0 0 1,0 1 0,-1-1 0,1 1 0,0 0 0,-1-1 0,1 1 0,-1 0 0,3 3 0,1 1 10,0-1 0,-1 1 0,0-1 0,0 2 0,-1-1 0,0 0 0,0 1-1,5 10 1,-6-12-5,1 4 24,-4-8-6,-5-4 8,-37-46 154,36 44-168,0 0-1,-1 0 1,1 0 0,-1 1-1,0 0 1,0 0 0,0 1-1,0 0 1,-11-3 0,13 5-13,0 0 0,0 0-1,0 1 1,0 0 0,-1 0 0,1 1 0,0-1 0,0 1 0,0 0 0,0 0 0,0 1 0,0-1 0,0 1-1,0 0 1,-6 5 0,4-3-8,-1 2-1,1-1 1,1 1-1,-1 0 1,1 0-1,0 1 1,0 0 0,1 0-1,0 0 1,0 1-1,1-1 1,0 1-1,0 0 1,-5 16-1,5-10-17,0 1 0,1-1 0,0 1 0,2 0 0,-1 0 0,2 0 0,0-1 0,2 17 0,-2-28 10,1 0 0,-1 1 0,1-1 0,-1 0-1,1 0 1,1 1 0,-1-1 0,0 0 0,1 0 0,-1 0 0,1-1 0,0 1 0,0 0-1,0-1 1,0 1 0,0-1 0,1 0 0,-1 1 0,1-1 0,-1 0 0,1 0 0,0-1-1,0 1 1,0-1 0,4 2 0,-4-2 8,1 0 0,0-1-1,-1 0 1,1 1 0,0-1-1,0-1 1,-1 1 0,1 0-1,0-1 1,-1 0 0,1 0-1,-1 0 1,1 0 0,-1 0-1,1-1 1,-1 0 0,0 1 0,0-1-1,0-1 1,0 1 0,0 0-1,3-4 1,6-7 36,-1 0 1,-1-1 0,-1 0-1,1 0 1,11-29-1,3-2 128,-22 41-137,1 0 0,-1 0 0,-1-1 0,1 1-1,-1-1 1,1 1 0,0-8 0,-2 11 4,6 14 22,-2 3-48,1-1 1,11 28 0,-14-39-7,0 1 0,1-1 0,0 1 0,0-1 0,0 0 0,0 0 0,1 0 0,-1-1 0,1 1 0,0-1 0,0 0 0,0 0 0,5 3 0,-5-5 0,-1-1 0,0 1 1,0 0-1,0-1 0,1 0 0,-1 0 0,0 0 0,0 0 0,1 0 0,-1-1 0,0 1 0,0-1 0,0 0 1,0 0-1,0 0 0,0 0 0,0-1 0,5-2 0,6-4 10,-1-1 0,18-14 0,-3-1 14,27-32 1,-36 35 3,1 0 0,2 2 0,28-22 1,-45 38-27,1 0 1,-1 1-1,1-1 1,0 1 0,-1 0-1,1 1 1,0-1 0,0 1-1,0 1 1,1-1-1,-1 1 1,0 0 0,0 0-1,8 1 1,-1 2-2,0-1 0,-1 1 0,1 1 0,-1 0 0,20 10 0,-56-15 60,0 0 0,-26 3 0,35 0-46,1 1 1,0 0 0,0 1-1,0 0 1,1 1 0,-15 8 0,23-11-14,1 0 1,-1 0-1,1 1 1,0 0-1,0 0 1,0 0-1,0 0 1,0 1-1,1 0 1,0 0-1,0 0 1,0 0-1,0 0 1,0 0-1,1 1 1,-1-1-1,1 1 1,1 0-1,-1-1 1,-1 10-1,3-10-4,0 0 0,0 0 0,1 0 0,-1 0 0,1 0 0,0-1 0,0 1 0,0 0 0,1 0 0,-1-1 0,1 1 0,0 0 0,0-1 0,0 0 0,1 1 0,-1-1 0,1 0 0,0 0 0,0-1 0,0 1 0,0 0 0,0-1 0,0 0 0,1 0 0,4 3 0,3 0-5,0 1 0,0-2 1,1 1-1,-1-2 0,1 1 1,0-2-1,15 3 0,-15-5 7,1 0 0,0 0 0,-1-1 0,1-1-1,-1 0 1,1-1 0,-1 0 0,22-9 0,-8 0 45,0 0 0,43-30 0,-55 32-22,-1-1 1,0 0 0,-1-1 0,-1 0-1,0-1 1,0-1 0,13-23 0,54-112 110,-55 100-94,8-16 7,-4-1 0,-3-2 0,27-117 0,-11-1 68,-42 167-66,-1 16-21,-2 11-10,-18 83-53,4 1 1,-8 101 0,9-55-18,11-88 37,-40 220-145,39-239 148,-6 38 6,6-43 105,6-25 2,7-17-34,5-14-34,1 0-1,2 1 0,2 0 1,0 1-1,2 1 0,0 0 1,2 2-1,30-32 0,-30 35-19,-13 13-6,1 1-1,0 0 1,1 0 0,0 1 0,0 0-1,0 0 1,1 1 0,0 0-1,0 0 1,16-6 0,-24 11-8,1 1 1,-1-1-1,1 1 0,-1-1 1,1 1-1,0 0 1,-1 0-1,1 0 0,-1 0 1,1 0-1,0 0 1,-1 0-1,1 0 0,-1 1 1,1-1-1,-1 1 1,1-1-1,-1 1 0,1 0 1,-1-1-1,0 1 1,1 0-1,-1 0 0,0 0 1,1 0-1,-1 0 1,0 0-1,1 2 0,0-1 2,-1 0 0,0 0 0,0 0 0,0 0-1,0 1 1,-1-1 0,1 0 0,-1 0 0,1 1 0,-1-1-1,0 0 1,1 0 0,-1 1 0,-1-1 0,1 0 0,0 1-1,0-1 1,-1 0 0,0 3 0,-2 2 7,0 0 0,0 0 1,0-1-1,-1 1 0,0-1 0,0 0 1,-1 0-1,1 0 0,-2-1 0,-9 10 1,-4 0 37,-1-1 0,-22 11 0,29-17-22,12-7-22,0-1-1,0 1 1,0 0 0,0-1 0,1 1 0,-1 0-1,0-1 1,0 1 0,1 0 0,-1 0 0,1 0-1,-1-1 1,1 1 0,-1 0 0,1 0-1,-1 0 1,1 0 0,0 0 0,-1 0 0,1 0-1,0 0 1,0 0 0,0 0 0,0 0 0,0 0-1,0 0 1,0 0 0,0 0 0,0 0-1,1 0 1,-1 0 0,0 0 0,1 0 0,-1 0-1,0 0 1,1 0 0,-1 0 0,1-1 0,0 1-1,-1 0 1,1 0 0,0 0 0,0 0 0,5 6 17,0-1 1,0 0 0,14 10 0,-15-13 2,21 18 191,0-2 0,2-1 0,50 26 0,-71-41-130,-1 1 0,0 0 0,1 0 0,-2 1-1,1 0 1,0 0 0,-1 0 0,6 8 0,-11-12-180,1 1 0,-1-1 0,1 1 0,-1 0 0,0-1 0,1 1 1,-1 0-1,0-1 0,0 1 0,0 0 0,0 0 0,-1-1 0,1 1 0,-1 2 0,1-1-1984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3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286 515 5224,'0'0'7576,"-12"1"-7296,-1 0-168,1 1 1,-1 1 0,1 0 0,0 1 0,-1 0 0,1 1-1,-16 9 1,13-3 50,0 0-1,1 2 1,1-1-1,0 2 1,1 0-1,1 0 1,0 1 0,0 1-1,2-1 1,-14 32-1,21-43-91,0 1 0,0 0 0,1 0 0,-1 1-1,1-1 1,0 0 0,1 0 0,0 1 0,-1-1 0,2 0 0,-1 1-1,0-1 1,1 0 0,0 0 0,1 0 0,-1 1 0,1-1-1,3 8 1,-3-11-29,0 1-1,-1 0 1,1-1 0,0 1-1,0-1 1,0 0-1,1 1 1,-1-1-1,1 0 1,-1-1-1,1 1 1,0 0 0,-1-1-1,1 1 1,0-1-1,0 0 1,0 0-1,0 0 1,0 0-1,0-1 1,1 1 0,-1-1-1,0 0 1,0 0-1,0 0 1,0 0-1,1 0 1,-1-1-1,0 1 1,0-1 0,5-2-1,-1 0 29,1 0 0,-1-1 0,0 1 0,0-2 0,0 1 0,0-1 0,-1 0 0,0 0 0,0-1 0,0 0 0,-1 0 0,0 0 0,0-1 0,0 0 0,6-13 0,0-3 181,0-1-1,-2 0 0,11-42 0,-19 62-189,0 0 15,1-1 0,-1 1-1,0 0 1,0-1 0,-1 1 0,1 0 0,-1-1 0,0 1-1,0-1 1,-2-6 0,1 12-54,1-1 1,-1 1-1,0 0 0,0 0 0,1 0 1,-1 0-1,1 0 0,-1 0 0,1 0 1,-1 0-1,1 0 0,0 0 0,-1 0 1,1 1-1,0 0 0,-4 13 39,-2 11 67,-4 42 0,10-59-100,-1 0-1,2 0 1,-1 0 0,1 0 0,1 0-1,-1 0 1,2 0 0,4 13 0,-5-16 1,1 0 1,0 0 0,0 0-1,0 0 1,1-1 0,0 1-1,6 6 1,-8-11-22,-1 0 0,0 0 0,1 0 0,-1 0 0,0 0 0,1 0 0,0 0 0,-1 0 0,1-1 0,-1 1-1,1-1 1,0 1 0,-1-1 0,1 0 0,0 0 0,-1 1 0,1-1 0,0 0 0,-1-1 0,1 1 0,0 0 0,0 0 0,-1-1 0,1 1 0,-1-1 0,1 1 0,0-1 0,-1 0 0,1 0 0,-1 1 0,1-1 0,-1 0 0,0 0 0,2-2 0,18-16 74,0-1 0,-2-1 0,25-34 0,-27 34-36,22-29 81,-6 6 110,39-39 1,-71 82-226,1 0 0,-1 0-1,0 0 1,0 0 0,1 0 0,-1 0 0,1 0 0,-1 0 0,1 0 0,1 0 0,-2 1-4,-1 0 0,1 0 0,-1 0 0,1 0 0,-1 0 0,1 0 0,0 0 0,-1 0 0,1 0 0,-1 0 0,1 0 0,-1 0 0,1 0 0,-1 0 0,1 1 0,-1-1-1,1 0 1,-1 0 0,1 1 0,-1-1 0,1 1 0,0 0 5,0 1 1,0-1-1,0 1 0,0-1 0,-1 1 0,1 0 0,-1-1 1,1 1-1,-1 0 0,1-1 0,-1 1 0,0 0 1,0 0-1,0-1 0,0 1 0,0 3 0,-2 9 25,0 26 79,-2 0-1,-3-1 1,-13 52-1,20-91-105,-1 1 0,1-1 0,0 0 0,0 0 0,0 1 0,0-1 0,-1 0 0,1 0 0,0 1 0,0-1 0,0 0 0,0 1 0,0-1 0,0 0 0,0 0 0,0 1 0,0-1 0,0 0 0,0 1 0,0-1 0,0 0 0,0 0 0,0 1 0,0-1 0,0 0 0,0 1 0,1-1 0,-1 0 0,0 0 0,0 1 0,0-1 0,0 0 0,1 0 0,-1 1 0,10-6 161,21-24-104,-21 20-2,27-25 60,0 0 123,60-43 1,-96 75-234,1 1 0,-1 0 0,1 1 1,0-1-1,-1 0 0,1 0 0,0 1 0,-1-1 0,1 1 0,0-1 0,3 1 0,-4 0-8,0 0-1,0 0 0,0 0 0,-1 0 1,1 1-1,0-1 0,0 0 1,0 0-1,-1 1 0,1-1 0,0 1 1,-1-1-1,1 1 0,0-1 0,-1 1 1,1-1-1,0 1 0,-1-1 0,1 2 1,1 1 8,0 1 1,0 0-1,0 0 1,-1 0-1,0 0 0,0 0 1,0 0-1,0 7 1,1 10 24,-1-12-17,0 0-1,0-1 1,0 1 0,5 13-1,-6-21-20,1 1 0,-1-1 0,1 1 0,0-1 0,-1 0 0,1 1 0,0-1 0,0 0 0,0 0 0,0 1 0,0-1 0,0 0 0,0 0-1,1 0 1,-1 0 0,0 0 0,1-1 0,-1 1 0,0 0 0,1-1 0,-1 1 0,1 0 0,-1-1 0,1 0 0,-1 1 0,1-1 0,-1 0-1,1 0 1,0 0 0,-1 0 0,3 0 0,8-2 7,0 0-1,-1-1 1,1-1 0,0 0-1,-1 0 1,0-1 0,0 0-1,-1-1 1,15-10 0,6-8 11,45-43 0,14-12 120,-79 70-124,-9 7 29,-7 10-9,2-3-33,-31 44 19,-17 29 33,49-75-53,-10 18 13,0 0 1,2 1 0,0 0 0,1 1-1,1 0 1,-5 28 0,12-47-15,1 0 0,-1 0 0,1-1 0,0 1-1,0 0 1,1 5 0,-1-8-1,0-1-1,0 1 0,0-1 1,1 0-1,-1 1 1,0-1-1,0 1 0,0-1 1,1 0-1,-1 1 1,0-1-1,0 0 0,1 1 1,-1-1-1,0 0 1,1 1-1,-1-1 1,0 0-1,1 0 0,-1 1 1,0-1-1,1 0 1,-1 0-1,1 0 0,0 1 1,0-1 0,0 0 1,0-1 0,0 1 0,1 0 0,-1 0-1,0-1 1,0 1 0,0 0 0,0-1 0,1 1-1,-1-1 1,0 0 0,0 1 0,1-2 0,3-1 4,0-1 1,-1-1-1,1 1 1,-1 0 0,0-1-1,0 0 1,5-8-1,22-43 28,-24 42-19,20-44 32,-3-1-1,-1-1 1,15-73 0,21-194 294,-58 312-305,1 0 0,-2 1 0,0-1 0,-1 0 0,0 0 0,-6-24 0,7 39-35,0 0 0,0 0 0,0-1 0,0 1 0,0 0 0,0-1 0,0 1 0,-1 0 0,1 0 0,0-1 0,0 1 0,0 0 0,0 0 0,-1-1 0,1 1 0,0 0 0,0 0 0,0 0 0,-1 0 0,1-1 0,0 1 0,0 0 0,-1 0 0,1 0 0,0 0 0,0 0 0,-1 0 0,1 0 0,0-1 0,-1 1 0,1 0 0,0 0 0,0 0 0,-1 0 0,1 0 0,0 0 0,-1 1 0,1-1 0,0 0 0,0 0 0,-1 0 0,1 0 0,0 0 0,0 0 0,-1 0 0,1 0 0,0 1 0,0-1 0,-1 0 0,1 0 0,0 0 0,0 1 0,-1-1 0,-12 14 9,6-3-16,1 0 0,-1 1 0,2 0 1,0 0-1,0 1 0,1-1 0,1 1 1,0 0-1,-2 19 0,2 8-25,3 73 0,1-88 13,2 0 0,1-1 0,12 44 0,-11-53 13,0 0 0,1-1 1,0 1-1,1-2 0,1 1 0,0-1 0,13 15 0,-18-24-2,1-1 0,-1 1 0,1-1 0,0 0 1,0 0-1,0 0 0,0 0 0,1-1 0,-1 1 0,1-1 0,0-1 0,-1 1 0,1 0 0,0-1 0,0 0 0,0 0 1,0-1-1,0 0 0,0 1 0,0-1 0,0-1 0,0 1 0,0-1 0,0 0 0,0 0 0,0-1 0,0 1 0,-1-1 0,1 0 1,-1 0-1,1-1 0,-1 1 0,0-1 0,0 0 0,0 0 0,0 0 0,0-1 0,-1 1 0,1-1 0,-1 0 0,3-5 0,5-15-3611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1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10040,'0'0'5377,"-10"7"-4785,2-2-465,-1 0 53,1 0-1,-1 0 1,1 1 0,1 1-1,-1-1 1,1 1 0,0 0-1,-7 12 1,12-17-109,1 0 1,0 1-1,0-1 0,0 1 1,1-1-1,-1 1 0,1 0 1,-1-1-1,1 1 1,0 0-1,0-1 0,0 1 1,0 0-1,0-1 1,1 1-1,-1-1 0,1 1 1,0 0-1,0-1 0,0 1 1,0-1-1,0 0 1,0 1-1,0-1 0,1 0 1,0 0-1,-1 0 0,1 0 1,0 0-1,4 3 1,0 1 68,1-1 0,-1 0 0,1-1 0,0 0 0,1 0 0,-1-1 0,1 1 0,13 3 0,-11-5 57,1 0 0,-1 0-1,0 0 1,1-1 0,-1-1-1,1 0 1,-1 0 0,21-4 0,-27 3-95,0-1-1,0 1 1,1 0 0,-1-1 0,0 0 0,-1 0 0,1 0 0,0-1 0,-1 1 0,1-1-1,-1 0 1,0 0 0,0 0 0,0 0 0,0-1 0,0 1 0,-1-1 0,1 1-1,-1-1 1,0 0 0,0 0 0,-1 0 0,3-8 0,-3 8-35,-1 0 0,1 0 0,-1 0 0,1 0 0,-1 0 0,-1 0 1,1 0-1,-1 0 0,1 0 0,-1 0 0,0 0 0,0 0 0,-1 0 0,1 0 0,-1 1 0,0-1 0,0 0 1,0 1-1,-1 0 0,1-1 0,-1 1 0,1 0 0,-1 0 0,0 1 0,0-1 0,-1 1 0,1-1 0,-7-3 1,3 2 5,1 1 1,-1 0 0,0 0 0,0 0 0,0 1 0,0-1 0,0 2 0,-1-1 0,1 1-1,-1 0 1,1 1 0,0 0 0,-1 0 0,1 0 0,-9 3 0,3-1-221,23-6-401,6-2-3357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4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1596 6520,'0'0'5792,"-3"-10"-5359,1 3-371,0 1 1,1 0-1,-1-1 0,2 0 0,-1 1 1,1-1-1,0 1 0,0-1 1,1 0-1,-1 1 0,2-1 0,-1 1 1,3-8-1,150-336 2301,-90 217-1628,-12 7 479,42-152-1,-43 116 467,-48 147-995,-11 26-167,-463 1064 400,373-855-793,87-197-96,2-2 133,14-28 87,14-22-147,148-188 236,-124 168-267,2 3-1,66-54 0,253-164 389,-355 258-442,-6 3 2,1 0 0,0 1 0,0-1 0,1 1 0,-1 0-1,0 0 1,1 0 0,-1 0 0,1 1 0,0 0 0,5-1 0,-9 0 126,-8 11-97,-13 19 20,2 2 1,-16 32-1,29-50-63,0-1 0,1 1 1,0 0-1,1 0 0,0 0 0,1 1 1,0-1-1,1 1 0,0 14 1,1-26-7,0 0 1,0 1 0,0-1-1,1 1 1,-1-1 0,0 0 0,1 1-1,-1-1 1,1 0 0,-1 0 0,1 1-1,0-1 1,-1 0 0,1 0-1,0 0 1,0 0 0,0 0 0,0 0-1,0 0 1,0 0 0,0 0 0,0 0-1,0 0 1,0-1 0,1 1-1,-1 0 1,0-1 0,0 1 0,1-1-1,-1 1 1,0-1 0,1 0-1,-1 0 1,0 1 0,1-1 0,-1 0-1,1 0 1,-1 0 0,0-1 0,1 1-1,1-1 1,2 1 6,-1-1 1,1-1-1,0 1 0,-1-1 0,1 0 1,-1 0-1,0 0 0,0 0 0,0-1 1,8-6-1,-4 1 14,0 0-1,0-1 1,-1 0 0,0 0-1,-1 0 1,0-1 0,9-20-1,-13 25-6,0 0-1,0 0 0,-1-1 0,0 1 0,0 0 1,0-1-1,-1 1 0,1-1 0,-2 1 0,1-1 1,0 1-1,-1 0 0,0-1 0,0 1 0,-1 0 1,1-1-1,-1 1 0,-5-8 0,6 10-1,-21-31 106,21 33-104,0-1 0,0 1 0,-1-1 0,1 1 0,0 0 1,-1 0-1,1 0 0,-1 0 0,1 0 0,-1 0 0,0 0 0,0 0 1,1 0-1,-1 1 0,0-1 0,0 1 0,0-1 0,-1 1 1,-10-3 157,13 1-44,8 1-89,24 1-44,-9 1-3,1-1 1,-1-2-1,45-7 1,127-39 6,-179 44 15,0 1-1,0 1 0,21 0 1,-33 2 7,0 0 1,-1 0 0,1 0 0,0 1-1,0 0 1,-1-1 0,1 1-1,0 1 1,-1-1 0,1 0 0,-1 1-1,1 0 1,-1 0 0,5 3 0,-6-3-8,0 1 1,0-1 0,0 1 0,0-1-1,0 1 1,-1 0 0,1 0 0,-1-1-1,0 1 1,0 0 0,0 0 0,0 0-1,0 0 1,-1 1 0,0-1 0,1 0-1,-1 6 1,-2 32 85,1-26-56,1 0-1,0 0 0,1 0 1,0 0-1,6 26 0,-6-40-35,-1 1-1,1 0 0,0 0 0,-1 0 1,1-1-1,0 1 0,0 0 0,0-1 1,0 1-1,0-1 0,1 1 0,-1-1 1,0 0-1,1 1 0,-1-1 0,1 0 1,-1 0-1,1 0 0,0 0 0,-1 0 1,1 0-1,0-1 0,0 1 0,-1 0 1,1-1-1,0 1 0,0-1 0,0 0 1,0 0-1,0 0 0,0 0 0,-1 0 0,1 0 1,0 0-1,0-1 0,0 1 0,0-1 1,2 0-1,6-3 17,0 1 0,0-2 0,-1 0 0,1 0 0,12-9 0,7-8 15,-1 0-1,-1-2 1,-1-1 0,-2-1-1,0-1 1,23-35 0,-4-3 26,60-124 1,-72 125 52,-2-1 0,29-100 0,-57 151-47,-5 16 3,-13 23-8,-8 24-28,3 1 1,1 1 0,-19 77-1,32-95-37,1 0 0,1 1-1,3 0 1,0 0-1,2 1 1,7 61 0,-6-93-4,0 0 0,1 0 1,0 0-1,-1 0 1,1-1-1,0 1 0,0 0 1,1 0-1,-1 0 0,1-1 1,-1 1-1,1-1 0,0 1 1,0-1-1,2 3 0,-2-4 2,0 0 0,-1 0 0,1 0 0,0-1 0,0 1 0,0 0 0,0-1 0,0 1 0,0-1 0,0 0 0,0 1 0,0-1 0,0 0 0,0 0 0,0 0 0,0-1 0,0 1 0,0 0 0,0-1 0,0 1 0,0-1 0,3-1-1,6-4 6,0 1 0,-1-1 1,1-1-1,-1 0 0,0 0 0,-1-1 0,0 0 0,0-1 0,13-17 0,5-10 28,27-50-1,-49 79-27,128-259 97,-92 176-57,56-154 77,-79 192-83,16-62 21,-7 21 27,-67 237-107,-23 153 1,12-43-96,-4 21 10,49-254 101,4-16 12,1 0-1,-1 0 1,1 1 0,0-1 0,0 7 0,0-7 31,0 0 0,-1 0-1,0-1 1,0 1 0,0 0-1,0-1 1,-4 6 0,6-10 185,3-9-146,117-165 70,-116 168-145,0 1 1,0 0-1,0 0 1,10-8-1,-14 13-2,1-1 1,-1 1-1,1-1 0,-1 1 0,1 0 0,0-1 0,-1 1 0,1-1 1,0 1-1,-1 0 0,1 0 0,0-1 0,0 1 0,-1 0 1,1 0-1,0 0 0,0 0 0,-1 0 0,1 0 0,0 0 1,0 0-1,-1 0 0,1 0 0,0 0 0,0 1 0,-1-1 1,1 0-1,0 0 0,-1 1 0,1-1 0,0 0 0,-1 1 1,1-1-1,0 1 0,-1-1 0,1 1 0,-1-1 0,1 1 1,-1-1-1,1 1 0,-1 0 0,1-1 0,-1 1 0,0 0 0,1-1 1,-1 1-1,0 0 0,0 0 0,1-1 0,-1 1 0,0 0 1,0 0-1,0-1 0,0 2 0,5 18 11,3 33-1,1 7 20,-6-48-30,0-1 0,1 1 1,0 0-1,0-1 0,9 15 0,-11-22 4,1-1 0,-1 1 0,1-1 0,0 1-1,0-1 1,0 0 0,0 0 0,1-1 0,-1 1 0,1-1 0,-1 0-1,1 1 1,0-2 0,0 1 0,0 0 0,0-1 0,1 0 0,6 2-1,2-2-12,-1 0-1,1 0 0,0-2 0,-1 1 1,1-2-1,0 1 0,-1-2 0,1 0 1,-1 0-1,0-1 0,0-1 0,0 0 1,-1 0-1,17-12 0,-28 17 0,7-5-1194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4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10344,'0'0'624,"11"-3"-175,33-6-90,346-63 2497,-376 70-2855,1 0 1,0 1 0,0 1-1,0 0 1,0 0 0,-1 2-1,18 3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4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1043 6016,'0'0'5992,"13"9"-5547,46 29 54,-55-36-423,0 0 0,0-1 0,1 1 1,-1-1-1,0 0 0,1 0 0,-1-1 1,1 1-1,-1-1 0,1 0 0,-1 0 1,1-1-1,0 1 0,-1-1 0,6-2 1,8 0 341,-10 2-269,0 1 153,1-1 0,-1-1 0,0 0 0,1 0 1,10-4-1,-18 5-237,1 0 0,-1 1 0,0-1 0,1 0 1,-1 0-1,0 0 0,1 0 0,-1 0 0,0 0 0,0 0 0,0 0 0,0-1 1,0 1-1,0 0 0,0-1 0,-1 1 0,1 0 0,0-1 0,-1 1 1,1-1-1,-1 1 0,1-1 0,-1 0 0,0 1 0,0-1 0,0 1 1,0-1-1,0 0 0,0 1 0,0-1 0,0 1 0,-1-1 0,1 1 1,-1-1-1,0-2 0,-1 1-18,1 1-1,-1-1 1,1 1 0,-1-1 0,0 1 0,0 0-1,0 0 1,0-1 0,-1 2 0,1-1-1,0 0 1,-1 0 0,0 1 0,1-1 0,-1 1-1,0 0 1,0 0 0,1 0 0,-1 0 0,0 0-1,0 1 1,0-1 0,0 1 0,-4 0 0,-3-1 24,-1 1 1,1 0 0,-1 0 0,1 1 0,-20 5 0,14-2-24,0 1 0,0 1 0,0 1 0,1 0 0,0 1 0,0 0 0,1 1 0,-14 12 0,26-19-35,0 1 0,0-1-1,0 1 1,0-1 0,1 1-1,-1 0 1,1 0 0,-1 0 0,1 0-1,0 0 1,0 0 0,1 0 0,-1 4-1,0-6-6,1 1-1,0 0 1,0-1-1,0 1 1,0 0-1,0-1 1,0 1-1,0-1 1,1 1-1,-1 0 1,0-1-1,1 1 1,0-1-1,-1 1 1,1-1-1,0 1 1,0-1-1,0 1 1,0-1-1,0 0 1,0 0-1,0 1 1,0-1-1,0 0 1,1 0-1,1 1 1,10 4 13,1 0 0,0-1 0,0-1 0,0 0 0,1-1 0,-1-1 0,1 0 0,-1-1 0,1-1 0,0 0 0,18-3 0,2-1 47,-1-2 0,0-2 0,53-19 0,-55 14 2,-1-1 0,-1-1 0,0-2 0,-1-1 0,-1-1 0,-1-1 1,41-40-1,-40 31-3,-1 0 1,-1-2-1,-2-1 1,-1-2-1,-2 0 1,19-40 0,-1-11 129,38-120-1,-64 164-103,-3 0 0,-1-1-1,-3 0 1,-1 0-1,0-56 1,-6 86-62,2 4 10,-1-1 0,-1 1 0,1 0 0,-1 0-1,-1 0 1,0 0 0,-5-15 0,7 22-35,-1 0 1,0 0-1,1 0 0,-1 1 0,0-1 1,1 0-1,-1 0 0,0 1 1,0-1-1,1 1 0,-1-1 1,0 1-1,0-1 0,0 1 1,0-1-1,0 1 0,0 0 0,0 0 1,0-1-1,0 1 0,0 0 1,0 0-1,0 0 0,0 0 1,0 0-1,0 0 0,0 0 1,0 1-1,0-1 0,0 0 0,0 0 1,0 1-1,1-1 0,-3 2 1,-3 0 12,0 2 0,0-1 0,-10 9 1,16-12-18,-19 17-3,0 1 0,1 1-1,1 1 1,1 1 0,1 0 0,1 1 0,-23 47 0,14-16-45,-20 70 0,25-67 5,0-1-6,3 0-1,2 1 1,3 0 0,2 1-1,-1 68 1,8-84-28,1 0 0,2 0 0,2-1 0,9 45 0,-12-81 71,0-1 0,0 0 0,1 0 0,-1 0 0,0 0 0,1 0 0,0 0 0,0 0 0,0-1 0,0 1 0,0-1 0,0 1 1,1-1-1,-1 0 0,5 3 0,-2-2 9,0 0 1,0-1-1,1 1 1,-1-1-1,1-1 1,-1 1-1,1-1 1,7 1-1,8 0 29,0-2 0,0 0 0,37-6 0,-29 1 28,-1-1 0,0-1 1,0-2-1,-1 0 1,0-2-1,-1-1 1,0-1-1,26-18 1,-49 29-42,0-1 0,0 1 0,0-1 1,0 1-1,0-1 0,-1 0 0,1 0 1,-1-1-1,0 1 0,0 0 0,3-7 1,-4 8-5,0-1 0,-1 1 0,1 0 1,0 0-1,-1-1 0,0 1 0,0 0 0,1-1 1,-1 1-1,0 0 0,-1-1 0,1 1 1,0 0-1,-1-1 0,1 1 0,-1 0 0,0-1 1,0 1-1,0 0 0,-2-3 0,2 3-5,0 1-1,-1 0 1,1 0 0,-1 0-1,1 0 1,-1 0-1,1 0 1,-1 0 0,1 1-1,-1-1 1,0 0-1,1 1 1,-1-1 0,0 1-1,0 0 1,0 0-1,1 0 1,-1 0 0,0 0-1,0 0 1,1 0-1,-1 0 1,-3 1 0,-45 13 80,39-10-52,6-2-26,0 0 0,0 0 0,0 0 0,0 1 0,0 0 0,0 0 0,1 0 1,0 1-1,-1 0 0,1 0 0,1 0 0,-1 0 0,1 0 0,-6 10 0,7-12-8,0 1-1,1 1 1,0-1 0,0 0-1,0 0 1,0 0-1,0 1 1,0-1 0,1 0-1,0 1 1,-1-1-1,1 0 1,1 1-1,-1-1 1,0 1 0,1-1-1,0 0 1,-1 0-1,1 1 1,1-1 0,-1 0-1,0 0 1,1 0-1,0 0 1,2 3 0,0 0-4,0-1 0,0 0 0,1 0 0,-1 0 0,1 0 0,0-1 0,1 0 0,-1 0 0,1-1 0,0 1 0,-1-1 0,1 0 0,1-1 0,-1 0 0,0 0 0,1 0 0,6 1 0,1-1 7,0-1 1,0 0 0,0-1 0,0 0-1,0-1 1,0-1 0,0 0-1,0-1 1,0 0 0,13-7 0,21-8 68,63-35 0,-78 36-40,1 1 10,15-10 43,93-33 0,-112 46-27,-25 10-38,0 1 0,1 0 0,-1-1-1,0 2 1,8-3 0,-8 3-9,0 1 113,-9 3 5,-5 2-119,-21 12 79,-38 14 0,48-23-35,0 1 0,1 0 1,0 1-1,1 1 1,0 1-1,-24 21 0,40-31-50,1-1 1,-1 1-1,1-1 0,-1 1 0,1-1 1,0 1-1,-1 0 0,1 0 0,0 0 1,0 0-1,1 0 0,-1 0 0,0 0 1,1 0-1,-1 0 0,1 0 0,-1 0 1,1 0-1,0 3 0,1-3-1,-1 0 0,1 0-1,-1 0 1,1 0-1,0 0 1,0-1 0,0 1-1,0 0 1,0-1 0,1 1-1,-1-1 1,0 1 0,1-1-1,-1 1 1,1-1 0,2 2-1,3 1 8,0 0 0,0-1 0,0 0 0,0 0 1,0-1-1,0 0 0,1 0 0,-1 0 0,11 0 0,3-2 13,-1 0 1,1-2-1,-1 0 1,0-1-1,1-1 1,-2-1-1,1-1 1,-1-1-1,19-8 1,-13 3 13,-1-2-1,0 0 1,-1-1 0,-1-1-1,0-1 1,22-24 0,-9 4 28,-2-2 1,-1-1-1,27-46 1,-18 18 23,39-92 0,-51 93 9,30-106-1,-47 127-30,-2 0 0,-2-1 0,3-65-1,-11 106-60,0 1-1,0 0 0,0 0 0,-1-1 0,1 1 0,-1 0 0,-2-6 0,2 10-7,1 0-1,-1-1 1,0 1-1,1 0 0,-1 0 1,0 0-1,1 0 1,-1 0-1,0 0 1,0 1-1,0-1 1,0 0-1,0 0 1,0 1-1,0-1 1,0 0-1,0 1 1,-1-1-1,1 1 0,0 0 1,0-1-1,0 1 1,-1 0-1,1 0 1,0-1-1,0 1 1,0 0-1,-1 0 1,1 0-1,0 1 1,0-1-1,-1 0 1,1 0-1,-1 1 0,-3 1 1,0 0-1,0 0 1,1 0-1,-1 1 0,1-1 1,0 1-1,0 0 0,0 1 1,0-1-1,0 1 0,1-1 1,-1 1-1,1 0 1,-4 7-1,-6 9 3,-18 38 0,30-55-3,-21 47-35,2 1-1,2 0 1,3 1 0,2 1-1,2 0 1,2 1 0,3 0 0,2 0-1,7 97 1,-3-146 30,2 21-17,8 41-1,-9-61 20,0 0 0,1 0 1,0-1-1,0 1 0,0 0 1,1-1-1,0 1 0,0-1 1,0 0-1,1 0 0,0 0 1,0-1-1,4 5 0,-4-6 4,1-1-1,-1 0 0,0 0 0,1 0 0,-1 0 0,1-1 0,-1 0 0,1 0 0,0 0 0,0 0 0,-1-1 1,1 0-1,0 0 0,0 0 0,-1-1 0,1 1 0,0-1 0,5-2 0,2 0 13,-1 0 0,0-1 0,0-1-1,0 0 1,-1 0 0,14-9 0,-7 1 25,0-1 0,-1 0 0,-1-1 0,0-1 1,-1-1-1,-1 0 0,19-30 0,-8 3 341,-24 44-378,0 0 0,0 0 0,0 0 0,0 0 0,0 0 0,0 0 0,0-1 0,0 1 0,0 0 0,0 0 0,0 0 0,0 0 0,0 0 0,0 0 0,0 0 0,0 0 0,0 0 0,0 0 0,1-1 0,-1 1 0,0 0 0,0 0 0,0 0-1,0 0 1,0 0 0,0 0 0,0 0 0,0 0 0,0 0 0,1 0 0,-1 0 0,0 0 0,0 0 0,0 0 0,0 0 0,0 0 0,0 0 0,0 0 0,0 0 0,1 0 0,-1 0 0,0 0 0,0 0 0,0 0 0,0 0 0,0 0 0,0 0 0,0 0 0,0 0 0,0 0 0,1 0 0,-1 0 0,0 0 0,0 0 0,0 1 0,5 6 8,4 13-45,-9-20 41,4 14-12,0 0-1,-2 0 1,1 0-1,0 20 1,0 1-7,-1-8 13,-1-16-3,0 0 1,0 0-1,1 0 0,3 12 0,-4-21 0,0 1-1,0-1 1,0 1-1,1-1 1,-1 1-1,1-1 1,-1 0-1,1 0 1,0 0-1,-1 0 1,1 0-1,0 0 1,0 0-1,1 0 1,-1-1-1,0 1 1,1-1-1,-1 0 1,0 1-1,1-1 1,4 1-1,1 0 3,0-1-1,1 0 0,-1-1 1,1 1-1,-1-1 1,0-1-1,1 0 0,-1 0 1,0-1-1,0 1 1,1-2-1,-1 1 0,13-7 1,7-6-7,-1 0 1,35-27-1,-16 11 5,-7 3 115,-42 34-98,0 1-1,1-1 1,0 0-1,0 1 1,0 0 0,1-1-1,0 1 1,0 0-1,1-1 1,0 1 0,0 0-1,1 7 1,0-10-10,0 0 1,0-1 0,0 1-1,0-1 1,0 1-1,1-1 1,0 0-1,-1 1 1,1-1 0,0 0-1,1 0 1,-1-1-1,0 1 1,1 0 0,0-1-1,0 1 1,-1-1-1,1 0 1,1 0-1,-1 0 1,0 0 0,0-1-1,7 3 1,-2-2-2,0 0 1,0-1 0,0 0-1,0 0 1,0-1 0,0 0-1,-1-1 1,1 0 0,0 0-1,0 0 1,0-1 0,7-3-1,-11 4 4,-1 0 0,0-1-1,0 1 1,0-1-1,1 0 1,-2 0-1,1 0 1,0 0-1,0-1 1,-1 1-1,1-1 1,3-4-1,-5 4 1,0 1 0,0-1-1,0 1 1,0-1-1,0 1 1,0-1-1,-1 1 1,1-1-1,-1 0 1,0 1 0,0-1-1,0 0 1,0 1-1,0-1 1,-1 0-1,1 1 1,-1-1 0,0 1-1,0-3 1,-2-2 4,-1 1 1,1 0 0,-1 0-1,0 1 1,0-1 0,0 1-1,-1 0 1,0 0 0,0 0-1,-1 0 1,1 1 0,-1 0-1,0 1 1,0-1 0,0 1-1,0 0 1,-1 0 0,1 1-1,-1 0 1,1 0-1,-1 0 1,0 1 0,0 0-1,0 1 1,0-1 0,-12 2-1,1 4 52,16-3-39,14-4-40,136-11-28,-45 5 59,-92 7-4,0 0 0,0 0 1,0 2-1,0-1 0,12 3 1,-21-3-11,1 1 1,0 0 0,0 0 0,0-1-1,0 2 1,-1-1 0,1 0 0,0 1 0,-1-1-1,0 1 1,1 0 0,-1-1 0,0 1 0,0 1-1,1-1 1,-2 0 0,1 0 0,0 1-1,0-1 1,-1 1 0,1-1 0,-1 1 0,1 3-1,0 1 9,0 1 1,-1-1-1,0 1 0,-1-1 0,1 1 0,-1-1 0,-2 12 0,1 11 79,0-29-85,1-1 1,0 1-1,0 0 1,0-1 0,0 1-1,0-1 1,0 1-1,1 0 1,-1-1-1,0 1 1,0-1 0,0 1-1,0-1 1,1 1-1,-1-1 1,0 1-1,0-1 1,1 1 0,-1-1-1,1 1 1,-1-1-1,0 1 1,1-1-1,-1 1 1,1-1 0,-1 0-1,1 1 1,-1-1-1,1 0 1,-1 0-1,2 1 1,-1-1 2,1 0-1,0 0 1,-1 0-1,1 0 1,-1 0-1,1-1 1,0 1-1,-1 0 1,1-1-1,-1 1 1,3-2 0,7-4 28,-1 0 1,15-11-1,-22 14-17,14-11 57,24-25 0,-27 25-24,0 0-1,0 2 1,18-13-1,-30 24-38,1-1-1,-1 0 1,1 0 0,0 1-1,0 0 1,0-1 0,0 1-1,0 0 1,0 0-1,6 0 1,-8 1-4,1 1-1,0-1 1,-1 1 0,1-1 0,-1 1-1,1 0 1,0-1 0,-1 1-1,1 0 1,-1 0 0,0 0-1,1 1 1,-1-1 0,0 0 0,0 0-1,0 1 1,0-1 0,0 1-1,0-1 1,0 1 0,1 2-1,5 9 61,1 0-1,1-1 0,0 0 1,19 19-1,-23-26-26,1-1-1,0 1 1,0-1 0,0 0 0,1 0-1,-1-1 1,1 0 0,0 0-1,0 0 1,0-1 0,13 2 0,-15-3-65,15 2 170,29 2 1,-44-5-246,0 0 1,0 0-1,0 0 0,0-1 1,0 0-1,0 0 0,0 0 1,0-1-1,-1 1 0,1-1 1,7-4-1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4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7736,'0'0'5330,"19"4"-4912,17 2-142,0-1 0,0-2 0,47-2 0,137-21 993,45-3 331,-199 20-1178,87-2-1508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359 525 3112,'0'0'8050,"-12"7"-7635,-181 99 1569,177-97-1778,-1 1 0,2 1-1,-21 18 1,28-22-86,0 0-1,1 0 1,0 1 0,0 1-1,1-1 1,0 1-1,-8 18 1,12-24-76,1 1 1,0 0 0,0-1-1,1 1 1,-1 0-1,1 0 1,0 0-1,0 0 1,0 0-1,0 0 1,1-1-1,0 1 1,0 0 0,0 0-1,0-1 1,0 1-1,1 0 1,-1-1-1,1 1 1,0-1-1,0 0 1,0 0 0,1 0-1,-1 0 1,1 0-1,0 0 1,3 3-1,3 1 62,-1 0-1,1-1 0,1 1 1,-1-2-1,1 1 1,0-1-1,0-1 0,17 5 1,-24-8-68,1 0 0,0 0 0,0-1 0,-1 1 0,1-1 0,0 0 0,0-1 0,0 1 0,-1 0 0,1-1 0,0 0 0,-1 0 1,7-3-1,-3 1 17,-1 0 0,0-1 0,0 0 1,0 0-1,0 0 0,8-10 1,0 0 68,-2-1 1,0-1-1,0 0 1,11-24-1,-9 13 44,-1-2-1,-2 1 0,-1-1 1,10-46-1,12-124 523,-16 89-310,-10 75-205,-2 0-1,-1 0 1,-2-1 0,-1 1-1,-5-37 1,5 60-58,-1-6 2,1 18-115,0-1-1,0 1 1,0 0 0,0 0-1,0-1 1,0 1 0,0 0-1,0 0 1,0-1 0,0 1-1,0 0 1,0 0 0,0-1 0,0 1-1,0 0 1,-1 0 0,1-1-1,0 1 1,0 0 0,0 0-1,0 0 1,0-1 0,-1 1 0,1 0-1,0 0 1,0 0 0,0 0-1,-1-1 1,1 1 0,0 0-1,0 0 1,-1 0 0,1 0 0,0 0-1,0 0 1,0 0 0,-1 0-1,1-1 1,-2 3 1,1-1 1,0 1-1,0-1 1,0 1-1,0-1 1,0 1-1,1-1 1,-1 1-1,0 0 0,1 0 1,-1 3-1,-1 1 7,-18 47 7,2 1 0,3 1 1,2 1-1,2 0 0,3 0 0,2 1 0,3 0 0,3 0 0,10 89 0,-9-134 7,1 1 0,0-1 1,1-1-1,0 1 0,1 0 0,1-1 1,0 0-1,7 13 0,-10-21-9,1 1 1,-1-1-1,1 1 1,0-1-1,0 0 1,0 0-1,0-1 1,0 1-1,1-1 1,-1 1-1,1-1 1,0 0-1,0 0 1,0-1-1,0 1 1,0-1-1,0 0 1,0 0-1,0 0 1,0 0-1,1-1 1,-1 0-1,0 0 1,0 0-1,1 0 0,7-2 1,-3 0 14,0-1 1,0 0-1,0-1 1,-1 0-1,1 0 1,-1 0-1,0-1 1,0 0 0,-1-1-1,1 0 1,-1 0-1,0-1 1,-1 0-1,9-11 1,-7 7 24,-1 1 0,0-1 0,0 0 0,-2-1 0,1 0 0,-1 1 0,-1-2 0,0 1 0,-1 0 0,2-17 0,-4 23-19,-1 0 0,0 1 0,0-1 0,0 1 0,-1-1 0,0 0 0,-2-5 1,3 9-6,-1-1 1,0 1 0,0-1 0,0 1-1,0-1 1,-1 1 0,1 0 0,-1 0-1,1 0 1,-1 0 0,0 0-1,0 0 1,0 0 0,0 0 0,0 1-1,-4-3 1,-3-1 131,8 4-125,-1 0 1,0 0-1,1 0 1,-1 0 0,0 0-1,1 0 1,-1 1 0,0-1-1,0 1 1,0 0 0,-2-1-1,19 11 135,3-5-141,-1-2 1,1 0 0,21 1-1,22 3 7,-20-1-29,-27-4-8,0 0 1,-1 1-1,22 6 1,-31-7-5,0 0 0,0 0 0,0 0 1,0 1-1,0-1 0,0 1 1,-1 0-1,1 0 0,-1 0 1,0 0-1,0 1 0,0 0 1,0-1-1,4 8 0,-4-3 5,0 0-1,0-1 1,-1 1 0,0 0-1,0 0 1,0 10-1,-2-11 13,1 0-1,0 0 1,1 0-1,0-1 0,0 1 1,0 0-1,1-1 1,4 9-1,-6-14-10,0 0-1,0 0 0,0 0 1,1 0-1,-1 0 0,0 0 1,0 0-1,1-1 1,-1 1-1,1 0 0,-1-1 1,1 1-1,-1-1 1,0 0-1,1 1 0,0-1 1,-1 0-1,1 0 0,-1 0 1,1 0-1,-1 0 1,1 0-1,-1 0 0,1-1 1,-1 1-1,1 0 1,-1-1-1,1 1 0,-1-1 1,3-1-1,3-1 13,0-1 1,0 0-1,0 0 0,10-9 1,91-82 186,-88 80-109,-20 15-94,1 0 0,-1-1 0,1 1 0,-1 0-1,1 0 1,-1 0 0,1 0 0,-1 0 0,1 0-1,-1 0 1,1 0 0,-1 0 0,1 0 0,-1 1 0,1-1-1,-1 0 1,1 0 0,-1 0 0,1 1 0,-1-1-1,1 0 1,-1 0 0,1 1 0,-1-1 0,0 0-1,1 1 1,-1-1 0,0 0 0,1 1 0,-1-1 0,0 1-1,0-1 1,1 1 0,-1-1 0,0 0 0,0 1-1,0-1 1,1 1 0,-1-1 0,0 1 0,0-1 0,0 1-1,0 0 1,7 56 88,1 4-44,-7-56-50,0 0 0,0 0 0,1-1 0,0 1 0,0 0 0,0-1 0,1 0 0,-1 1 0,6 5 0,-7-8 6,1-1-1,-1 0 1,1 0 0,-1 0-1,1 0 1,-1 0 0,1 0-1,0 0 1,-1 0 0,1-1-1,0 1 1,0-1 0,0 1-1,-1-1 1,1 0 0,0 1-1,0-1 1,0 0 0,0 0-1,-1-1 1,1 1-1,0 0 1,0 0 0,0-1-1,0 1 1,-1-1 0,1 0-1,0 0 1,-1 1 0,1-1-1,-1 0 1,3-2 0,4-2 10,1-2 1,-1 1 0,0-1 0,10-11 0,2-7 30,-1-1 1,-1-1-1,28-56 0,-26 45-7,106-227 151,-108 218-104,-2 0 0,-2-1 0,14-94 0,-28 124-21,0 18-59,-1-1-1,1 1 1,0 0-1,0 0 0,0 0 1,0 0-1,0-1 1,0 1-1,0 0 0,0 0 1,-1 0-1,1 0 1,0-1-1,0 1 0,0 0 1,0 0-1,0 0 1,-1 0-1,1 0 0,0 0 1,0 0-1,0 0 1,-1 0-1,1-1 0,0 1 1,0 0-1,0 0 1,0 0-1,-1 0 0,1 0 1,0 0-1,0 0 1,0 0-1,-1 0 0,1 0 1,0 1-1,0-1 0,0 0 1,-1 0-1,1 0 1,-2 1 10,-1 1 0,1 0-1,0 0 1,0 0 0,0 0 0,0 0 0,1 0 0,-4 6 0,-21 38 32,1 1 1,3 2-1,-24 75 0,30-80-33,-100 316-85,-35 93-207,99-310 197,52-143 84,0 0 0,0 0 0,0 0 0,0 0 0,0 0 0,0 0 0,0 0 0,0 0 0,0 0 0,0 0 0,0 0 0,0 0 0,0 0 0,0 0 0,1 0 0,-1 0-1,0 0 1,0 0 0,0 0 0,0 0 0,0 0 0,0 0 0,0 0 0,0 0 0,0 1 0,0-1 0,0 0 0,0 0 0,0 0 0,0 0 0,0 0 0,0 0-1,0 0 1,0 0 0,0 0 0,0 0 0,0 0 0,0 0 0,0 0 0,0 0 0,7-7 25,9-14 5,29-44 45,2 3 0,74-76 0,46-57 86,58-143 112,-174 247 16,74-184-1,-105 218-85,-39 89-121,-4 32-105,3 2 1,-18 99-1,0 141-48,30-146 90,7-84-671,-10-93-1155,-10-19 145,14 25-1410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13672,'0'-1'99,"1"0"1,-1 0 0,0 0 0,1 0-1,-1 0 1,1 0 0,-1 0 0,1 0-1,0 1 1,-1-1 0,1 0-1,0 0 1,-1 1 0,1-1 0,0 0-1,0 1 1,1-2 0,20-10 29,-17 9-12,18-8-42,0 2 1,0 0 0,1 1-1,0 1 1,1 1-1,25-2 1,-15 4 54,1 2-1,-1 1 1,62 7 0,-78-4-6,0 2 0,25 6 0,-37-8-65,0 1 1,-1-1 0,1 1-1,-1 1 1,0-1-1,0 1 1,0 0 0,0 0-1,8 9 1,-13-11-139,1-1 1,-1 1 0,0 0-1,0 0 1,0 0 0,0 0-1,-1 0 1,1 0 0,0 0-1,-1 0 1,1 0 0,-1 0-1,0 0 1,0 0-1,0 0 1,0 0 0,0 0-1,0 1 1,-1-1 0,1 0-1,-1 0 1,1 0 0,-1 0-1,0 0 1,-1 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2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10752,'0'0'1552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5824,'0'0'4057,"-2"12"-3522,-155 1192 5441,137-1100-5316,-8 65 1369,24-155-1644,2-3 351,8-18-299,9-25-3066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9944,'0'0'1197,"-1"19"-960,-7 77 143,-22 107-1,-8-33 63,-60 304 845,51-202-301,-37 207 2105,76-447-2742,5-24-134,1 1 0,0 0 0,1 0-1,0 0 1,0 0 0,1 14-1,0-23-209,0 0 0,0 0 0,0 0 0,0 0 0,0 0 0,0 1 0,0-1 0,0 0 0,0 0 0,0 0 0,0 0 0,0 0 0,0 0 0,0 0 0,1 0 0,-1 1 0,0-1 0,0 0 0,0 0 0,0 0 0,0 0 0,0 0 0,0 0 0,0 0 0,0 0 0,0 0 0,1 0 0,-1 0 0,0 0 0,0 0 0,0 0 0,0 0 0,0 0 0,0 0 0,0 0 0,0 0 0,1 0 0,-1 0 0,0 0 0,0 0 0,0 0-1,0 0 1,0 0 0,0 0 0,0 0 0,0 0 0,1 0 0,-1 0 0,0 0 0,0 0 0,0 0 0,0 0 0,0 0 0,0 0 0,0 0 0,0 0 0,0-1 0,0 1 0,1 0 0,8-9 99,8-17-85,4-13-2538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6016,'0'0'7508,"-4"10"-7048,-10 28 46,1 0 0,2 1 0,1 0 0,2 0 1,-4 76-1,12-111-457,-1 5 150,1 1 0,1-1 0,0 1-1,0 0 1,5 16 0,-5-25-156,-1 1 1,1 0-1,0-1 0,0 1 1,0-1-1,-1 1 0,2-1 1,-1 0-1,0 1 0,0-1 1,0 0-1,0 0 0,1 0 1,-1 0-1,1 0 0,1 1 1,-1-1-1,0 0 1,1-1-1,-1 0 0,0 1 1,0-1-1,0 0 1,1 0-1,-1 0 1,0 0-1,0-1 0,0 1 1,0-1-1,1 1 1,-1-1-1,0 0 1,3-1-1,5-3 63,0 0 0,0-1 0,-1 0 0,0 0 0,0-1 0,0-1 0,-1 1 0,0-1 0,10-13 0,6-12 327,27-46 1,-15 20 264,-32 54-608,-1 1 65,-1 1 0,1-1 0,-1 0 0,0 0 0,0 0 0,0 0 1,-1 0-1,3-8 0,-4 11 98,-4 5 168,-33 111 62,-71 195-162,72-215-230,-51 116 90,74-185-135,-17 24 0,24-41-17,0 0 1,-1-1-1,0 0 0,0 0 1,-1-1-1,-10 9 1,17-16-24,1 0 1,-1 0-1,0 1 1,1-1-1,-1 0 1,0 0-1,0 0 1,1 0-1,-1 1 1,0-1-1,1 0 1,-1 0-1,0-1 1,0 1-1,1 0 1,-1 0-1,0 0 1,1 0 0,-1-1-1,0 1 1,1 0-1,-1 0 1,0-1-1,1 1 1,-1-1-1,1 1 1,-1 0-1,1-1 1,-1 1-1,1-1 1,-1 0-1,1 1 1,-1-1-1,1 1 1,0-1-1,-1 0 1,1 1 0,0-1-1,-1-1 1,-12-28 162,8 12-92,0-1 0,1 0 0,1 0 0,1 0 1,1 0-1,0 0 0,2 0 0,0 0 0,4-23 0,-2 34-44,0 0 0,0 1 0,1-1 0,0 1 1,0 0-1,0 0 0,1 0 0,0 0 0,1 1 0,-1 0 0,1 0 1,1 0-1,-1 1 0,1 0 0,-1 0 0,13-6 0,0 1 8,0 1-1,0 1 1,1 1-1,0 0 1,28-4-1,-33 9-1,-1 0-1,21 1 0,12-1 55,-23 5-10,-24-3-103,1 0 0,-1 0 0,1 0 0,-1 0 1,1 0-1,-1 0 0,1 1 0,0-1 1,-1 0-1,1 0 0,-1 0 0,1 1 1,-1-1-1,1 0 0,-1 0 0,0 1 1,1-1-1,-1 0 0,1 1 0,-1-1 1,0 1-1,1-1 0,-1 0 0,0 1 1,1-1-1,-1 1 0,0-1 0,0 1 1,1-1-1,-1 1 0,0-1 0,0 1 1,0 0-1,0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1:0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6928,'0'0'14874,"18"5"-14317,-17-4-547,20 5 174,-1-1 0,1-1 0,0 0 0,0-2 0,36 1 0,23-7 348,209-2 990,-200 9-1075,293 16 1763,-284-11-474,-96-8-1672,1 0-1,-1 0 0,0 0 1,0 0-1,0 0 0,0 0 1,0-1-1,0 1 0,0-1 0,0 1 1,0-1-1,0 0 0,0 0 1,0 0-1,0 0 0,0 0 1,-1 0-1,4-3 0,9-15-4376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11856,'0'0'6025,"10"-5"-5480,-7 4-504,5-2 80,0 0-1,0-1 0,-1 0 1,1 0-1,-1-1 0,0 0 0,-1 0 1,11-11-1,28-37 1295,47-73 0,-63 85-620,-26 37-744,12-14 792,-7 17-229,-3 14-10,4 93 117,-2-11-307,31 111 369,-19-123-3679,-17-75 2341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1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1207 0 2504,'0'0'6165,"-12"1"-6002,-5 0-105,-2-1 128,0 1 1,-24 5-1,-58 26 435,76-26-414,1 3 0,0 0-1,0 1 1,-23 14 0,22-12 18,19-8-146,1-1 1,-1 1-1,1 1 1,0-1-1,-8 9 1,-17 14 220,25-22-240,0-1-1,0 1 0,1 0 0,0 1 1,-1-1-1,-2 6 0,-6 8 148,12-17-191,0 0-1,0 0 1,0 0 0,0 0 0,0 1 0,1-1 0,-1 0 0,1 1 0,-1-1 0,1 1 0,0-1-1,0 0 1,0 1 0,0-1 0,0 1 0,1-1 0,-1 0 0,1 1 0,0-1 0,-1 0 0,1 0 0,0 1-1,0-1 1,0 0 0,3 3 0,0 1 2,0 0 0,0-1 1,0 1-1,1-1 0,0 0 0,0-1 0,10 8 0,-6-6-3,2 0 0,-1 0 0,0-1 0,1-1 0,0 0 1,0 0-1,1-1 0,-1 0 0,1-1 0,-1-1 0,1 1 0,-1-2 0,17-1 0,5 2 39,-28 0-45,1-1 1,-1 0-1,1 0 1,-1-1-1,1 1 0,-1-1 1,8-2-1,-12 3-1,-1 0 0,0 0 0,1 0 1,-1 0-1,0 0 0,0 0 0,1-1 0,-1 1 0,0 0 0,1 0 0,-1 0 0,0 0 0,0 0 0,1 0 0,-1-1 0,0 1 0,0 0 0,1 0 1,-1 0-1,0-1 0,0 1 0,1 0 0,-1 0 0,0-1 0,0 1 0,0 0 0,0-1 0,0 1 0,1 0 0,-1 0 0,0-1 0,0 1 0,0 0 1,0-1-1,0 1 0,0 0 0,0-1 0,0 1 0,0 0 0,0-1 0,0 1 0,0 0 0,0 0 0,-1-1 0,-14-12 171,-23-6-13,21 12-120,8 3-18,0 1 1,0 0-1,0 0 0,-17-3 0,13 5 2,0-1 0,1 2 0,-1 0 0,0 0 0,0 2-1,1-1 1,-1 2 0,-12 3 0,13-3-18,1 1 0,-1 0 1,1 1-1,0 0 0,0 1 0,0 0 0,1 1 0,0 0 0,1 1 0,-1 0 0,-15 18 1,24-25-13,-1 1 1,1-1 0,0 1-1,0 0 1,-1-1 0,2 1-1,-1 0 1,0 0 0,0 0 0,0 0-1,1 0 1,-1 0 0,1 0-1,0 0 1,-1 0 0,1 0 0,0 0-1,0 0 1,0 0 0,1 0-1,-1 0 1,0 0 0,1 0-1,-1 0 1,1 0 0,0 0 0,0 0-1,0-1 1,0 1 0,0 0-1,0 0 1,0-1 0,0 1-1,1 0 1,1 1 0,9 11 19,1 0 0,0-1 0,1-1 1,0 0-1,17 10 0,19 15 99,-50-36-113,1-1 0,0 1 0,-1-1 0,1 1-1,0-1 1,-1 1 0,1-1 0,-1 1 0,1 0 0,-1-1 0,1 1 0,-1 0 0,0-1 0,1 1 0,-1 0 0,0 0 0,0-1-1,1 1 1,-1 0 0,0 0 0,0-1 0,0 1 0,0 0 0,0 0 0,0 0 0,0 1 0,-1-1 3,0 1 0,0-1 0,0 0 0,0 1 0,0-1 0,0 0-1,0 0 1,0 0 0,0 0 0,-1 0 0,1 0 0,-1 0 0,-1 1 0,-10 5 39,0-1-1,-18 6 0,-19 9 35,39-16-64,0 0 0,0-1 1,0-1-1,-15 4 0,15-5 3,0 1 0,0 0 1,1 1-1,-19 9 1,13-5 20,10-5-22,0 1-1,0-1 0,1 1 0,-8 6 0,12-10-20,1 0 0,0 1 1,0-1-1,-1 0 0,1 1 0,0-1 0,0 0 0,-1 1 0,1-1 1,0 0-1,0 1 0,0-1 0,0 1 0,0-1 0,-1 0 0,1 1 1,0-1-1,0 1 0,0-1 0,0 1 0,0-1 0,0 0 0,0 1 0,1-1 1,-1 1-1,0-1 0,0 0 0,0 1 0,0-1 0,0 1 0,1-1 1,-1 0-1,0 1 0,0-1 0,1 0 0,-1 1 0,0-1 0,1 0 1,-1 0-1,0 1 0,1-1 0,-1 0 0,0 0 0,1 1 0,-1-1 1,0 0-1,1 0 0,-1 0 0,1 0 0,-1 0 0,0 1 0,1-1 0,-1 0 1,1 0-1,31 8-36,-24-6 36,13 1 40,0 0-1,0-1 1,27-1 0,-53 3 36,5-3-72,-1-1 0,1 1 0,-1 0 0,1-1 0,0 1 0,-1-1 0,1 0 0,-1 1-1,1-1 1,-1 1 0,1-1 0,-1 0 0,0 1 0,1-1 0,-1 0 0,1 0-1,-1 1 1,-1-1 0,-15 2 45,-1 0 0,1 2 0,0 0 0,0 0 0,1 2 0,-1 0 0,1 1 0,0 0 0,1 2 0,-22 15 0,13-8 2,7-6-25,0 1 0,0 1 1,2 1-1,-1 0 0,2 1 1,-24 28-1,36-39-28,0 0 1,1 0 0,-1 0-1,1 0 1,-1 0 0,1 0-1,0 1 1,0-1-1,0 0 1,1 1 0,-1-1-1,1 0 1,0 1-1,0-1 1,0 1 0,0-1-1,0 1 1,1-1 0,1 6-1,0-5 5,0 0-1,0 0 1,0 0-1,1 0 1,-1 0-1,1 0 1,0-1-1,0 0 1,0 1-1,0-1 1,1 0-1,0-1 1,-1 1-1,6 2 0,-9-4 7,1-1 0,0 0 0,0 1 0,0-1 0,0 0 0,0 0 0,0 0 0,0 1-1,0-1 1,0 0 0,0 0 0,-1 0 0,1-1 0,0 1 0,0 0 0,0 0 0,1-1 0,-1 1-4,-1 0 1,0 0-1,1 0 1,-1 0-1,0-1 1,0 1-1,1 0 1,-1 0 0,0 0-1,0 0 1,1-1-1,-1 1 1,0 0-1,0 0 1,0-1 0,0 1-1,1 0 1,-1 0-1,0-1 1,0 1-1,0 0 1,0 0 0,0-1-1,0 1 1,0 0-1,0-1 1,0 1-1,0 0 1,0-1-1,0 1 1,0 0 0,0 0-1,0-1 1,0 1-1,0 0 1,0-1-1,0 1 1,0 0 0,0 0-1,0-1 1,0 1-1,-1 0 1,1 0-1,0-1 1,0 1 0,0 0-1,-1 0 1,1-1-1,0 1 1,0 0-1,0 0 1,-1-1-1,0 1 39,-1-1-23,0 1 1,0 0-1,0-1 0,0 1 0,0 0 1,-1 0-1,1 0 0,0 0 0,0 1 1,-4 0-1,-12 4 31,0 0 0,0 1-1,1 0 1,0 2 0,-31 18 0,36-19-36,0 1 0,1 1 0,0 0 0,1 1 0,-1 0 0,2 1 0,0-1 0,-10 16 0,16-21-11,0-1-1,1 1 1,-1 0 0,1 0 0,0 0 0,0 0-1,1 0 1,0 0 0,0 0 0,0 0 0,0 8-1,1-9 6,1 1 0,-1-1-1,1 0 1,0 1-1,1-1 1,-1 0 0,1 0-1,0 0 1,0 0-1,0-1 1,0 1 0,0 0-1,1-1 1,3 4-1,-4-4 45,1 0-1,-1 0 1,1 0-1,0-1 0,-1 1 1,1-1-1,0 0 1,1 0-1,-1 0 0,0 0 1,1 0-1,-1-1 1,1 0-1,-1 1 0,1-1 1,-1-1-1,1 1 1,0 0-1,4-1 0,-7 1-35,0-1 0,-1 0 0,1 1 0,0-1 0,-1 0 0,1 1 0,0-1 0,-1 1 0,1-1 0,-1 1 0,1 0 0,-1-1 1,1 1-1,-1-1 0,1 1 0,-1 0 0,0 0 0,1-1 0,-1 1 0,0 0 0,0-1 0,0 1 0,1 1 0,4 8 40,-2-9-110,-1-1 1,1 1 0,-1-1 0,1 1 0,0-1-1,-1 0 1,1 0 0,0 0 0,-1 0-1,1-1 1,-1 1 0,1-1 0,0 0-1,-1 1 1,1-1 0,-1 0 0,0 0-1,1-1 1,-1 1 0,3-3 0,1 2-1318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1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8240,'0'0'518,"-1"11"-36,-2 17-183,-23 226 2978,25-244-3193,0 10 964,5-17-444,5-8-187,-2-4-245,1 0 1,-1-1 0,-1 0-1,0 0 1,9-19-1,-1 1 73,-2 6-72,-9 14-62,1 0-1,1 0 1,0 1 0,0-1-1,0 1 1,11-11 0,-16 18-101,1 0 1,-1-1-1,0 1 1,1 0-1,-1 0 0,1-1 1,-1 1-1,1 0 1,-1 0-1,0 0 1,1-1-1,-1 1 1,1 0-1,-1 0 0,1 0 1,-1 0-1,1 0 1,-1 0-1,1 0 1,-1 0-1,1 0 1,-1 0-1,1 0 0,-1 0 1,1 1-1,-1-1 1,1 0-1,-1 0 1,1 0-1,-1 1 1,0-1-1,1 0 0,-1 1 1,1-1-1,-1 0 1,0 1-1,1-1 1,-1 0-1,0 1 1,0-1-1,1 1 0,-1-1 1,0 1-1,11 23 148,-4 2-78,-1 0-1,-1 1 0,-1 0 1,1 46-1,-13 111 173,5-148-158,-1-1 0,-2 1 0,-1-1-1,-3 0 1,0-1 0,-18 38-1,28-71-76,-1 1-1,1-1 0,-1 1 0,0-1 0,0 1 0,0-1 0,1 0 0,-1 1 0,-1-1 1,1 0-1,0 0 0,0 0 0,0 0 0,-3 2 0,3-3-8,1 0 0,0 0 0,-1 0 0,1 0 1,-1 0-1,1 0 0,-1-1 0,1 1 0,-1 0 0,1 0 0,0 0 0,-1 0 0,1-1 0,-1 1 0,1 0 0,0 0 1,-1-1-1,1 1 0,0 0 0,-1-1 0,1 1 0,0 0 0,-1-1 0,1 1 0,0 0 0,0-1 0,0 1 0,-1-1 0,1 1 1,0-1-1,0 0 0,-2-5 28,0 1 0,1-1 1,0 0-1,0-1 0,0 1 1,0-7-1,2-11 4,1 0 0,1 0 0,2 0 0,0 0-1,1 1 1,1 0 0,1 0 0,1 1 0,1 0 0,1 0 0,1 1-1,1 1 1,1 0 0,1 1 0,0 0 0,1 1 0,1 1 0,1 1 0,27-20-1,-7 10-100,64-33-1,-46 33-2641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3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69 10256,'0'0'538,"-4"11"-404,-21 49 112,-36 62 1,-46 63 280,95-165-458,-39 69 634,59-102 1964,9-22-2908,-5 11 437,56-123-155,68-139 148,-131 279-160,-5 6-27,1 1 0,-1-1 0,0 1 0,1-1 0,-1 1 0,0-1 0,1 1 0,-1-1 0,0 0 0,0 1 0,0-1 0,0 1 0,1-1 0,-1 1 0,0-1 0,0 0 0,0 1 0,0-1 0,0 0 0,0 0 37,-16 21 9,-3 3-65,9-10 11,-1-1 0,0 1-1,-1-2 1,-26 21 0,18-17 27,1 0 1,1 1-1,-19 22 1,13-14 26,13-16-13,7-6 35,5-3 156,82-67 38,-48 41-41,53-51 0,-45 43 26,-33 28-127,0 0 0,15-16 0,-8 10 76,-1-1 355,-18 36-473,-1 1-1,0-1 1,-12 35 0,6-24-13,5-18-35,-3 12 118,-5 40-1,12-65-132,0-1-1,0 1 1,0 0-1,-1-1 1,1 1-1,-1-1 1,1 1-1,-1-1 1,0 1-1,1-1 1,-1 0 0,0 1-1,0-1 1,0 0-1,0 0 1,0 1-1,0-1 1,0 0-1,-1 0 1,1 0-1,0 0 1,-1-1 0,1 1-1,0 0 1,-1-1-1,1 1 1,-1 0-1,1-1 1,-1 0-1,1 1 1,-1-1-1,-1 0 1,-6 1 50,0-1-1,0 0 1,0-1 0,-15-3 0,2 1-20,-18-3 67,-23-1 258,81 11-2824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5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5520,'0'0'13862,"-4"16"-13534,-76 313 1056,-13 47 123,84-351-1364,7-20-64,0 1 0,0-1-1,0 0 1,1 1 0,0 0 0,-1 6-1,1-5 204,1-1 125,10-5-302,56-14 187,-23 3-202,11-1 15,-1 0 70,0 3 0,102-5 0,-140 15-89,1 0 1,26 7 0,15 2 241,-52-11-285,-5 0-33,1 0 1,-1 0-1,0-1 0,1 1 1,-1 0-1,1 0 1,-1 0-1,0 0 0,1 0 1,-1 0-1,1 0 1,-1 0-1,0 0 0,1 1 1,-1-1-1,1 0 1,-1 0-1,0 0 1,1 0-1,-1 0 0,0 1 1,1-1-1,-1 0 1,1 0-1,-1 1 0,0-1 1,0 0-1,1 0 1,-1 1-1,0-1 0,0 0 1,1 1-1,-1-1 1,0 1-1,0-1 0,0 0 1,1 1-1,-7-2-244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5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10344,'0'0'4184,"14"-2"-3662,60-7 635,0 4 0,129 6 0,-159 1-421,22 5 870,-65-7-1542,0 0 0,1 0 0,-1 0 0,0-1-1,1 1 1,-1 0 0,0 0 0,1-1-1,-1 1 1,0-1 0,0 1 0,0-1 0,1 1-1,-1-1 1,0 0 0,0 1 0,0-1 0,1-1-1,-1 1 141,-6-6-121,-16-19-3270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6:5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10952,'0'0'3212,"11"-3"-2640,264-24 2435,-137 32-1366,-69 0-536,-2 0-1155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8432,'0'0'5526,"4"11"-4854,0-1-504,0-3-30,-1 0 0,0 1 0,-1 0 0,0-1 0,0 1 0,-1 0 0,1 0 0,-1 11 0,-2 14 1657,-8 62 1,7-82-941,2-21-198,2-6-3310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7232,'0'0'8094,"15"-2"-7499,31-3 117,1 3 1,70 5-1,164 41 2989,-267-40-3558,12 0-2691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6928,'0'0'5386,"13"10"-4596,-5-5-656,8 6 155,-1 1 1,0 0 0,-1 1-1,20 24 1,-13-11 148,46 58 1917,67 110 0,-89-129-12,-42-65-1389,-1-8-829,0-7-326,-2-4-2789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1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4312,'0'0'10066,"-12"6"-9744,-91 45 594,90-43-767,0 1 1,0 1-1,1 0 1,1 0 0,0 1-1,-12 14 1,0 1 73,16-19-158,-66 74 495,64-70-471,1 1-1,1-1 1,-1 2-1,2-1 1,-9 22-1,-46 202 857,46-169-691,-14 111 550,25-148-647,2-12-54,-1 0 0,2 0 1,1 0-1,0 0 0,1 0 0,1 0 1,1 0-1,0-1 0,1 1 0,1-1 0,13 29 1,-15-39-56,1-1 0,0 1 0,0-1 0,0 0 1,1-1-1,0 1 0,0-1 0,1 0 0,-1 0 1,9 5-1,3 0 88,0-1 0,30 11 1,-36-15-78,82 29 559,-88-32-578,0 0 0,-1 1-1,1-1 1,0 1 0,-1 0 0,0 0 0,6 6 0,-7-6 12,0 0 0,1 0 0,0 0 0,0-1 0,0 1 0,0-1 0,0 0-1,0 0 1,6 2 0,-8-4-48,-1 0 1,0-1-1,0 1 0,0 0 0,0 0 1,0 0-1,0-1 0,0 1 0,0 0 1,0-1-1,0 1 0,0-1 0,0 1 0,0-1 1,-1 0-1,1 1 0,0-1 0,0 0 1,0 0-1,-1 0 0,1 1 0,0-1 0,-1 0 1,1 0-1,0-1 0,12-26-1558,-11 23-222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0 11448,'0'0'1792,"-10"13"-1426,-127 149 710,41-57-251,-187 186 3386,268-276-3643,14-14-38,4-3-14,22-16-1293,-21 14-887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8840,'0'0'2800,"-1"15"-2363,2 229 1483,7-136-1044,8 201 2146,-10-276-1536,0-47-1193,-3-1-2773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11552,'0'0'1176,"2"-15"-747,0-10 87,10-39 0,-10 53-287,1 1 0,1-1 0,0 1 1,0 0-1,1 0 0,0 1 0,13-18 0,-12 20-118,0 1 0,1 0-1,-1 0 1,1 1 0,0 0 0,1 0 0,-1 1-1,1 0 1,0 0 0,0 1 0,0 0-1,1 0 1,-1 1 0,1 0 0,-1 0-1,1 1 1,0 0 0,-1 1 0,1 0 0,0 0-1,16 4 1,-16-3-28,0 1 0,1 0-1,-1 1 1,0 0 0,0 0 0,-1 1-1,1 0 1,-1 1 0,0 0 0,0 0-1,0 1 1,-1 0 0,0 0 0,0 0-1,0 1 1,-1 0 0,0 1 0,-1-1-1,10 18 1,-10-17 5,-1 1 1,-1 0-1,1 0 0,-1 1 0,-1-1 1,0 1-1,0-1 0,-1 1 1,0 0-1,0 0 0,-1-1 0,-1 1 1,0 0-1,0 0 0,-1-1 1,0 1-1,0-1 0,-1 1 0,-1-1 1,1 0-1,-2 0 0,-7 13 1,0-4 49,-1 0 1,-1 0 0,-1-2 0,0 0 0,-1 0-1,0-2 1,-1 0 0,-1-1 0,0 0-1,-29 13 1,16-9 64,24-13-76,0 1 0,0-2 0,-1 1 0,1-1 0,-15 4 1,54-10 196,-1 2 1,42 2-1,-26 1-207,-29-2-92,0 2-1,0 0 1,-1 1-1,1 1 0,21 7 1,-28-7-17,-2 0 1,1 0-1,0 1 0,-1 1 1,0-1-1,0 1 0,-1 1 1,1-1-1,-1 2 1,9 10-1,-15-16-5,-1 1 0,1 0 1,0 0-1,-1-1 0,1 1 1,-1 1-1,0-1 0,0 0 1,0 0-1,-1 0 0,1 1 1,-1-1-1,1 0 0,-1 0 1,0 1-1,0-1 0,-1 0 0,1 1 1,-1-1-1,0 0 0,0 0 1,0 0-1,0 0 0,0 0 1,0 0-1,-4 6 0,-2 1 16,0 0-1,0 0 0,-1 0 0,0-1 1,-1 0-1,-9 7 0,-20 17 35,8-6 80,-63 43 1,82-63-101,0 0 1,-1-1 0,0-1 0,0 0 0,-1-1-1,1 0 1,-1-1 0,0 0 0,-25 1 0,-4-3 40,38-5-514,8-3 218,7-7-57,0 5-990,1 0 1,20-11-1,-32 20 970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 12664,'0'0'1598,"3"11"-1267,8 30-28,17 60 687,-25-92-876,0-1 0,1 1 0,0-1 0,1 0 0,-1 0 0,1-1 0,1 1 0,0-1 0,6 7 0,-10-13-70,0 1 0,-1-1 0,1 0 0,0 1 0,0-1 0,0 0 0,0 0 0,0 0 0,0-1 0,0 1 0,0 0 0,0-1 0,0 0 0,1 1 0,-1-1 0,0 0 0,0 0 0,0 0 0,3-1 0,-1 0 16,0 0 0,-1 0 0,0 0 0,1-1 0,-1 1 0,0-1 0,0 0 0,0 0 0,0 0 0,5-5 0,0-1 165,0-1-1,0-1 0,-1 0 0,0 0 0,10-19 0,-15 25-140,0 1 0,-1-1 0,1 0 0,-1 0 0,0 1 0,0-1 0,0 0 0,-1 0 0,1 0 0,-1 0 0,0 0 0,0 0 0,0 0 0,-1 0 0,1 0 0,-1 0 0,0 0 0,0 1 0,0-1 0,-1 0 0,1 0 0,-1 1 0,0-1 0,-4-5 0,1 3 13,0 1-1,0 0 0,-1 0 1,1 0-1,-1 0 1,-1 1-1,1 0 1,0 0-1,-1 1 1,0 0-1,-13-5 1,12 6-10,1 1 0,-1-1 1,1 2-1,-1-1 1,1 1-1,-1 0 0,1 0 1,-1 1-1,1 0 1,-1 0-1,1 0 0,-13 6 1,-24 3-199,35-10-118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7736,'0'0'5904,"13"1"-5240,160 8 1598,89 2 885,-226-11-2680,-1 1 476,0-2 1,1-1-1,38-8 1,-69 9-760,0 0 937,-8-3-4018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8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5016,'0'0'4920,"1"22"-4535,-6 329 828,-59 479 553,58-758-1604,-31 273 648,-5 52 779,35-337-1117,3-39-142,2 0 0,0 0 1,2 28-1,3-35 29,1-13 151,8-21 18,10-36-192,22-81 0,1-52-2445,-40 170 1341,-2 4-11278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0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4512,'0'0'2322,"-1"13"-1851,-6 161 586,-38 448 901,3-36-389,-15 96 866,25-369-24,32-302-1945,1-19 49,2-8-484,12-109-2054,-14 110-9205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1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5416,'0'0'4557,"-3"12"-4129,-14 85 927,-9 174 1,27-200-651,-1-64-515,1 1 0,0-1 0,1 1 0,0-1 1,0 0-1,0 0 0,5 9 0,-7-15-159,1 0-1,-1-1 1,1 1-1,-1 0 1,1-1-1,-1 1 1,1 0-1,0-1 1,0 1-1,-1 0 0,1-1 1,0 1-1,0-1 1,-1 0-1,1 1 1,0-1-1,0 0 1,0 1-1,0-1 1,0 0-1,0 0 1,0 0-1,0 1 1,-1-1-1,1 0 1,0-1-1,0 1 1,0 0-1,0 0 1,0 0-1,0 0 1,0-1-1,0 1 0,-1 0 1,1-1-1,0 1 1,0-1-1,0 1 1,-1-1-1,1 1 1,1-2-1,5-3 95,0 0 0,-1-1 0,10-10 0,-9 9-18,5-7 32,0 0-1,-1 0 1,-1-1 0,-1 0-1,14-28 1,30-91 578,-37 92-436,-11 28-145,8-20 134,-13 32-217,1 0-1,0 0 1,0 0 0,0 1-1,1-1 1,-1 0-1,0 0 1,1 1-1,-1-1 1,1 1 0,-1-1-1,3 0 1,2 23 436,3 86-193,-6 1 1,-13 151-1,4-201-188,-2 0-1,-3 0 1,-2-1 0,-3-1-1,-31 75 1,42-121-77,-2 8 82,0 0 1,-2-1 0,-20 31 0,27-46-98,1-1 0,0 1 0,-1-1 0,1 0 0,-1 1 0,1-1 0,-1 0 0,0 0 0,1 0 0,-1 0 0,0 0 0,0-1 0,0 1 0,0 0 0,0-1-1,1 1 1,-1-1 0,0 0 0,0 0 0,0 0 0,0 0 0,0 0 0,0 0 0,0 0 0,0-1 0,0 1 0,0-1 0,0 1 0,0-1 0,0 0 0,1 0 0,-1 0 0,0 0 0,0 0 0,1 0-1,-1 0 1,1 0 0,-2-2 0,-2-1 13,1 0 0,0 0-1,0 0 1,0 0 0,1-1-1,0 1 1,0-1 0,0 0-1,0 0 1,1 0 0,0 0-1,-3-8 1,4 8-9,1-1 1,-1 0-1,1 1 1,0-1-1,0 0 1,1 1-1,-1-1 1,1 0-1,1 1 1,-1-1-1,1 1 0,0 0 1,0-1-1,0 1 1,1 0-1,0 0 1,0 0-1,6-6 1,4-4 34,0 1 0,2 0 0,30-21 0,-43 33-51,8-5 25,1 1 0,-1 0 0,1 1 1,1 0-1,-1 1 0,1 0 0,0 1 0,-1 0 0,2 1 0,13-1 0,19-5 150,-43 8-186,0 0-1,-1 0 1,1 0-1,-1-1 1,1 1-1,0 0 1,-1-1 0,1 1-1,-1-1 1,1 0-1,-1 1 1,1-1 0,-1 0-1,0 0 1,1 0-1,-1 0 1,0 0 0,0 0-1,1 0 1,-1-1-1,0 1 1,0 0 0,0-1-1,-1 1 1,1 0-1,0-1 1,-1 1 0,1-1-1,0 1 1,-1-1-1,0 0 1,1 1 0,-1-1-1,0 1 1,0-1-1,0 0 1,0-3 0,0-22-3197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7:1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16168,'0'0'-86,"8"-15"-23,129-239 3165,-137 254-3040,0 0-1,0 0 1,0 1 0,0-1 0,0 0-1,0 0 1,0 0 0,0 1 0,0-1 0,0 0-1,0 0 1,0 1 0,1-1 0,-1 0-1,0 0 1,0 0 0,0 0 0,0 1 0,0-1-1,1 0 1,-1 0 0,0 0 0,0 0-1,0 0 1,1 0 0,-1 1 0,0-1 0,0 0-1,0 0 1,1 0 0,-1 0 0,0 0-1,0 0 1,1 0 0,-1 0 0,0 0-1,0 0 1,0 0 0,1 0 0,-1 0 0,0 0-1,0 0 1,1 0 0,-1 0 0,0 0-1,0 0 1,0-1 0,1 1 0,-1 0 0,0 0-1,0 0 1,0 0 0,0 0 0,1-1-1,-1 1 1,0 0 0,0 0 0,0 0 0,0 0-1,0-1 1,1 1 0,-1 0 0,0 0-1,0 0 1,0-1 0,0 1 0,0 0 0,0-1-1,2 21 315,-2 16-71,0 32 447,13 114 0,-12-177-645,0 0 0,0 0 0,1 0 0,-1 0 0,1-1 0,0 1 0,1 0 0,-1-1-1,1 0 1,0 1 0,7 6 0,-8-9-415,0 1-1,1-1 1,-1-1-1,1 1 0,-1 0 1,1-1-1,3 2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12464,'0'0'1062,"-3"18"-790,-28 260 852,-13 296 300,22 46 65,-5 73 222,13-282-202,21-435-1253,2-3-241,32-147-2710,-38 155-10616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4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5120,'0'0'7670,"10"-5"-7426,-7 4-240,13-6 191,0-1 1,-1 0-1,0-1 1,0-1-1,-1 0 1,13-13-1,-4-5 212,0-1 0,-3-1-1,22-41 1,-10 17 40,-24 42-295,-1-1 0,-1 1 0,0-1 1,0-1-1,-2 1 0,1-1 1,2-19-1,2-15 759,-15 64-538,-33 86 137,32-79-507,0-1-1,1 1 1,-2 25-1,8-44-2,-2 15 14,1 1 0,1 22 0,1-35-7,0 1 0,1-1 0,-1 0 0,1 0 0,1 0 0,0 0 0,0 0 0,6 11 0,-4-10 0,-1-1-1,2 1 1,-1-1-1,1 0 1,0 0-1,0-1 1,8 7-1,-10-11 1,0 1-1,0-1 1,1 0 0,-1 0-1,1 0 1,-1 0 0,1-1 0,-1 0-1,1 0 1,0 0 0,0 0-1,0-1 1,-1 0 0,1 0-1,5 0 1,2-2 23,-1 0 0,-1 0 0,1-1 1,0-1-1,-1 0 0,1 0 0,-1-1 0,0 0 0,-1 0 0,1-1 0,-1-1 1,15-13-1,5-8 120,-2-1 1,30-41-1,-15 19 91,-40 48-218,0 0 1,0 0-1,0 0 1,0 0-1,0-1 0,-1 1 1,0 0-1,0-1 0,0 1 1,0-1-1,0 0 1,-1 1-1,1-1 0,-1 1 1,0-1-1,0-5 0,-21 38 97,14-15-113,1 1-1,1-1 0,0 1 0,-5 26 1,9-35-12,0-1 1,1 1 0,-1-1 0,1 1 0,1 0-1,-1-1 1,1 1 0,0-1 0,0 1 0,1-1 0,-1 0-1,1 1 1,1-1 0,-1 0 0,1 0 0,4 7-1,-1-5 0,-1 0-1,1 0 0,0-1 0,0 0 0,1 0 1,0-1-1,0 0 0,12 7 0,-13-9 11,0-1 0,-1 0 1,1 0-1,0 0 0,0-1 0,0 0 0,0 0 0,0 0 1,1-1-1,-1 0 0,0 0 0,0-1 0,7 0 0,-7-1 3,0 0 0,0 0 0,0 0 0,-1-1 0,1 0 0,-1 0 0,1 0 0,-1-1 0,0 0 0,0 0 0,-1 0 0,1 0 0,-1-1 0,0 1 0,0-1 0,0-1 0,-1 1 0,0 0 0,0-1 0,4-9 0,-4 8 2,-1 0 0,0 1 0,0-1 0,0 0 0,-1 0-1,0 0 1,0 0 0,-1 0 0,0 0 0,0 0 0,-1 0 0,1 0 0,-2 0 0,1 0 0,-1 1 0,0-1-1,0 0 1,-6-11 0,6 16 3,1 0 0,-1-1 0,0 1 0,0 0 0,0 0-1,0 0 1,-1 1 0,1-1 0,0 0 0,-1 1 0,1 0 0,-1-1 0,0 1-1,1 0 1,-1 0 0,0 0 0,0 1 0,0-1 0,1 1 0,-1-1-1,0 1 1,0 0 0,0 0 0,0 1 0,0-1 0,-3 1 0,-10 2 19,-1 1 0,1 0 0,-23 11 0,10-5 11,19-7-52,1 0 1,0 1-1,0 0 0,0 0 0,1 1 1,-1 0-1,1 0 0,-8 8 0,24-20 29,2 0 1,-1 0-1,20-11 0,12-7-5,-24 13-6,2 0 0,0 1 0,0 1 0,1 1 0,33-11 0,-39 16-10,0 0 1,0 1 0,0 1-1,1 0 1,-1 1-1,1 1 1,-1 0 0,1 1-1,20 3 1,-31-3 7,0 1-1,-1-1 1,1 0 0,-1 1 0,0 0 0,0 0 0,1 0 0,-1 0-1,0 0 1,0 1 0,-1-1 0,1 1 0,-1 0 0,1 0 0,-1 0-1,0 0 1,0 0 0,0 0 0,0 1 0,-1-1 0,1 1 0,-1-1 0,2 7-1,-1 1 17,0 0-1,0 0 1,-1 0 0,0 0-1,-1 0 1,-3 21-1,1 26 165,2-58-184,0 0-1,0 1 1,0-1 0,1 0 0,-1 0-1,0 0 1,0 1 0,0-1-1,0 0 1,1 0 0,-1 0 0,0 0-1,0 0 1,1 0 0,-1 1 0,0-1-1,0 0 1,0 0 0,1 0-1,-1 0 1,0 0 0,0 0 0,1 0-1,-1 0 1,0 0 0,0 0-1,1 0 1,-1 0 0,0 0 0,0 0-1,1 0 1,-1-1 0,0 1 0,0 0-1,1 0 1,-1 0 0,0 0-1,0 0 1,0 0 0,1-1 0,11-4 48,12-12 36,-1 0 1,26-25 0,23-18 87,-33 28-64,-30 23-45,0 1 1,0 1-1,1-1 1,1 2-1,-1-1 1,13-5-1,-22 12-60,-1 0 0,1 0 0,-1 0-1,0 0 1,1 0 0,-1 0 0,1 0-1,-1 0 1,1 0 0,-1 0 0,0 0-1,1 0 1,-1 0 0,1 0 0,-1 0 0,0 0-1,1 0 1,-1 0 0,1 1 0,-1-1-1,0 0 1,1 0 0,-1 0 0,0 1-1,1-1 1,-1 0 0,0 1 0,1-1 0,6 16 67,-2 22-22,-4-34-32,0 7-5,0 8 20,1 0 0,9 36 1,-10-50-25,1-1 0,-1 1 0,1-1 0,0 1 1,1-1-1,-1 0 0,1 1 0,-1-1 0,1 0 0,1-1 0,-1 1 1,0-1-1,1 1 0,0-1 0,-1 0 0,10 5 0,-5-4 10,1 0 0,0-1 0,0 1 0,0-2 0,1 1 0,-1-2 0,1 1 0,-1-1-1,1 0 1,0-1 0,-1 0 0,1-1 0,-1 0 0,12-3 0,5-1 3,0-2 0,0-1 0,-1-1 0,27-14-1,7-7-3431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2:0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253 699 4816,'0'0'7422,"-11"4"-6970,-13 4-3,0 1 0,-25 14 0,35-15-125,1 0-1,0 1 1,0 1 0,1 0 0,1 0 0,0 1-1,-14 17 1,21-23-232,1 1 1,-1-1-1,1 1 0,0-1 0,0 1 0,1 0 1,0 0-1,0 0 0,0 0 0,1 0 0,0 1 1,0-1-1,0 0 0,1 1 0,0-1 0,0 0 1,1 1-1,-1-1 0,2 0 0,2 11 0,-2-11-39,0-1 0,1 1 0,-1-1 0,1 0 0,0 0 0,0 0 0,1-1-1,5 6 1,-8-8-37,0-1 0,1 0-1,-1 0 1,1 1 0,-1-1-1,1 0 1,-1 0 0,1 0-1,0 0 1,-1-1 0,1 1-1,0 0 1,0-1 0,0 1 0,0-1-1,-1 0 1,1 1 0,0-1-1,0 0 1,0 0 0,0 0-1,0 0 1,0-1 0,0 1-1,0-1 1,-1 1 0,1-1-1,2 0 1,7-6 30,-1 1-1,0-2 1,-1 1-1,1-1 1,-2-1-1,1 1 0,-1-2 1,0 1-1,-1-1 1,7-11-1,0-4 51,0 0-1,-2-1 0,12-34 0,-18 42 16,0-1 0,0 1-1,-2-1 1,0-1 0,0-24-1,-8 82 296,2-25-383,1-1 0,0 1 0,0-1 1,3 22-1,1-15 46,0-1 0,11 32 1,-12-44-44,1 0-1,-1-1 1,1 1 0,0-1 0,1 1 0,-1-1 0,1 0 0,0 0 0,1-1 0,-1 1-1,11 7 1,-12-10-4,0 1 0,1-1 0,-1 0 1,1 0-1,0-1 0,-1 1 0,1-1 0,0 0 0,0 0 0,0 0 0,0 0 0,0-1 0,0 0 0,5 1 0,1-3 27,-1 0 0,0 0 0,0 0 0,0-1 1,10-4-1,-4 0 4,0-1 1,0-1-1,-1 1 1,0-2 0,-1 0-1,0-1 1,0 0 0,-1-1-1,17-22 1,-3 0 81,-2-2 0,34-64 0,47-158 234,-47 40-76,-34 114-143,-24 103-149,7-35 59,-7 34-56,0 0-1,1 1 0,-1-1 0,0 1 0,0-1 0,0 1 0,0-1 0,-1 0 0,1 1 0,0-1 1,-1 1-1,1-1 0,-1 1 0,1-1 0,-1 1 0,0 0 0,0-1 0,1 1 0,-1 0 0,-2-3 1,2 4-6,0 1 1,0-1 0,-1 0 0,1 0 0,0 0-1,0 1 1,0-1 0,0 1 0,0-1 0,0 1 0,0-1-1,0 1 1,0-1 0,0 1 0,0 0 0,1 0-1,-1-1 1,0 1 0,0 0 0,1 0 0,-1 0 0,0 0-1,0 1 1,-1 1-5,-16 19-31,2 1 0,0 1 0,1 1 0,1 0 0,2 0-1,0 2 1,2-1 0,1 2 0,-9 43 0,1 25-88,-6 142 0,19-189 91,3-23 40,0 1 1,2 0-1,4 27 0,-3-41 60,0 0 0,1 0 0,1-1 0,0 1-1,1-1 1,0 1 0,14 22 0,-18-34-49,0 1-1,1 0 0,-1-1 0,0 1 1,1-1-1,-1 1 0,1-1 0,-1 1 1,1-1-1,0 0 0,0 0 1,-1 0-1,1 0 0,0 0 0,0-1 1,0 1-1,0 0 0,0-1 1,0 1-1,3-1 0,-1 0 6,-1 0 0,1-1 0,0 1 0,-1-1 0,1 0 0,-1 0 0,1 0 0,-1 0 0,1-1 0,4-2 0,5-5 46,0 0-1,0-1 1,-1 0-1,12-13 1,59-69 370,17-17-122,-91 101-262,0 1-1,0 0 0,0 1 1,20-10-1,-28 16-49,-1 0-1,0 0 1,1 0 0,-1 0 0,0-1 0,1 1 0,-1 0-1,0 0 1,1 0 0,-1 0 0,1 0 0,-1 0-1,0 0 1,1 0 0,-1 0 0,1 0 0,-1 0 0,0 0-1,1 0 1,-1 0 0,0 1 0,1-1 0,-1 0-1,1 0 1,-1 0 0,0 1 0,1-1 0,-1 0 0,0 0-1,0 1 1,1-1 0,-1 0 0,0 0 0,0 1-1,1 0 1,5 18 71,-5 22 34,-11 15 64,7-46-117,1 0 1,0 0-1,1 0 1,0 0-1,0 0 1,2 15-1,-1-25-52,0 0 0,0 1 0,0-1 0,0 0 0,0 0 0,0 1-1,0-1 1,0 0 0,1 0 0,-1 1 0,0-1 0,0 0 0,0 0 0,0 1 0,1-1 0,-1 0 0,0 0-1,0 0 1,1 1 0,-1-1 0,0 0 0,0 0 0,1 0 0,-1 0 0,0 0 0,1 1 0,-1-1-1,0 0 1,1 0 0,-1 0 0,1 0 0,13-3 103,15-10 38,-5-3-20,-2-1-1,22-19 1,18-16 149,-59 50-258,-1 0-1,1 1 1,-1-1-1,1 1 0,0 0 1,0 0-1,0 0 0,-1 0 1,1 0-1,0 0 1,3 0-1,-5 1-13,0 0 1,-1 0-1,1 0 1,0 0-1,-1 1 1,1-1-1,0 0 1,-1 0-1,1 0 1,-1 1-1,1-1 1,0 0-1,-1 0 0,1 1 1,-1-1-1,1 1 1,-1-1-1,1 0 1,-1 1-1,1 0 1,0 0-2,0 1 0,-1-1 0,1 0 1,-1 0-1,0 1 0,1-1 0,-1 0 1,0 0-1,0 1 0,0-1 0,0 0 0,0 1 1,0-1-1,-1 2 0,-6 42 42,3-30-12,2 1 0,0-1 0,0 0 0,2 29-1,0-44-27,0 1-1,0-1 1,0 0-1,1 1 1,-1-1-1,0 0 1,0 1-1,0-1 1,0 1-1,0-1 1,1 0-1,-1 0 1,0 1-1,0-1 1,1 0-1,-1 1 0,0-1 1,0 0-1,1 0 1,-1 1-1,0-1 1,1 0-1,-1 0 1,0 0-1,1 1 1,-1-1-1,0 0 1,1 0-1,-1 0 1,0 0-1,1 0 1,0 0-1,15-3 50,13-12-4,31-32 79,-18 12-26,-28 23-63,14-11 84,-27 22-112,0 1 0,1-1 0,-1 0 0,0 0 0,0 1 0,1-1-1,-1 0 1,1 1 0,-1 0 0,0-1 0,1 1 0,-1 0 0,1 0 0,-1-1 0,1 1 0,-1 0 0,3 1-1,-3 1-9,0 0-1,-1-1 1,1 1-1,-1 0 0,1 0 1,-1 0-1,0 0 1,0 0-1,0 0 0,0 0 1,0 0-1,-1 2 1,1 2-2,0 2-2,0 1-1,1-1 1,0 0 0,1 1 0,0-1-1,0 0 1,4 8 0,-6-13 3,1-1 1,0 0-1,0 0 1,1 0-1,-1 0 1,0 0-1,1 0 1,-1 0-1,1 0 1,0 0 0,-1 0-1,1-1 1,0 1-1,0-1 1,0 1-1,0-1 1,0 0-1,1 0 1,-1 0-1,0 0 1,1 0-1,-1-1 1,0 1-1,1-1 1,-1 1 0,1-1-1,-1 0 1,5 0-1,11-3 6,-1 0 1,1-1-1,0-1 0,-1-1 0,0 0 0,32-18 1,-20 8 28,-1-2 0,51-41 0,-74 54-19,1 1 13,-1-1 0,0 0 1,0 0-1,8-11 0,-31 42 61,8-13-98,1 1 0,0 0 0,1 0 0,-8 21 0,14-32 7,1 0 1,0 0-1,0 1 0,0-1 1,1 0-1,-1 1 0,1-1 1,0 0-1,-1 1 0,2-1 1,-1 0-1,0 1 0,1-1 1,-1 0-1,1 1 0,0-1 1,0 0-1,0 0 0,1 0 0,-1 0 1,1 0-1,0 0 0,0 0 1,0 0-1,0-1 0,0 1 1,5 3-1,-5-4 6,-1-1 0,1 0 0,0 0 0,0 0 0,0 0 0,0 0 0,1-1 1,-1 1-1,0-1 0,0 1 0,0-1 0,0 0 0,1 0 0,-1 0 0,0 0 0,0 0 0,1 0 0,-1-1 0,0 1 0,0-1 0,0 1 0,0-1 0,0 0 0,0 0 0,3-1 0,1-1 15,-1-1 0,0 1 0,1-1 0,-1 0 0,-1 0-1,1 0 1,6-8 0,-6 6 26,0-1-1,0 0 0,-1-1 1,0 1-1,0-1 1,-1 1-1,0-1 0,2-10 1,-4 15-37,0 0 0,-1 0 1,1 0-1,-1 0 0,0 0 0,0 0 1,0 0-1,0 0 0,-1 0 0,1 0 1,-1 0-1,0 0 0,0 0 0,0 0 1,0 0-1,0 1 0,0-1 0,-1 0 1,0 1-1,1-1 0,-1 1 0,0-1 1,0 1-1,0 0 0,-1 0 0,-2-2 1,4 3-13,0 1 1,0 0 0,0-1 0,-1 1-1,1 0 1,0 0 0,0 0-1,0 0 1,0 0 0,0 0-1,0 0 1,-1 0 0,1 1 0,0-1-1,0 0 1,0 1 0,0-1-1,0 1 1,0-1 0,0 1-1,0-1 1,0 1 0,0 0 0,0-1-1,0 1 1,1 0 0,-2 1-1,0-1 0,1 1 0,-1-1-1,1 1 1,-1 0-1,1-1 1,0 1-1,-1 0 1,1 0 0,0 0-1,0-1 1,1 1-1,-1 0 1,0 0 0,0 4-1,1-3-2,0-1 0,0 0 0,1 0 0,-1 1 0,0-1 0,1 0 0,0 0 0,0 1 0,0-1-1,0 0 1,0 0 0,0 0 0,0 0 0,0 0 0,1-1 0,-1 1 0,3 2 0,-1-2-2,0 1 0,1 0 0,0-1 0,-1 0 0,1 0 0,0 0-1,0 0 1,7 1 0,-1 0 2,-1-1-1,1 0 1,0-1-1,-1 0 0,1-1 1,0 0-1,16-2 1,-15-1 21,0 0 0,0 0 1,0-1-1,-1 0 0,1-1 1,16-10-1,52-42 153,-73 52-153,85-77 234,-91 82-247,0 0 0,1 0 1,-1 0-1,0 0 0,0 0 0,1 0 0,-1 0 1,0 0-1,1 0 0,-1-1 0,0 1 1,1 0-1,-1 0 0,0 1 0,0-1 0,1 0 1,-1 0-1,0 0 0,1 0 0,-1 0 0,0 0 1,0 0-1,1 0 0,-1 1 0,0-1 0,1 0 1,-1 0-1,0 0 0,0 0 0,0 1 0,1-1 1,-1 0-1,0 0 0,0 1 0,0-1 0,1 0 1,-1 0-1,0 1 0,0-1 0,0 0 0,0 1 1,0-1-1,0 0 0,0 0 0,0 1 0,0-1 1,0 0-1,0 1 0,0-1 0,0 0 1,0 1-1,0-1 0,0 1 0,2 20 29,-3 10 11,-2-1 1,-1 1 0,-1-1-1,-14 45 1,18-74-37,1 0 1,0-1-1,0 1 0,0 0 1,-1 0-1,1 0 1,0 0-1,-1-1 0,1 1 1,-1 0-1,1-1 1,-1 1-1,1 0 1,-1 0-1,1-1 0,-1 1 1,0-1-1,1 1 1,-1-1-1,0 1 0,1-1 1,-1 1-1,0-1 1,-1 1-1,1-1 1,1-1 0,-1 1 0,0-1-1,0 1 1,1 0 0,-1-1 0,0 1 0,1-1 0,-1 0-1,1 1 1,-1-1 0,1 1 0,-1-1 0,1 0 0,-1 1-1,1-1 1,0 0 0,-1 0 0,1 1 0,0-2-1,-3-4 23,1-1 0,0 1 0,1 0-1,-1-1 1,1-9 0,-4-2 80,3 15-59,5 13-29,-1-5-24,-1 1 1,1-1-1,1 0 1,-1 0-1,1 0 0,0 0 1,0-1-1,1 1 0,-1-1 1,1 1-1,0-1 1,0-1-1,0 1 0,8 5 1,-5-5-2,-1-1 0,1 1 0,1-1 0,-1-1 0,0 1 0,1-1 0,-1-1 0,1 1 0,13 0 0,-5-2 15,-1-1-1,1 0 1,-1-1-1,1 0 0,-1-1 1,0-1-1,0-1 1,0 0-1,-1-1 1,16-8-1,-11 2 19,0 0-1,0-2 0,-1 0 1,-1-1-1,0-1 1,-2 0-1,1-1 1,-2-1-1,0-1 1,-2 0-1,0 0 1,14-32-1,4-19 97,-4-2 0,25-105-1,-11 33 61,-30 108-141,-2 0-1,6-56 1,-14 76-84,-4 20-33,-6 25-54,7-21 124,-19 70-208,3 2 0,3 0 0,-8 126 0,19-89-6,6-101 186,0 0 0,1 0 0,1 0 0,0-1 0,7 21 0,-8-32 33,0-1 1,1 1-1,-1-1 0,0 0 1,1 0-1,0 0 1,0 0-1,0 0 0,0 0 1,0-1-1,1 1 1,-1-1-1,1 0 0,-1 0 1,1 0-1,0-1 1,0 1-1,0-1 0,5 1 1,7 2 55,0-1 1,0-1 0,24 1-1,1-3 88,0-3 0,68-13-1,-85 12-95,57-15 227,-80 19-311,1-1-1,-1 1 1,1-1 0,-1 0 0,1 0-1,-1 1 1,0-1 0,1 0 0,-1 0-1,0 0 1,0 0 0,1 0 0,-1-1-1,1 0 1,1-7-5334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0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70 7528,'0'0'3689,"-5"15"-3394,0 0-202,-1 2 48,0 0 0,-1-1 0,-13 23 0,-14 13 668,-1-2 0,-57 60 0,10-13 141,66-76-716,-56 64 1588,72-85-1811,0 0 0,0-1 0,0 1 0,0 0 0,0 0 0,0 0 0,0 0 0,0 0 1,0 0-1,0 0 0,0-1 0,0 1 0,0 0 0,0 0 0,0 0 0,0 0 0,0 0 0,0 0 0,0 0 0,0 0 0,-1-1 0,1 1 0,0 0 0,0 0 0,0 0 0,0 0 0,0 0 0,0 0 0,0 0 0,-1 0 0,1 0 0,0 0 1,0 0-1,0 0 0,0 0 0,0 0 0,0 0 0,-1 0 0,1 0 0,0 0 0,0 0 0,0 0 0,0 0 0,0 0 0,0 0 0,0 0 0,-1 0 0,1 0 0,0 0 0,0 0 0,0 0 0,0 1 0,0-1 0,0 0 0,0 0 1,0 0-1,0 0 0,-1 0 0,1 0 0,0 0 0,0 0 0,0 0 0,0 1 0,3-14 317,86-141 310,-1 1-312,-55 86-183,-17 32 5,1 1 1,1 0-1,2 2 1,32-41-1,-52 73-143,0-1 0,1 1 1,-1-1-1,0 1 0,1-1 0,-1 1 1,0 0-1,1-1 0,-1 1 0,0-1 0,1 1 1,-1 0-1,1-1 0,-1 1 0,1 0 1,-1 0-1,1-1 0,-1 1 0,1 0 0,-1 0 1,1 0-1,-1-1 0,1 1 0,-1 0 1,1 0-1,0 0 0,-1 0 0,1 0 0,-1 0 1,1 0-1,-1 0 0,1 1 0,-1-1 1,1 0-1,-1 0 0,1 0 0,-1 1 0,1-1 1,-1 0-1,1 0 0,-1 1 0,1-1 1,-1 0-1,1 1 0,-1-1 0,0 1 0,1-1 1,-1 0-1,0 1 0,1-1 0,-1 1 1,0-1-1,1 2 0,9 31 122,-9-30-123,9 48 136,-3-15 107,1 0-1,1-1 1,29 68 0,-38-102-236,1-1 1,-1 1 0,1 0-1,-1-1 1,1 1-1,-1-1 1,1 1-1,-1-1 1,1 1-1,0-1 1,-1 1-1,1-1 1,0 0-1,-1 1 1,1-1-1,0 0 1,-1 1-1,1-1 1,0 0-1,0 0 1,0 0-1,-1 0 1,1 0-1,0 0 1,0 0-1,0 0 1,-1 0-1,1 0 1,0 0-1,0 0 1,-1-1-1,1 1 1,0 0-1,0 0 1,-1-1-1,1 1 1,0-1-1,-1 1 1,1-1-1,0 0 1,26-20-1793,-25 19 607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0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61 180 6520,'0'0'3902,"1"15"-3499,27 294 909,-9-106-515,2-54-125,-1-4 891,-20-132-671,-5-26-270,-68-251 662,54 180-815,-11-100 0,21 113-208,3 35-72,2-2-1,1-39 1,3 65-155,1 0-1,0 1 0,1-1 1,1 0-1,0 1 1,0 0-1,1 0 0,0 0 1,1 0-1,12-19 0,-11 22-27,0 0 0,1 0 0,0 1 0,0-1 0,1 1 0,0 1 0,0 0 0,1 0 0,0 1 0,0-1 0,0 2 0,0 0-1,1 0 1,0 0 0,0 1 0,0 1 0,0 0 0,0 0 0,0 1 0,14 0 0,-14 1 0,0 0 0,-1 1 0,1 0 0,-1 1 0,1 0 0,-1 0 0,0 1 0,0 1-1,0-1 1,0 1 0,0 1 0,-1-1 0,0 2 0,0-1 0,0 1 0,-1 0 0,0 1 0,0-1 0,0 2 0,-1-1 0,0 1 0,5 8 0,-6-7 15,0 0 1,0 1 0,-1-1 0,0 1 0,-1 0-1,0 0 1,-1 1 0,0-1 0,0 0-1,-1 1 1,0-1 0,-1 1 0,0 0 0,-1-1-1,0 1 1,-1-1 0,0 0 0,-1 1-1,0-1 1,-5 11 0,-3 7 32,-2-1 0,-1-1 1,-1 0-1,-1-1 0,-23 28 0,28-39 9,-1-1-1,-1 0 0,-1-1 1,1-1-1,-2 0 0,0 0 0,0-1 1,-1-1-1,0-1 0,-18 7 1,22-12 106,12-4 41,21-3-27,-2 5-153,0 1 0,0 1 0,-1 1 0,0 0-1,1 1 1,-2 1 0,31 15 0,-36-14-22,1 0 1,-2 1-1,1 1 1,-1 0-1,-1 0 1,1 1-1,-2 1 1,16 19-1,-22-25-8,0-1 0,-1 1 1,1 0-1,-1 0 0,0 0 0,0 0 0,-1 0 0,0 0 0,1 1 0,-2-1 1,1 7-1,-1-8 4,0 0 0,-1 0 0,1 0 1,-1 0-1,0 0 0,0 0 0,-1-1 0,1 1 1,-1 0-1,0-1 0,0 0 0,0 1 0,0-1 1,-1 0-1,1 0 0,-1 0 0,-3 3 0,-4 2 22,0-1-1,0 0 0,-1-1 0,0 0 1,0-1-1,-1 0 0,0 0 0,1-1 1,-1-1-1,-1 0 0,1-1 0,0 0 1,-1-1-1,1 0 0,-1-1 0,1-1 1,-21-2-1,30 2-19,-1 0 0,1 0 1,0-1-1,0 1 0,-1-1 0,1 0 0,0 0 1,-5-4-1,7 5-12,0 1 1,1-1 0,-1 1 0,0-1-1,1 0 1,-1 0 0,1 1 0,-1-1-1,1 0 1,-1 0 0,1 0 0,0 1-1,-1-1 1,1 0 0,0 0 0,-1 0-1,1 0 1,0 0 0,0 0 0,0 0-1,0 0 1,0 1 0,0-1 0,0 0-1,0 0 1,1 0 0,-1 0-1,0 0 1,0 0 0,1 0 0,-1 0-1,1 1 1,-1-1 0,1 0 0,-1 0-1,1 1 1,-1-1 0,2-1 0,7-7-2985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0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40 11952,'0'0'1152,"-10"15"-871,-31 49 20,38-58-227,0 0 1,0 0-1,0-1 0,0 2 0,1-1 0,0 0 1,1 0-1,-1 1 0,1-1 0,0 1 0,0 9 1,2-15-36,-1 1 0,0 0 0,0 0 0,1-1 0,-1 1 0,1 0 0,0-1 0,-1 1-1,1 0 1,0-1 0,0 1 0,0-1 0,0 1 0,0-1 0,1 0 0,1 2 0,-1-1 7,0-1-1,0 0 0,1 1 0,-1-1 0,0 0 0,1 0 0,-1-1 1,1 1-1,-1-1 0,1 1 0,-1-1 0,1 0 0,4 0 1,3 0 63,0-1 1,-1 0 0,1-1 0,0 0 0,-1-1 0,0 0 0,1 0 0,-1-1 0,-1 0 0,13-8 0,-14 8-12,-1 0 0,1-1 1,-1 0-1,0 0 1,-1-1-1,1 1 0,-1-1 1,0 0-1,-1-1 1,1 1-1,-1-1 0,0 0 1,4-12-1,-7 16-53,0-1 0,0 1 0,-1 0 0,1-1-1,-1 1 1,0-1 0,1 1 0,-2 0 0,1-1 0,0 1 0,-1-1 0,1 1 0,-1 0-1,0-1 1,0 1 0,-1 0 0,1 0 0,-1 0 0,1 0 0,-1 0 0,0 0-1,0 0 1,0 1 0,-1-1 0,1 1 0,0-1 0,-1 1 0,-5-3 0,4 2 8,0 0 1,-1 1-1,1-1 1,-1 1-1,0 0 1,0 0-1,1 1 1,-1 0-1,-1 0 1,1 0-1,0 0 1,0 1 0,0 0-1,0 0 1,0 0-1,0 0 1,-1 1-1,-5 2 1,7-2-13,0 0 0,0 1 0,0-1 0,1 1 1,-1 0-1,0 0 0,1 0 0,0 1 0,-1-1 1,1 1-1,0 0 0,0 0 0,1 0 0,-1 0 1,0 1-1,1-1 0,0 1 0,0-1 0,0 1 1,0 0-1,-1 4 0,2-2-272,-1 0-1,1 0 1,1 1-1,-1-1 1,1 0-1,0 0 1,0 0-1,1 0 1,0 1-1,0-1 1,1 0 0,3 9-1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1331 1 3504,'0'0'3796,"-5"10"-3550,-11 17 20,0 0-1,-2-1 0,-27 29 1,-136 162 728,46-51-446,-53 68 171,55-66-112,-30 49 318,67-90-310,11-14 82,71-92-487,-1 0 0,-1-1 1,-1 0-1,-1-1 0,-24 20 0,33-32-141,6-4-7,-1 0 0,1-1 0,-1 1 0,1-1 0,-1 0 0,0 0 0,0 0 0,-7 3 0,6-3 271,1 0-154,4-11-88,13-57-15,3 1 1,34-90 0,-49 152-76,91-235 209,-61 163-45,-28 56-65,-5 14-11,-6 12-1,-26 44 9,1 2-1,-40 94 0,-28 123 39,96-255-132,1-5-2,1 0 1,-1 1-1,2-1 1,-1 1-1,2 0 1,-1 0-1,1 0 1,1 15-1,1-25 0,-1 0-1,1 0 0,-1 0 1,1 0-1,-1 0 0,1 0 0,-1 0 1,1 0-1,0 0 0,0 0 1,0 0-1,-1 0 0,1-1 0,0 1 1,0 0-1,0-1 0,0 1 0,0 0 1,0-1-1,0 1 0,1-1 1,-1 0-1,0 1 0,0-1 0,0 0 1,0 0-1,0 0 0,1 1 0,-1-1 1,0 0-1,0-1 0,0 1 1,1 0-1,-1 0 0,1-1 0,8-1 8,0 0-1,-1 0 1,12-6-1,-14 6 1,40-17 55,0-3 0,43-27-1,-41 22-11,75-32 0,-123 59-194,1-1 1,-1 0-1,1 1 1,0-1-1,-1 1 1,1-1-1,-1 1 1,1 0-1,0 0 1,0 0-1,-1 0 1,1 0-1,0 0 1,-1 0-1,3 1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1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4816,'0'0'5420,"11"0"-5255,161 11 428,45 2-34,-96-17-135,169-28 0,73-4 171,-102 14-6,95-11 307,-265 29-477,175 16 1,-152 4-164,100 8 248,-110-26-264,-57 0-138,-18 2 68,0-1 1,0-2-1,0-1 0,-1-1 0,34-11 0,-63 16-159,1 0-1,0 0 0,0 0 0,0-1 1,-1 1-1,1 0 0,0 0 0,0 0 1,-1 0-1,1 0 0,0 0 0,0-1 0,0 1 1,0 0-1,-1 0 0,1 0 0,0 0 1,0-1-1,0 1 0,0 0 0,0 0 0,0 0 1,-1-1-1,1 1 0,0 0 0,0 0 1,0-1-1,0 1 0,0 0 0,0 0 0,0-1 1,0 1-1,0 0 0,0 0 0,0 0 1,0-1-1,0 1 0,0 0 0,0 0 1,0-1-1,1 1 0,-1 0 0,0 0 0,0 0 1,0-1-1,0 1 0,0 0 0,0 0 1,1 0-1,-1-1 0,0 1 0,0 0 0,0 0 1,1 0-1,-1 0 0,0 0 0,0-1 1,0 1-1,1 0 0,-1 0 0,0 0 0,1 0 1,-28-8 121,20 6-62,-52-20 198,2-2-1,1-3 1,-66-41 0,121 67-260,1 1 0,-1 0 1,0-1-1,1 0 0,-1 1 1,0-1-1,1 1 0,-1-1 1,1 0-1,-1 1 0,1-1 1,-1 0-1,1 0 0,-1 1 1,1-1-1,0 0 0,-1 0 1,1 0-1,0 0 0,0 1 1,0-1-1,0 0 0,-1 0 1,1 0-1,0 0 0,1 0 1,-1-1-1,14 1 61,6 0-77,1 0 0,-1 1 0,0 1 0,1 1 0,-1 1 0,0 1 0,0 0 0,-1 2 0,1 0 0,-1 1 0,-1 1 0,27 15 0,-41-21 11,-1 0 1,0 0-1,0 0 0,0 0 0,-1 0 0,1 1 0,0-1 0,-1 1 0,1 0 0,-1 0 0,0 0 0,0 0 0,0 0 0,-1 0 0,1 1 0,-1-1 1,0 0-1,0 1 0,2 5 0,-3-5 7,0 1 1,0-1-1,-1 0 1,1 1-1,-1-1 1,0 0-1,0 1 1,0-1-1,-1 0 1,1 0-1,-1 0 1,0 0-1,0 0 1,-1 0-1,-4 6 1,-4 2 37,0 0 0,-1-1 0,0-1 1,0 0-1,-22 13 0,-24 19 68,53-39-2667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2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35 4616,'0'0'7754,"-10"-2"-7498,-12-2 312,-45-2-1,-76 2 1870,68-5-1409,52 5-833,16 2-132,0 1 1,0 0-1,0 0 1,0 1 0,-1 0-1,1 0 1,0 1-1,-9 1 1,-22 7 648,61-1-667,1-1 1,0 0 0,43 4-1,88-4 3,-108-5-41,-16-3-1,-24 0 5,-1 0 0,1 1 0,-1-1 0,1 2 0,0-1 0,-1 1 1,1 0-1,-1 0 0,1 1 0,-1 0 0,10 4 0,-15-5-2,0-1 0,0 1 0,0 0 0,0 0-1,-1 0 1,1 0 0,0-1 0,0 1 0,-1 0 0,1 1 0,-1-1 0,1 0 0,-1 0 0,1 0 0,-1 0 0,0 0 0,0 0 0,1 0 0,-1 1 0,0-1 0,0 0-1,0 0 1,0 0 0,0 1 0,0-1 0,-1 0 0,1 0 0,0 0 0,-1 0 0,1 0 0,0 0 0,-1 1 0,0-1 0,1 0 0,-1 0 0,1 0 0,-1-1 0,-1 3-1,-5 6 39,0-1 0,-1 1 0,-11 9 0,6-6-17,-2 2 65,-28 20-1,30-25 15,1 1-1,0 1 1,-20 20-1,31-29-194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2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12 385 5320,'0'0'7408,"-1"-11"-7112,-5-222 1560,5 101 534,0 124-2040,0 13 14,-1 18-113,10 153 157,-5-53-185,-2-105-189,-1-8 22,0 0 1,0-1 0,2 1 0,-1 0-1,1-1 1,5 18 0,-6-26-48,-1-1 0,1 1 1,-1 0-1,1-1 0,-1 1 1,1-1-1,-1 1 0,1-1 1,-1 1-1,1-1 0,0 1 1,-1-1-1,1 0 0,0 1 0,-1-1 1,1 0-1,0 1 0,0-1 1,-1 0-1,1 0 0,0 0 1,0 0-1,1 0 0,22-4 100,17-16-11,88-77 270,-128 97-361,0-1 0,-1 1 0,1-1 0,0 1 0,0-1 0,0 0-1,-1 1 1,1-1 0,0 0 0,-1 0 0,1 0 0,0 1 0,-1-1-1,1 0 1,-1 0 0,0 0 0,1 0 0,-1 0 0,0 0 0,1 0 0,-1 0-1,0 0 1,0 0 0,0 0 0,0 0 0,0 0 0,0 0 0,0 0-1,0 0 1,0 0 0,-1 0 0,1 0 0,0 0 0,-1 0 0,1 0-1,0 0 1,-1 0 0,1 0 0,-1 1 0,0-1 0,1 0 0,-1 0 0,0 0-1,1 1 1,-1-1 0,0 0 0,0 1 0,0-1 0,-1 0 0,-7-6 41,0 1 1,-1 0 0,-18-7 0,15 6 6,-1-3 0,12 8-45,0 0 0,0 1 1,1 0-1,-1-1 0,0 1 0,0 0 0,0 0 1,0 0-1,-3-1 0,5 2-7,0 0-1,-1 0 1,1 0-1,0 0 1,0 0 0,0 0-1,0 0 1,-1 0-1,1 0 1,0 0-1,0 0 1,0 0 0,0 0-1,0 0 1,-1 0-1,1-1 1,0 1 0,0 0-1,0 0 1,0 0-1,0 0 1,0 0 0,0-1-1,-1 1 1,1 0-1,0 0 1,0 0-1,0 0 1,0 0 0,0-1-1,0 1 1,0 0-1,0 0 1,0 0 0,0 0-1,0-1 1,0 1-1,0 0 1,0 0-1,0 0 1,0 0 0,0-1-1,0 1 1,0 0-1,0 0 1,0 0 0,1 0-1,-1-1 1,0 1-1,0 0 1,0 0-1,0 0 1,0 0 0,0 0-1,0 0 1,1-1-1,-1 1 1,0 0 0,0 0-1,0 0 1,9-8-1421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3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4120,'0'0'9450,"14"0"-9180,0 1-190,-9-1-49,1 1 0,-1-1 0,0 0 0,1 0 0,-1-1 0,1 0 0,-1 1 0,0-2 0,0 1 0,0-1 0,1 0 0,-2 0 0,1 0 0,7-5 0,32-20 356,-2 1 241,-2-2 0,57-48 1,-88 68-432,2 0 1,-1 1-1,1 0 1,0 0-1,16-6 0,-9 5 100,0-4 230,-49 65 390,-5-3-732,-39 77 0,47-78-75,15-25 61,1 1-1,-16 47 1,27-70-152,1 0-1,-1 0 0,0 0 1,1 1-1,0-1 1,-1 0-1,1 0 1,0 1-1,0-1 1,0 0-1,1 0 1,-1 0-1,0 1 1,1-1-1,-1 0 1,1 0-1,0 0 1,0 0-1,0 0 1,0 0-1,0 0 1,0 0-1,1 0 0,-1 0 1,0-1-1,1 1 1,2 1-1,-25-23 131,-1 1 0,-1 1-1,-43-26 1,57 38-95,8 4-30,-1 1-1,0 0 1,1 0-1,-1 0 0,0 0 1,0 0-1,1 0 1,-1 0-1,0 0 1,0 1-1,-2-1 1,22 2 91,1 1 0,29 8 1,9 1-69,-24-7-40,4 2-10,50 0-1,-86-6 4,-1 0 0,0 0 0,0 0 0,0 0 0,1 0 0,-1 0 0,0 0 0,0 0 0,1 0 0,-1 0 0,0 0 0,0 0 0,0 0 0,1 0 0,-1 0 0,0 0 0,0-1 0,0 1 0,1 0 0,-1 0 0,0 0 0,0 0 0,0-1 0,0 1 0,1 0 0,-1 0 0,0 0 0,0 0 0,0-1 0,0 1 0,0 0 0,0 0 0,0 0 0,0-1-1,0 1 1,1 0 0,-1 0 0,0-1 0,0 1 0,0 0 0,0 0 0,0 0 0,0-1 0,-1 1 0,1 0 0,0-1 0,-7-15 22,-16-13 57,-23-18 142,41 42-170,1 2-1,-1-1 1,0 0 0,0 1 0,0 0 0,0 0 0,-1 1 0,-10-4 0,15 5-46,0 1 0,1 0 1,-1 0-1,0 0 0,0-1 0,1 1 0,-1 0 1,0 0-1,0 0 0,0 0 0,0 0 1,1 0-1,-1 1 0,0-1 0,0 0 0,0 0 1,1 0-1,-1 1 0,0-1 0,0 1 0,1-1 1,-1 0-1,0 1 0,1-1 0,-1 1 1,0-1-1,1 1 0,-1 0 0,1-1 0,-1 1 1,1 0-1,-1-1 0,1 1 0,0 0 0,-1-1 1,1 1-1,0 0 0,-1 0 0,1-1 1,0 1-1,0 0 0,0 0 0,0 0 0,0 0 1,0-1-1,0 1 0,0 0 0,0 0 0,0 1 1,1 1-6,-1-1 0,0 1 0,1 0 0,0-1 0,0 1 0,0-1 0,0 1 0,0-1 0,0 1 0,0-1 0,1 1 0,-1-1 0,1 0 0,2 2 0,-2-2 9,1 0 0,0-1 0,-1 1 0,1-1 0,0 0 0,0 0 1,0 0-1,0 0 0,0 0 0,0-1 0,0 1 0,0-1 0,0 0 0,0 0 0,4 0 0,3-1-791,-1-1 1,0 1-1,9-5 1,-17 6 684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4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41 535 4512,'0'0'2265,"13"-14"-2132,87-101 71,132-150 861,-138 159 228,-66 71 451,-33 44-1686,1 0 0,-1 0-1,-1-1 1,0 1 0,0-1 0,-1-1 0,-8 9 0,-9 11 31,-35 41 117,-2-2 1,-4-3 0,-92 71-1,147-127-187,3-2 14,0-1 0,1 2-1,-1-1 1,1 1 0,0 0 0,-9 12-1,9-9 113,1-3-77,7-8 63,1-21 140,15-17-121,9-26 37,-6 4-28,-7 24 138,13-64 1,-26 100-266,-1 1 1,0-1-1,0 0 1,0 1-1,0-1 1,0 0-1,0 1 1,0-1-1,0 1 1,-1-1-1,1 1 1,-1-1-1,1 0 1,-1 1-1,1-1 1,-1 1-1,-1-2 1,2 3-19,0 0 0,-1-1 0,1 1 1,0 0-1,-1 0 0,1-1 0,0 1 1,0 0-1,-1 0 0,1 0 0,-1 0 0,1-1 1,0 1-1,-1 0 0,1 0 0,0 0 0,-1 0 1,1 0-1,0 0 0,-1 0 0,1 0 1,-1 0-1,1 0 0,0 0 0,-1 0 0,-11 12 182,0 11-147,0 0 0,2 1 0,1 0 0,1 0 0,1 1 0,-6 40 0,-4 11-49,13-59 2,2 1 1,0-1-1,0 1 1,2 0-1,2 32 1,-2-49 3,0-1 0,0 1 0,0-1 0,0 1 0,0-1 0,0 1 0,0-1 0,0 1 0,0-1 0,0 1 0,0-1 0,1 1 0,-1-1 0,0 1 0,0-1 0,0 1 0,1-1 0,-1 1 0,0-1 0,1 1 0,-1-1 0,0 1 0,1-1 0,-1 0 0,0 1 0,1-1 0,-1 0 0,1 1 0,-1-1 0,1 0 0,-1 0 0,1 1 0,-1-1 0,1 0 0,-1 0 0,1 0 0,-1 0 0,1 0 0,-1 0 0,1 0 0,-1 0 0,1 0 0,-1 0 0,1 0 0,0 0 0,-1 0 0,1 0 0,-1 0 0,1 0 0,-1-1 0,1 1 0,-1 0 0,1 0 0,0-1 0,4-2 27,0-1 0,0 0 0,0 0-1,5-6 1,2 0-4,129-118 233,-129 118-230,-2 1 39,0 1 1,1 0 0,16-9-1,-27 16-65,0 1 0,1 0 0,-1 0-1,0 0 1,0 0 0,1 0 0,-1-1-1,0 1 1,0 0 0,1 0-1,-1 0 1,0-1 0,0 1 0,0 0-1,0 0 1,1-1 0,-1 1-1,0 0 1,0 0 0,0-1 0,0 1-1,0 0 1,0-1 0,0 1-1,0 0 1,0-1 0,0 1 0,0 0-1,0 0 1,0-1 0,0 1-1,0 0 1,0-1 0,0 1 0,0 0-1,0 0 1,0-1 0,0 1-1,0 0 1,-1-1 0,1 1 0,0 0-1,0 0 1,0-1 0,-1 1 0,1 0-1,0 0 1,0 0 0,0-1-1,-1 1 1,1 0 0,0 0 0,0 0-1,-1 0 1,1 0 0,0 0-1,-1-1 1,1 1 0,0 0 0,0 0-1,-1 0 1,1 0 0,-1 0-1,-18-7 133,-10 3 42,0 2 0,-52 1 0,38 2 119,57-6-2631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4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945 36 3208,'0'0'3022,"-11"-4"-2731,-11-4 15,-1 2-1,-1 0 1,-35-3 0,-6 7 883,-83 8 1,135-5-1021,2-2 18,-17 2 450,28-2-605,-1 1 1,0 0 0,1 0 0,-1 0 0,1 0-1,-1 0 1,0 0 0,1 1 0,-1-1-1,1 0 1,-1 0 0,1 0 0,-1 0 0,1 1-1,-1-1 1,1 0 0,-1 1 0,1-1 0,-1 0-1,1 1 1,-1-1 0,1 0 0,-1 1-1,1-1 1,0 1 0,-1-1 0,1 1 0,-1 0-1,-1 1 309,2-2-332,1 0-1,-1 0 1,0 0 0,0 0 0,0 0 0,0 0 0,1 0 0,-1 0 0,0 0 0,0 0 0,0 0 0,0 0 0,0 1 0,1-1 0,-1 0 0,0 0 0,0 0 0,0 0 0,0 0 0,0 1 0,0-1-1,0 0 1,0 0 0,1 0 0,-1 0 0,0 1 0,0-1 0,0 0 0,0 0 0,0 0 0,0 0 0,0 1 0,0-1 0,0 0 0,0 0 0,0 0 0,0 0 0,0 1 0,0-1 0,0 0 0,-1 0-1,1 0 1,0 1 0,0-1 0,0 0 0,0 0 0,0 0 0,0 0 0,0 0 0,0 1 0,-1-1 0,1 0 0,0 0 0,0 0 0,0 0 0,0 0 0,0 0 0,-1 0 0,1 0 0,0 0 0,0 1 0,0-1-1,0 0 1,-1 0 0,1 0 0,0 0 0,15 7 54,0-1 0,1 0 0,0-1 1,0 0-1,0-2 0,18 3 0,40 9 146,-62-12-99,1 0 1,0-1-1,17 1 0,-18 3 17,-12-6-120,0 0-1,0 0 1,0 0 0,1 0-1,-1 0 1,0 0-1,0 0 1,0 0 0,0 0-1,0 0 1,1 0 0,-1 0-1,0 0 1,0 0 0,0 0-1,0 0 1,0 0 0,0 1-1,1-1 1,-1 0-1,0 0 1,0 0 0,0 0-1,0 0 1,0 0 0,0 0-1,0 1 1,0-1 0,0 0-1,0 0 1,0 0 0,0 0-1,0 0 1,0 1-1,0-1 1,0 0 0,0 0-1,0 0 1,0 0 0,0 0-1,0 1 1,0-1 0,0 0-1,0 0 1,0 0 0,0 0-1,0 0 1,0 1-1,0-1 1,0 0 0,0 0-1,0 0 1,0 0 0,-1 0-1,1 0 1,0 0 0,0 1-1,-9-1 33,0 2 0,-1-1 1,1 1-1,-11 4 0,-23 4 27,26-8-50,1 0 0,0 2 0,0-1 0,0 2 0,0 0 0,1 1 0,0 1 0,0 0 0,1 1 0,0 0 0,-14 12 0,23-16-13,-3 2 33,0 0 1,0 1-1,-13 15 1,19-20-27,0 1 1,1 0 0,-1-1-1,0 1 1,1 0 0,0 0-1,0 0 1,0 1 0,0-1-1,0 0 1,1 0 0,-1 0-1,1 1 1,0-1 0,0 0 0,0 5-1,1-2-3,0 0 1,0 0-1,0-1 0,1 1 0,-1-1 1,1 1-1,1-1 0,-1 0 1,1 0-1,0 0 0,0 0 0,0 0 1,1-1-1,0 1 0,0-1 0,0 0 1,0 0-1,1-1 0,-1 1 0,1-1 1,0 0-1,0 0 0,0 0 0,0-1 1,1 0-1,9 3 0,-2-3 15,0 0 0,0 0 0,1-1-1,-1-1 1,1 0 0,-1-1 0,0 0-1,25-7 1,-29 3 82,-11 0 43,1 4-133,0 0-1,0 0 0,0 1 0,0-1 1,0 1-1,-1-1 0,1 1 1,0-1-1,0 1 0,0 0 1,-1-1-1,1 1 0,-2 0 1,-16 0 55,8-1-27,0 1-1,1 1 1,-1 0-1,0 0 1,-20 6-1,17-3-1,0 0 0,1 1 1,0 1-1,0 0 0,0 1 0,1 0 0,0 1 0,0 0 0,1 1 0,-12 12 0,22-19-41,0-1-1,0 0 0,0 1 0,0-1 0,0 0 0,0 1 0,0-1 0,1 1 0,-1 0 0,0-1 0,1 1 0,0-1 0,-1 1 0,1 0 0,0 0 0,0-1 0,0 1 0,0 0 0,0-1 0,0 1 0,1 2 0,0-1-7,0 0 0,0 0 0,1 0 1,-1 0-1,1 0 0,0 0 0,0-1 1,0 1-1,0-1 0,5 5 0,-2-3-5,1 1-1,0-1 0,0 0 1,0 0-1,0 0 0,1-1 1,-1 0-1,1 0 0,11 2 1,44-2 27,-37-3 66,-23 0-12,-9-1 22,-10 3-44,-1 1 1,1 0-1,0 1 1,0 1-1,1 1 1,-1 0-1,-20 12 1,8-3-8,0 2 0,-30 24 0,58-40-37,-1 0 0,1 0-1,-1 0 1,1 0-1,0 0 1,0 1-1,0-1 1,0 0-1,0 1 1,0-1-1,0 1 1,0-1-1,1 1 1,-1-1 0,0 1-1,1-1 1,-1 1-1,1 0 1,0-1-1,-1 1 1,1 0-1,0-1 1,0 1-1,0 0 1,0-1-1,1 1 1,-1 0 0,0-1-1,1 1 1,-1 0-1,2 2 1,0 0-13,0-1 0,0 1 0,0-1 0,1 1 0,0-1 0,-1 0 0,1 0 0,0 0 0,0 0 0,1-1 0,6 5 0,-2-3 11,-1-1 0,2 1 0,-1-1 0,0-1 0,1 1 0,-1-1 0,1-1 0,-1 0 0,18 0 0,-25-1 57,-23-1 196,-5 8-208,1 1-1,0 0 0,0 2 1,0 2-1,1 0 0,1 1 1,-44 32-1,67-44-44,0-1 0,0 1 0,0 0 1,0-1-1,1 1 0,-1 0 0,0-1 0,0 1 0,1 0 0,-1 0 0,0-1 0,1 1 0,-1 0 1,1 0-1,-1 0 0,1 0 0,-1 0 0,1 0 0,0 0 0,0 0 0,-1 0 0,1 0 1,0 0-1,0 0 0,0 0 0,0 2 0,1-1-4,0-1 0,-1 1 0,1-1 0,0 1-1,0-1 1,0 0 0,0 1 0,1-1 0,-1 0 0,0 0 0,0 0 0,1 0 0,-1 0-1,3 1 1,5 3-32,0-1-1,0 0 1,0-1 0,15 4-1,-13-5 27,0-1-1,-1 0 1,14-1 0,-13 0 56,-36 18 143,-44 23-75,-41 27 31,97-59-131,0 1 0,0 0 0,1 2 0,1-1 0,-17 23 0,26-32-15,1-1 0,0 1 0,0 0 1,0 0-1,0 0 0,0 0 0,0 0 1,0 0-1,1 0 0,-1 0 0,1 0 0,-1 4 1,1-5-2,0 0 1,0-1 0,1 1 0,-1 0 0,0 0-1,0 0 1,1 0 0,-1 0 0,0-1 0,1 1-1,-1 0 1,1 0 0,-1-1 0,1 1 0,-1 0-1,1-1 1,0 1 0,-1 0 0,1-1-1,0 1 1,1 0 0,1 0-5,1 1-1,0-1 1,0 0-1,0 0 1,0 0-1,0 0 1,0-1-1,1 0 1,-1 1-1,0-2 1,6 0-1,16-3-461,-1-2 0,0-1-1,0-1 1,35-17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2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9744,'0'0'9241,"10"2"-8624,19 3 76,0-2 0,40 1 0,72-8 1347,-18 0-312,-70 5-1005,-17 0 26,62-5 0,-94 3-731,0 1 0,0-1 1,0 1-1,0-1 0,0 0 1,0 0-1,0-1 0,-1 1 0,1-1 1,0 0-1,-1 0 0,0 0 1,1-1-1,-1 1 0,0-1 1,0 0-1,3-3 0,5-8-3643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5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6520,'0'0'13202,"5"-11"-12998,-3 9-193,2-8 55,1 0 1,1 1-1,0-1 0,0 1 0,1 1 1,0-1-1,12-11 0,-14 17-42,1-2 30,0 0 1,1 0-1,0 1 1,0 0-1,8-4 1,-13 7-39,0 1 0,-1-1-1,1 1 1,0-1 0,0 1 0,0 0 0,-1-1-1,1 1 1,0 0 0,0 0 0,0 0 0,-1 1 0,1-1-1,0 0 1,0 1 0,0-1 0,-1 1 0,1 0 0,0-1-1,-1 1 1,1 0 0,-1 0 0,1 0 0,-1 0 0,1 0-1,-1 0 1,0 1 0,1-1 0,0 3 0,3 3 24,0 0-1,-1 0 1,0 0 0,-1 1 0,0-1 0,0 1 0,-1 0 0,1 0 0,0 13 0,1 12 84,0 36 0,-2-22-9,0-23-28,0 0 0,2-1 0,6 25-1,-7-40-38,-1-1 0,1 1 0,1 0-1,0-1 1,0 0 0,0 0 0,1 0-1,0 0 1,0-1 0,1 0 0,0 0 0,7 6-1,-7-7 30,0 0-1,1-1 1,0 0 0,-1 0-1,1 0 1,1-1-1,-1 0 1,15 4 0,-17-6-46,1 0 0,0-1 1,0 0-1,0 0 0,0 0 1,0-1-1,0 0 1,-1 0-1,1 0 0,0-1 1,-1 1-1,10-5 1,11-9-1315,-22 13-540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08:5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838 0 8536,'0'0'4496,"-15"16"-4079,-197 179 775,-1-40-204,18-14 37,152-106-499,1 3-1,-48 53 0,87-88-473,0 1 0,0-1 1,1 0-1,-1 1 0,1 0 0,0-1 0,0 1 0,0 0 0,1 0 1,0 0-1,-2 4 0,3 14-2225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1:1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19 12864,'0'0'1408,"-56"-19"-968,40 19-200,4 4 8,6-2-296,10 4-8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1:51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402 217 5016,'0'0'4504,"-7"14"-4232,5-10-251,-56 102 486,-85 150 932,73-126-701,69-128-727,-16 27 236,1 0 0,1 1 0,2 1-1,-18 64 1,28-81-49,0-1-1,-1 0 0,-1 0 1,-8 17-1,12-25 203,4-7-78,5-8-25,2-14-59,-2 1 1,7-30-1,-9 28-67,1 1-1,14-31 0,123-320 1687,-118 298-1462,-5 12-86,-13 35-71,3 0 1,22-49-1,-20 56-97,-6 8 0,1 0-1,0 1 1,1 0 0,1 0-1,0 1 1,16-16-1,-22 26-113,-1 1-1,1-1 1,0 1-1,0 0 1,0 0-1,0 1 1,0-1-1,0 1 1,0 0-1,0 0 1,1 0-1,-1 1 1,0-1-1,1 1 1,-1 0-1,0 0 0,1 1 1,-1-1-1,8 3 1,-7-2-14,1 1 0,0 0 0,-1 0 0,1 1 1,-1-1-1,0 1 0,0 1 0,0-1 0,0 1 0,0-1 0,-1 1 0,0 1 1,8 8-1,-6-4-8,0 0-1,0 0 1,-1 1 0,-1-1 0,1 1 0,-2 0 0,1 1 0,-1-1 0,-1 0 0,0 1-1,0 0 1,-1-1 0,-1 1 0,0 0 0,0 0 0,-1-1 0,0 1 0,-1 0 0,0-1-1,-1 1 1,0-1 0,0 0 0,-9 16 0,3-7 10,0 0 0,-2-1 0,0 0 0,-2-1 0,0 0 0,0 0 0,-2-2-1,0 0 1,0 0 0,-2-2 0,0 0 0,0-1 0,-1 0 0,0-2 0,-1 0 0,0-1 0,-1-1 0,0 0 0,-26 5 0,32-10 96,0 0 1,0-1 0,-23 0-1,92-24 116,-36 17-197,1 0-1,-1 2 1,1 0-1,-1 1 1,1 2 0,0-1-1,33 6 1,-43-4-23,0 0 0,-1 1 0,1 1 0,-1-1 0,1 2 0,-1-1 0,0 1 0,0 1 0,0 0 0,-1 0 1,0 0-1,0 1 0,0 0 0,-1 1 0,0 0 0,0 0 0,8 11 0,-13-14-7,0 0 1,0 0-1,0 1 0,-1-1 1,0 1-1,1-1 0,-2 1 1,1-1-1,0 1 0,-1 0 1,0 0-1,0-1 0,0 1 1,-1 0-1,0-1 1,1 1-1,-2 0 0,1-1 1,0 1-1,-1-1 0,0 0 1,0 0-1,-5 8 0,-2 3 5,-1-1-1,0 0 0,-1 0 1,-1-1-1,-13 12 1,7-10 12,-1 0 0,0-2 0,-1 0 0,0-1 1,-1-1-1,-1-1 0,0-1 0,0-1 1,0 0-1,-25 3 0,13-6 88,-1-1 0,-59-2-1,76-2-58,31-1-41,0-1-1,0-1 1,0 0 0,-1 0 0,16-7-1,8-2 25,31-9 44,-2-2 0,-1-4 0,78-43 0,-77 39-30,-47 24-18,-1-1 1,0-1 0,0 0 0,19-16 0,10-15 182,-37 35-123,-6 7-9,-7 14 17,0-2-99,-8 37 19,5-26-31,-4 32-1,7-34 1,-2 26-26,6-46 45,0-1-1,0 1 1,0-1-1,0 0 1,1 1-1,-1-1 1,1 0-1,-1 1 1,1-1-1,0 0 1,0 0-1,0 1 1,0-1-1,1 0 1,-1 0-1,2 2 1,-2-3 1,0-1 1,0 1-1,1 0 0,-1-1 0,0 1 1,0-1-1,1 1 0,-1-1 1,0 0-1,1 0 0,-1 1 1,0-1-1,1 0 0,-1 0 1,0 0-1,1 0 0,-1-1 0,0 1 1,1 0-1,-1 0 0,0-1 1,0 1-1,1-1 0,-1 1 1,0-1-1,2-1 0,35-22 45,-30 18-31,17-14 66,-1 0-1,35-39 0,-8 7 114,27-30 273,-80 86-471,0 1 1,0-1-1,0 0 0,1 1 0,0-1 1,0 1-1,0-1 0,0 1 1,1 0-1,-1 6 0,0 3-2,-1 3-10,0 1-1,2 30 1,0-42 8,1-1 0,0 1 0,0-1 0,0 1 0,0-1 0,1 1 1,0-1-1,1 0 0,-1 0 0,1 0 0,0 0 0,5 7 0,-7-11 8,0 0-1,0 0 0,0 0 1,0-1-1,0 1 0,0 0 1,0 0-1,0-1 0,0 1 1,0-1-1,1 1 0,-1-1 1,0 0-1,0 1 1,1-1-1,-1 0 0,0 0 1,0 0-1,1 0 0,-1 0 1,0 0-1,1 0 0,-1 0 1,0-1-1,0 1 0,1 0 1,-1-1-1,0 1 0,0-1 1,0 1-1,2-2 0,4-2 9,0-1-1,-1 0 0,1 0 1,5-6-1,-5 4-3,12-11 23,-1-1 0,-1 0 0,-1-2 0,-1 0 0,0 0 1,-2-2-1,-1 0 0,10-25 0,9-32 76,22-91-1,-35 108-66,43-177 190,-59 230-219,3-10 14,-2 39-15,-3 192-128,-1-208 119,-4 84-50,3 0 0,13 115 0,-11-193 48,1 0 0,1 0 0,0 1 1,0-1-1,1-1 0,0 1 0,0 0 0,1-1 0,0 1 0,1-1 0,0 0 0,0-1 0,1 1 0,6 6 1,-10-12 7,0 0 0,0 0 0,0-1 0,0 1 1,0-1-1,0 1 0,1-1 0,-1 0 1,1 0-1,-1 0 0,1 0 0,-1 0 1,1-1-1,-1 1 0,1-1 0,0 0 1,-1 1-1,1-1 0,0 0 0,-1-1 0,1 1 1,0 0-1,-1-1 0,4-1 0,-3 1-486,0 0 0,0-1-1,-1 1 1,1-1-1,0 0 1,-1 0 0,4-4-1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1:5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10152,'0'0'3392,"16"9"-3050,0 1-248,0 0 32,2 0 0,-1-1-1,1-1 1,23 7 0,44 9 561,51 19 638,-110-34-1082,-20-8-327,0 1 1,1 1 0,-1-1 0,0 1-1,0 0 1,-1 1 0,1-1-1,7 7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1:53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1087 6728,'0'0'9350,"4"-12"-9022,82-200 1528,-79 193-1709,0 3 202,16-32-1,-18 37-152,1 1 0,-2-1 0,0 0 0,5-20 0,-9 31-107,5-10 216,-6 10-293,1 0 0,0 0 1,0 0-1,0 0 0,0 0 0,0 0 0,0 0 0,0 0 0,0 0 1,0 0-1,0 0 0,-1 0 0,1 0 0,0 0 0,0 0 1,0 0-1,0 0 0,0 0 0,0 0 0,0 0 0,0 0 0,0 0 1,0-1-1,0 1 0,0 0 0,0 0 0,0 0 0,0 0 1,0 0-1,0 0 0,0 0 0,0 0 0,-1 0 0,1 0 0,0 0 1,0 0-1,0-1 0,0 1 0,-3 28 332,-11 20-152,10-39-168,1 0-1,0 0 1,1 0 0,0 1 0,0-1 0,1 0 0,0 1 0,1-1 0,0 1 0,0-1 0,3 14 0,-2-18-15,0-1-1,0 0 1,0 0 0,1 0 0,-1 0 0,1 0 0,0 0 0,0-1 0,1 1 0,-1-1-1,1 1 1,-1-1 0,1 0 0,0 0 0,1 0 0,-1 0 0,0-1 0,1 1 0,-1-1-1,1 0 1,0 0 0,0 0 0,0-1 0,0 1 0,0-1 0,0 0 0,0 0 0,0 0-1,1-1 1,-1 1 0,0-1 0,0 0 0,1-1 0,-1 1 0,7-2 0,2-1 23,1 0 1,-1-1 0,-1-1-1,1 0 1,-1-1-1,1 0 1,-2-1 0,1 0-1,-1-1 1,0 0-1,-1-1 1,1 0 0,8-11-1,9-13 144,0-1-1,38-65 0,-50 72-87,-2 0-1,0-1 0,15-53 1,16-91 184,-32 115-188,-2 6 51,-2-1 0,2-74 0,-9 100-60,-1 19-16,0-1 0,-1 0 0,0 0-1,-1 1 1,-2-16 0,1 22 74,-1 8-94,-3 13-30,-54 432-133,-24 117-126,82-560 245,-21 91-12,-42 112 0,64-208 25,0 0 1,-1-1-1,0 1 0,0-1 0,0 1 1,0-1-1,-1 0 0,1 0 1,-1 0-1,0 0 0,-4 4 0,6-6 0,-1-1 0,1 1-1,-1 0 1,1-1-1,-1 1 1,1-1-1,-1 1 1,1-1-1,-1 0 1,0 1-1,1-1 1,-1 0-1,1 0 1,-1 0 0,0-1-1,1 1 1,-1 0-1,1-1 1,-1 1-1,1 0 1,-1-1-1,1 0 1,-1 1-1,1-1 1,0 0 0,-1 0-1,1 0 1,0 0-1,-1 0 1,0-1-1,-2-3 17,0 1 0,0-1-1,1 0 1,-1 0 0,1 0 0,0 0-1,1 0 1,-1-1 0,1 1 0,0-1-1,1 1 1,-1-1 0,1 0 0,0 0-1,1 0 1,-1-10 0,1 7 6,0-1 1,1 1 0,0 0-1,0-1 1,1 1-1,1 0 1,-1 0-1,1 0 1,1 0 0,4-8-1,0 5 22,0-1 0,1 2 0,1-1 0,0 2 0,0-1 0,1 1 0,0 1 0,25-16 0,5 1 215,62-26 0,-77 38-185,-12 7-10,1 0 1,0 0-1,17-2 0,30-9 173,-47 13-174,-15 3-87,0 1-1,1-1 0,-1 0 0,1 0 1,-1 0-1,1 0 0,-1 0 1,1 0-1,-1-1 0,1 1 0,-1 0 1,1 0-1,-1 0 0,0 0 1,1 0-1,-1-1 0,1 1 0,-1 0 1,0 0-1,1-1 0,-1 1 1,1 0-1,-1-1 0,0 1 1,1 0-1,-1-1 0,0 1 0,0 0 1,1-1-1,-1 1 0,0-1 1,0 1-1,0-1 0,1 1 0,-1 0 1,0-1-1,0 1 0,0-1 1,0 1-1,0-1 0,0 1 0,0-1 1,0 1-1,0-1 0,0 1 1,0-1-1,0 1 0,-1 0 0,1-1 1,0 1-1,0-1 0,0 1 1,-1-1-1,-2-10-3554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1:5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13768,'0'0'1720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7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50 4616,'0'0'13703,"11"-9"-13487,33-24-5,-43 32-156,0 0 0,0 1 0,0-1 0,0 0 0,0 1 0,0-1-1,0 1 1,1-1 0,-1 1 0,0-1 0,0 1 0,0 0 0,1 0 0,1-1 0,-3 1-47,0 1 0,1-1 0,-1 0 0,0 0 1,1 0-1,-1 0 0,0 1 0,1-1 0,-1 0 1,0 0-1,0 0 0,1 1 0,-1-1 0,0 0 1,0 0-1,1 1 0,-1-1 0,0 0 0,0 1 1,0-1-1,0 0 0,1 1 0,-1-1 0,0 0 1,0 1-1,0-1 0,0 0 0,0 1 0,0 2 187,0-1 0,0 0 0,0 0 0,0 1 0,-1-1 0,1 0 0,-1 0 0,-1 4 0,-1 1-157,0-1-1,0 1 1,-1-1-1,0 0 1,0-1 0,-1 1-1,0-1 1,0 0-1,-7 6 1,14-12-14,-1 0-1,1 1 1,-1-1-1,1 0 1,-1 0-1,0 0 1,1-1 0,-1 1-1,0 0 1,0 0-1,0-1 1,1-1 0,-1 2-16,0 0 1,-1 0 0,1 0 0,0 0 0,0 0 0,0 0 0,0 0 0,0 0 0,0 0 0,0 0 0,0 1 0,0-1 0,0 0 0,0 1 0,1-1 0,-1 1 0,0-1 0,0 1 0,1 0 0,-1-1 0,2 1 0,5-1 23,3-1 15,-11 3-44,0-1-1,0 0 0,1 0 0,-1 1 1,0-1-1,0 0 0,1 0 1,-1 1-1,0-1 0,0 0 1,0 1-1,0-1 0,0 0 1,0 1-1,0-1 0,1 0 0,-1 1 1,0-1-1,0 0 0,0 1 1,0-1-1,0 0 0,0 1 1,-1-1-1,1 0 0,0 1 1,0-1-1,0 0 0,0 1 0,0-1 1,0 0-1,-1 0 0,1 1 1,0-1-1,-1 1 6,1 0-1,-1 0 1,1 0-1,-1 0 1,0-1-1,1 1 1,-1 0-1,0-1 1,0 1-1,0 0 1,1-1-1,-1 1 1,0-1-1,0 1 1,0-1-1,0 0 1,0 1-1,0-1 1,0 0-1,0 0 1,0 1-1,0-1 1,0 0 0,0 0-1,0 0 1,0 0-1,-2-1 1,3 1 60,33-6 128,14 0-160,-44 8 2,-8 1-9,-12 2 2,8-5 0,1-1 1,-1-1-1,1 1 0,0-1 0,-1-1 0,1 1 0,0-2 0,0 1 0,0-1 0,1 0 1,0 0-1,-1-1 0,1 0 0,-7-7 0,12 12 114,1 6-109,1-4-34,0 0 0,0 0 0,-1 0 1,1-1-1,0 1 0,-1 0 0,1 0 0,-1 0 0,0 0 0,1-1 0,-1 1 0,0 0 0,0-1 0,0 1 1,-2 1-1,2-2 7,0 0 0,0 0 0,0 0 1,0 0-1,0 0 0,0-1 0,0 1 1,0 0-1,0-1 0,-1 1 0,1-1 1,0 1-1,0-1 0,-1 0 0,1 1 1,0-1-1,-1 0 0,1 0 0,0 0 1,-1 0-1,1 0 0,-2-1 0,-7 1 77,9 0-34,-1 2 40,2-2-92,0 0 0,0 0 1,-1 0-1,1 0 1,0 0-1,0 1 0,0-1 1,0 0-1,0 0 0,0 0 1,-1 0-1,1 0 0,0 0 1,0 0-1,0 1 1,0-1-1,0 0 0,0 0 1,0 0-1,0 0 0,0 0 1,0 0-1,0 1 0,0-1 1,0 0-1,0 0 0,0 0 1,0 0-1,0 1 1,0-1-1,0 0 0,0 0 1,0 0-1,0 0 0,0 0 1,0 1-1,0-1 0,0 0 1,0 0-1,0 0 0,0 0 1,0 0-1,0 0 1,0 1-1,1-1 0,-1 0 1,0 0-1,0 0 0,0 0 1,0 0-1,0 0 0,0 0 1,0 0-1,1 1 0,-1-1 1,0 0-1,0 0 1,0 0-1,0 0 0,1 0 1,12 16 22,29 27 1,-30-33-18,-1 1 0,0 1 0,-1 0 1,-1 0-1,10 16 0,-12-14 21,0 0 1,-1 1-1,-1-1 1,0 1-1,-1 0 1,-1 1-1,0-1 1,-1 1-1,-1-1 1,-1 18 0,0-21 4,-1 1 1,-1 0 0,0-1 0,-1 1 0,0-1-1,-1 1 1,0-1 0,-1-1 0,0 1 0,-1-1-1,0 1 1,-13 15 0,-14 7-15,19-23-3247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8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1 6424,'0'0'10174,"-5"11"-9810,-97 172 977,79-148-1114,-129 208 1008,104-159-588,-35 89-1,76-157-357,2 1 1,-7 33-1,12-49-270,0 1 1,0 0-1,0-1 1,1 1-1,-1 0 1,1-1-1,-1 1 1,1-1-1,-1 1 1,1-1-1,0 1 1,0-1-1,0 1 1,0-1-1,0 0 1,0 1-1,0-1 1,0 0-1,0 0 1,1 0-1,-1 0 0,0 0 1,1 0-1,-1 0 1,1-1-1,-1 1 1,1 0-1,2 0 1,4 2 30,0 0-1,0 0 1,0-1 0,13 2-1,45 0 210,87-4-1,-58-2 119,-73 4-173,-16-2-47,0 1 0,0-1 0,0 0 0,0 0 0,0-1-1,6-1 1,-11 1-158,-1 1 0,1-1 0,-1 0 0,0 0 0,0 1 0,1-1 0,-1 0-1,0 0 1,0 1 0,0-1 0,0 0 0,0 0 0,0 1 0,0-1 0,0 0 0,0 0 0,0 0-1,0 1 1,-1-2 0,0-6-3189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9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10656,'0'0'3420,"12"5"-3120,3 1-201,-1-1 0,1-1 0,0 0 0,0 0 0,29 1 0,6-3 275,0-3 0,0-3 1,0-1-1,57-14 0,-41 6 56,-34 7 155,0-2 0,57-20 0,-53 12 900,-33 13-1056,1 0-3107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2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9344,'0'0'8977,"9"10"-8379,60 70 587,-3 2 0,66 111 0,-94-128-490,35 84-1,-59-115-458,-2 1 1,-1 1-1,-1 0 0,6 53 1,-15-70-128,0 0 0,-2 1 0,0-1 1,-1 0-1,-1 0 0,0 0 1,-2 0-1,-8 22 0,-9 16 457,-36 66 0,43-93-302,-45 75 1160,47-84-1026,11-17-672,-10 13 1430,12-17-1305,0 1 0,-1-1 1,1 0-1,0 1 0,-1-1 1,1 1-1,0-1 0,-1 0 1,1 0-1,-1 1 0,1-1 1,0 0-1,-1 0 0,1 1 1,-1-1-1,1 0 0,-1 0 0,1 0 1,-1 0-1,1 0 0,-1 0 1,1 0-1,-1 0 0,1 0 1,-1 0-1,1 0 0,-1 0 1,1 0-1,-1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1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0 11256,'0'0'1232,"-1"11"-848,-9 130 568,-34 160 0,-16 36 961,42-238-1125,-15 63 968,26-140-1311,5-18-203,1 0 1,-1 1-1,1-1 0,0 0 0,0 1 0,0 6 0,12-31 413,-2 6-518,-6 8-106,76-172 707,-74 168-678,-1-1-1,2 1 1,-1 0 0,1 0-1,1 0 1,0 1-1,0 0 1,1 1 0,0 0-1,15-12 1,-23 19-58,1 1 1,-1 0 0,1 0-1,-1-1 1,1 1-1,0 0 1,-1 0-1,1 0 1,-1 0-1,1-1 1,0 1 0,-1 0-1,1 0 1,-1 0-1,1 0 1,0 1-1,-1-1 1,1 0-1,-1 0 1,1 0 0,0 0-1,-1 1 1,1-1-1,-1 0 1,1 0-1,-1 1 1,1-1-1,-1 1 1,1-1-1,-1 0 1,1 1 0,0 0-1,17 20 62,-9-9-25,-5-8-28,-1 0 0,0 0 1,0 1-1,0-1 1,-1 1-1,1 0 0,-1-1 1,0 1-1,1 7 0,10 51 81,-4-17-27,-1-18-6,-6-17-32,1 1 1,0-1 0,1 0-1,0 0 1,1 0 0,0-1 0,9 14-1,-5-12 20,0 0-1,0-1 1,1 0 0,13 10-1,-18-17-28,0 0 1,1 0-1,-1-1 1,1 0-1,0 0 0,0 0 1,0-1-1,0 0 1,0 0-1,1 0 0,-1-1 1,7 1-1,-5-1 1,-1-1-1,1 0 0,-1 0 0,1-1 1,-1 1-1,1-2 0,-1 1 0,0-1 1,0 0-1,0-1 0,0 1 0,0-1 1,0-1-1,0 0 0,-1 1 0,0-2 1,0 1-1,0-1 0,0 0 0,-1 0 1,0-1-1,0 1 0,0-1 0,-1 0 1,0-1-1,0 1 0,0-1 0,4-11 1,-4 6 27,-1 0-1,0 0 1,0 0 0,-1 0 0,-1-1 0,0-14 0,-1 23-26,0 1 1,0-1-1,0 0 0,-1 1 0,1-1 0,-1 1 1,0 0-1,0-1 0,-1 1 0,1 0 0,0-1 0,-1 1 1,0 0-1,0 0 0,0 0 0,0 1 0,0-1 1,-1 0-1,1 1 0,-1-1 0,0 1 0,0 0 0,0 0 1,0 0-1,0 0 0,-5-1 0,7 2-13,0 1 0,0-1 0,0 1 1,-1-1-1,1 1 0,0 0 0,0 0 0,-1-1 0,1 1 0,0 0 0,-1 0 0,1 0 0,0 1 0,0-1 0,-1 0 0,1 0 1,0 1-1,0-1 0,-1 1 0,1-1 0,0 1 0,0-1 0,0 1 0,0 0 0,0-1 0,0 1 0,0 0 0,0 0 0,0 0 0,0 0 1,0 0-1,1 0 0,-1 0 0,0 0 0,0 2 0,0 0-1,-1 0 0,2 0 0,-1 0 1,0 0-1,0 0 0,1 0 0,0 0 0,-1 0 1,1 0-1,1 0 0,-1 0 0,0 1 0,2 5 1,1 2-12,0 0 1,1 1-1,1-1 1,0-1-1,0 1 1,1-1-1,0 0 1,1 0-1,0 0 1,0-1-1,1 0 1,1-1-1,-1 0 1,1 0-1,16 10 1,-17-13-1,1 0 0,-1 0 1,1-1-1,0 0 1,12 3-1,-16-6 10,0-1-1,0 1 1,0-1-1,-1 0 1,1 0-1,0-1 0,0 1 1,-1-1-1,1 0 1,0 0-1,-1 0 1,9-4-1,1-2 10,-1 0 0,1-1 0,-2 0 1,1-1-1,-1-1 0,0 0 0,-1 0 0,14-17 0,-13 12 37,0 0 1,-1-1-1,-1-1 1,0 0-1,-1 0 0,7-22 1,-7 20 82,-7 17-120,-1-1-1,0 1 0,0-1 1,0 1-1,0-1 0,0 1 1,0-1-1,-1 0 1,1-5-1,-1 8-11,0 0 0,0 0 0,0-1 0,0 1 0,0 0 0,0 0 0,0-1-1,0 1 1,0 0 0,0 0 0,0 0 0,0-1 0,0 1 0,0 0 0,1 0 0,-1-1 0,0 1 0,0 0 0,0 0 0,0-1 0,0 1 0,0 0 0,1 0 0,-1 0 0,0 0 0,0-1 0,0 1 0,1 0-1,-1 0 1,0 0 0,0 0 0,0 0 0,1 0 0,-1-1 0,1 1 0,-1 0 1,0 1-1,1-1 1,-1 0-1,1 0 0,-1 0 1,0 0-1,1 1 1,-1-1-1,1 0 1,-1 0-1,0 1 1,1-1-1,-1 0 0,0 1 1,0-1-1,1 0 1,-1 1-1,0-1 1,0 1-1,0-1 1,1 0-1,-1 1 0,4 9 15,49 102-51,17-1-30,-67-108 64,0 0 0,0 0 0,0 0 0,0 0 0,1-1 0,-1 1 0,1-1 0,0 0 0,0 0 0,0 0 0,0-1 0,0 0 0,0 1 0,5 0 0,2 0 0,1-1 0,-1 1 0,0-2 0,14 0 0,-18-1 5,0 0 0,0-1-1,0 0 1,-1 0 0,1-1 0,-1 1-1,1-1 1,-1-1 0,0 1 0,0-1-1,-1 0 1,10-8 0,-5 3 7,-1-1 1,0 0 0,0 0-1,-1 0 1,12-20-1,-13 15 8,1 1 0,-2-1 0,6-19-1,-10 29-9,-1 0-1,0 0 1,0 0-1,0 0 0,-1 0 1,1 0-1,-1 0 1,0 0-1,-1 0 0,1 0 1,-1 0-1,0 0 1,0 0-1,-3-6 0,4 11-7,-1-1-1,1 1 0,-1-1 1,1 1-1,-1 0 0,0-1 1,1 1-1,-1-1 0,0 1 1,1 0-1,-1 0 0,0-1 1,1 1-1,-1 0 0,0 0 1,0 0-1,1 0 0,-1 0 1,0 0-1,0 0 0,1 0 1,-1 0-1,0 0 0,1 0 1,-1 1-1,0-1 0,0 0 1,1 0-1,-1 1 0,0-1 0,0 1 1,-21 11 7,16-6-12,0 1 0,0 0-1,1 0 1,0 0-1,0 0 1,1 1-1,0-1 1,0 1 0,1 1-1,0-1 1,1 0-1,-1 1 1,1-1-1,1 1 1,-1 11-1,1-14 2,1-1 0,0 1-1,0-1 1,0 1-1,1-1 1,0 1-1,0-1 1,0 0-1,1 1 1,-1-1 0,1 0-1,1 0 1,-1 0-1,1 0 1,-1 0-1,1-1 1,1 1-1,-1-1 1,1 0-1,0 0 1,0 0 0,0-1-1,0 1 1,0-1-1,8 4 1,-4-3 16,0-1 0,0 0 0,0 0 0,0-1 0,1 0 1,-1-1-1,1 0 0,-1 0 0,1-1 0,-1 0 0,1 0 0,-1-1 0,1 0 0,-1-1 1,1 0-1,11-4 0,-13 3-543,1 0 0,-1-1 0,0 0 0,0 0 0,0 0 0,7-7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3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0 279 7232,'0'0'1849,"13"1"-1097,25 1-93,-1-3-1,38-5 1,-31-1 134,51-15 1,-75 16-423,-1 0 0,0-2 1,0-1-1,32-19 1,-46 25-254,-1-1 0,1 1 0,-1-1 0,0 0 0,-1 0 0,1 0 0,-1-1 0,0 1 0,0-1 0,0 0 0,3-7 0,-5 9-48,1-1 0,-1 1 1,0-1-1,-1 1 1,1-1-1,0 1 1,-1-1-1,0 1 1,0-1-1,0 0 1,0 1-1,-1-1 1,1 1-1,-1-1 1,0 1-1,0-1 0,0 1 1,-3-5-1,2 4 16,0-1-1,-1 1 1,0-1-1,0 1 0,0 0 1,-1 0-1,1 0 0,-1 0 1,0 1-1,-7-5 1,8 6-42,0 0 1,-1 1 0,1-1 0,-1 1 0,0 0 0,1 1 0,-1-1 0,0 0 0,0 1-1,1 0 1,-1 0 0,0 0 0,0 0 0,1 1 0,-8 1 0,1 0 3,0 1 1,0 1-1,0-1 0,0 2 1,0-1-1,1 1 1,0 1-1,0 0 0,0 0 1,1 0-1,0 1 0,0 1 1,-11 12-1,15-14-27,-1 0-1,1 1 0,0-1 0,1 1 1,-1 0-1,1-1 0,1 1 0,-1 1 1,1-1-1,1 0 0,-1 1 0,1-1 1,1 1-1,-1-1 0,1 1 0,0-1 1,1 1-1,0-1 0,3 15 0,-2-15-2,1 0-1,0 0 0,0 0 0,0-1 1,1 1-1,-1-1 0,2 1 1,-1-1-1,1-1 0,0 1 0,0-1 1,0 0-1,1 0 0,0 0 0,0-1 1,0 1-1,0-2 0,1 1 1,0-1-1,-1 0 0,13 4 0,-9-5 25,0 0 0,0 0 0,0 0 0,0-1 0,0-1 0,0 0 0,1 0 0,-1-1 0,0 0 0,0-1 0,0 0 0,0-1 0,-1 0 0,1 0 0,12-7 0,0-3 86,-1-1 0,0-1-1,30-28 1,-26 21 97,35-24 1,-3 1 207,-56 45-426,0-1 1,-1 1-1,1 0 1,0-1-1,0 1 0,-1 0 1,1 0-1,0 0 0,0 0 1,0 0-1,-1 0 1,1 0-1,0 0 0,0 0 1,0 0-1,-1 0 1,1 0-1,0 0 0,0 1 1,-1-1-1,1 0 1,0 1-1,0-1 0,-1 0 1,1 1-1,0-1 1,-1 1-1,1-1 0,0 1 1,-1-1-1,1 1 1,0 1-1,19 27 116,-14-18-75,22 33 110,-21-32-113,0 0-1,1-1 1,0 0-1,1 0 0,16 15 1,-11-14 44,1 0-1,0-2 1,1 0 0,0 0 0,32 12 0,-36-17 24,0-1 0,1 0 1,-1-1-1,1-1 1,-1 0-1,1-1 0,0 0 1,0-1-1,17-1 1,-22 0-296,11-2 957,-10-3-4522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3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533 1 11152,'0'0'3128,"-10"12"-2816,-34 43-51,-92 107 390,108-132-510,-241 286 2016,226-255-642,41-57-1016,3-6-159,11-9-79,46-34-2599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7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1198 7232,'0'0'4362,"11"-8"-3948,142-93 1491,-125 83-1465,-1-2-1,-1-1 1,-1-1 0,0-1-1,-2-1 1,-1-1-1,25-36 1,-38 48-151,-1 0-1,-1 0 0,0-1 1,0 0-1,-1 0 1,-1-1-1,-1 1 0,0-1 1,0 0-1,-2-1 1,0 1-1,0-21 0,-12 64 284,5 12-462,1-19-56,1-1 1,1 1-1,1 0 0,0-1 0,2 1 0,6 37 1,-5-47-32,2 1 0,-1-1 0,1 1 1,1-1-1,0 0 0,1-1 0,6 11 1,-9-18-17,-1 0 0,1 0 1,-1 0-1,1 0 0,0 0 1,0-1-1,1 1 1,-1-1-1,0 0 0,1 0 1,0 0-1,-1 0 1,1-1-1,0 1 0,0-1 1,0 0-1,-1 0 1,1 0-1,0-1 0,1 0 1,-1 1-1,0-1 1,0-1-1,6 0 0,1-1 17,-1-1 0,0 0 0,0-1 0,0 0 0,0 0 0,-1-1 0,1-1 0,-1 1 0,-1-2 0,1 1 0,-1-1 0,0 0 0,0-1 0,-1 0 0,11-15 0,5-11 216,-1-1-1,29-66 0,-41 80-102,4-12 92,-9 21-57,0 1 0,0-1-1,11-14 1,-12 19-8,6-7 161,-9 14-319,-1 0 0,1 0 0,-1-1-1,0 1 1,1 0 0,-1 0-1,1 0 1,-1 0 0,1 0 0,-1 0-1,1 0 1,-1 0 0,1 1-1,-1-1 1,1 0 0,-1 0 0,0 0-1,1 0 1,-1 1 0,1-1-1,-1 0 1,1 0 0,-1 1 0,0-1-1,1 0 1,-1 1 0,0-1-1,1 0 1,-1 1 0,0-1 0,0 0-1,1 1 1,-1-1 0,0 1-1,0-1 1,0 1 0,1 0 0,15 27 19,-2 1 0,0 1 0,-2 0 0,-1 1 0,-2 0 1,-1 1-1,-1 0 0,3 49 0,-9-75-12,-1 0 0,0 0-1,-1 1 1,1-1 0,-1 0-1,0 0 1,-1 0 0,0 0-1,-4 9 1,6-14-9,-1 0 0,1-1 0,-1 1 0,0 0 0,1-1 0,-1 1 0,0-1 1,0 1-1,1-1 0,-1 1 0,0-1 0,0 0 0,0 1 0,0-1 0,1 0 0,-1 0 0,0 0 0,0 0 1,0 1-1,0-1 0,0 0 0,0-1 0,0 1 0,-27-3 68,21 1-43,-8 0 28,-1-2 0,1 0 0,1 0 0,-1-2 0,0 0 0,-23-14 1,28 16 15,7 6-25,4-1-46,0 0-1,0 0 1,0 0-1,0 0 1,0 0-1,0 0 1,0 0-1,0 0 1,0 0-1,0-1 1,1 1-1,2 1 1,12 5-8,1-1 1,0 0 0,0-2-1,0 0 1,1 0-1,0-2 1,-1 0-1,1-1 1,32-2 0,-36-1-3,0 0 0,-1-1-1,1 0 1,0-1 0,-1-1 0,0 0 0,0 0 0,-1-2 0,1 1 0,-1-2 0,0 0 0,20-18 0,-10 5 67,-2-1 0,-1 0-1,30-47 1,-43 62-26,-5 5-7,0 0 0,0 1 0,1-1 0,-1 0 0,0 1-1,-1-1 1,1 0 0,0 0 0,0 0 0,-1 0 0,1 0 0,-1 0-1,0 0 1,1-4 0,-1 5 421,12-12-399,-5 6-44,-1-1 0,0 0 0,0-1 0,-1 1 0,0-1 0,-1 0 0,0 0 0,0 0 0,-1-1 0,2-11 0,4-7 23,5-22 3,-2-1 0,8-79 0,-15 58 54,-3 1-1,-14-131 1,11 177-37,-4-19 34,5 44-81,0 0-1,0 0 1,0 0 0,0 0-1,0 0 1,0 0 0,0 0-1,0 0 1,0 0 0,-1 0-1,1 0 1,0 0 0,0 0-1,0 0 1,0 0 0,0 0 0,0 0-1,0 0 1,0 0 0,0 0-1,0 0 1,-1 0 0,1 0-1,0 0 1,0 0 0,0 0-1,0 0 1,0 0 0,0 0 0,0 0-1,0 0 1,0 0 0,0 0-1,0 0 1,0 0 0,-1 0-1,1 0 1,0 0 0,0 0-1,0 0 1,0 0 0,0 0 0,0-1-1,0 1 1,0 0 0,0 0-1,0 0 1,0 0 0,0 0-1,0 0 1,-3 15-36,-2 23-32,-2 60-30,4 0 1,5 0-1,4 0 1,4 0-1,33 139 0,-40-225 90,0 1 0,2-1 0,-1 0 0,1-1 0,1 1 0,0-1 0,1 0 0,0 0-1,1-1 1,0 0 0,14 14 0,-20-23 11,-1-1-1,0 1 0,1-1 1,-1 1-1,1-1 0,-1 1 1,1-1-1,-1 0 0,1 0 1,-1 0-1,1 0 0,-1 0 1,1 0-1,-1 0 0,1 0 1,-1 0-1,1-1 0,-1 1 1,1-1-1,-1 1 1,3-2-1,28-16 75,-17 5-12,-1 0 0,-1 0 0,0-2 0,-1 1 0,18-29 0,-2 4 143,32-49 337,-54 79-456,2-2 39,-7 11-127,-1 0 1,0 0-1,1 1 1,-1-1-1,0 0 0,1 0 1,-1 0-1,0 0 1,1 0-1,-1 0 0,0 1 1,1-1-1,-1 0 1,0 0-1,1 0 1,-1 1-1,0-1 0,0 0 1,1 0-1,-1 1 1,0-1-1,0 0 0,0 1 1,0-1-1,1 0 1,-1 1-1,0-1 1,0 0-1,0 1 0,0-1 1,0 0-1,0 1 1,0-1-1,0 0 0,0 1 1,0-1-1,0 0 1,0 1-1,0 0 0,5 21 27,-1 0-1,0 0 0,-2 1 0,-1 36 0,-14 89-3,12-142-18,0 0 0,0 0 0,-1-1-1,1 1 1,-1 0 0,0-1 0,-1 0-1,-5 9 1,7-12 3,0 0 0,0 0 0,-1 0-1,0-1 1,1 1 0,-1-1 0,0 1 0,1-1-1,-1 1 1,0-1 0,0 0 0,0 0 0,0 0 0,0 0-1,-1-1 1,1 1 0,0 0 0,0-1 0,0 0-1,-1 1 1,1-1 0,0 0 0,0 0 0,-5-1-1,2 0 11,0 0 0,0-1 0,0 1-1,1-1 1,-1 0 0,0-1-1,1 1 1,0-1 0,-1 0-1,1 0 1,-5-5 0,6 5-5,0 0 0,0 1 0,1-1 0,0 0 0,-1 0 0,1 0-1,0-1 1,0 1 0,1 0 0,-1-1 0,1 0 0,-1 1 0,1-1 0,0 0 0,1 1 0,-1-6 0,1 7-10,0 0 0,1 0 0,-1 1 0,1-1 0,0 0 0,0 0-1,0 0 1,0 0 0,0 1 0,0-1 0,0 1 0,0-1 0,1 0 0,-1 1 0,0 0 0,1-1 0,0 1 0,-1 0 0,1 0 0,2-1 0,37-18-23,-28 15 12,1 1 1,0 1 0,14-1-1,22-6-7,-32 7 8,-1 0 1,1 1-1,18 0 1,29-3 51,-47 4-52,1 0 0,-1 0 0,25 4 0,-46-2-212,0 0 0,0-1 0,-1 1 1,1-1-1,0 0 0,0 0 0,-1 0 0,1 0 1,-4-1-1,3 0-2265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7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12664,'0'0'1848,"10"3"-1327,40 7 283,82 5 1,61-7 452,83 8 1437,-214-13-2597,-61-3-769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37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13768,'0'0'1912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40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26 5952,'0'0'7385,"-11"-4"-7054,5 2-276,-2-2 45,-1 1 0,1 0 0,-1 0 0,0 1 0,0 1 0,0-1 0,0 1 0,-15 1 1,4 1 361,0 2 1,-26 7 0,37-7-311,1 0-1,0 0 1,0 1-1,0 0 1,0 0 0,1 1-1,-14 10 1,15-9-80,1-1 1,-1 1-1,1 0 0,0 0 1,1 1-1,-1-1 0,1 1 1,1 0-1,-1 0 0,1 1 1,0-1-1,1 0 1,0 1-1,0 0 0,1 0 1,0-1-1,0 1 0,0 9 1,2-6 19,-1 0-1,2 0 1,0 1 0,0-1 0,1 0 0,0-1 0,1 1 0,0 0 0,1-1-1,0 0 1,0 0 0,8 9 0,-11-16-50,1 0 0,-1 0 1,1 0-1,0-1 0,0 1 0,0-1 0,0 0 0,0 1 1,1-2-1,-1 1 0,0 0 0,1-1 0,0 1 0,-1-1 1,1 0-1,0 0 0,-1-1 0,1 1 0,0-1 0,0 0 1,0 0-1,0 0 0,-1 0 0,1-1 0,0 1 0,0-1 1,-1 0-1,7-3 0,-3 2 14,-1 0 0,1-1 0,-1 0 0,0-1 0,0 0 0,0 0 0,-1 0 0,1 0 0,-1-1 0,0 0 0,-1 0 0,1 0 0,-1-1 0,8-11 0,-6 1 75,1-1 1,-2 0-1,4-18 1,3-11 175,-9 36-168,0 1 0,-1-1 1,0 0-1,-1 0 0,0 1 1,0-1-1,-1 0 0,-1-13 0,-1 21 191,1 5-120,-3 16-38,0 29-72,6-18-6,1 0 0,11 38 0,-10-51-25,1 0 1,1-1-1,0 0 1,1-1-1,15 25 1,-18-36-44,-1 0 0,1 0 0,-1 0 0,1-1 0,0 1 0,0-1 0,1 0 0,-1 0 0,1 0 0,0-1 0,-1 0 0,1 0 0,6 2 0,-3-2 38,-1 0 0,1 0-1,0-1 1,0 0-1,0 0 1,0-1 0,16-1-1,10-7 271,-32 8-295,1-1 0,-1 0 0,0 0-1,1 0 1,-1 0 0,0 0 0,0 0 0,0 0 0,0-1-1,0 1 1,3-4 0,-8-12-201,1 9-3132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1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334 642 4008,'0'0'14247,"-12"2"-14072,-8 2-53,0 1 1,0 0-1,-19 10 0,29-11-50,0 2-1,0-1 0,1 1 0,-1 1 0,2 0 0,-1 0 0,-8 9 1,-4 8 142,-22 30 1,37-46-171,-1 1 38,0 0 0,1 0 0,0 1 0,0 0 0,1 0 0,0 0 0,-5 18 0,6-15 7,0-1 0,1 1 0,1 0 0,0 0 1,0 0-1,2 0 0,-1 0 0,2 0 0,0 0 0,0 0 0,6 20 0,-5-25-17,0-1 0,0 0 0,1 0 0,0 0-1,1 0 1,0-1 0,4 7 0,-5-10-35,-1 0 0,1 0 0,0-1 0,0 1 0,0-1 0,0 0 0,0 1 1,1-2-1,-1 1 0,1 0 0,-1-1 0,1 1 0,0-1 0,-1 0 0,8 1 0,1-1 32,0-1 0,0 0 0,0 0 0,-1-1 0,1 0 0,0-1 0,0-1 0,-1 0 0,1 0 1,-1-1-1,0-1 0,0 1 0,-1-2 0,1 0 0,-1 0 0,14-12 0,11-11 247,-1-2 1,57-68-1,-62 66-105,-24 28-153,-2 2 2,0 0-1,0-1 0,0 1 0,0-1 0,0 0 0,-1 0 0,1 0 0,-1 0 1,0 0-1,2-7 0,-4 11-6,-11 15 107,7-3-143,0 0-1,0-1 1,2 1-1,-1 1 1,1-1-1,1 0 1,0 15-1,1-22-11,0 0 0,0 0 0,1 0-1,-1 0 1,1 0 0,0 0 0,1 0-1,-1 0 1,1 0 0,0-1 0,1 1-1,-1-1 1,1 1 0,-1-1 0,1 0-1,1 0 1,-1 0 0,0 0 0,1-1-1,5 5 1,-7-7 2,0 0 0,0-1 0,0 1 0,0 0 0,0-1 1,0 0-1,0 1 0,0-1 0,0 0 0,0 0 0,0 0 0,0 0 0,0 0 0,0-1 0,1 1 0,-1-1 0,0 1 0,-1-1 0,1 0 0,4-1 0,-3 0 8,0 1-1,0-1 0,0 0 0,0 0 0,0 0 1,-1 0-1,1-1 0,0 1 0,-1-1 0,0 1 1,4-7-1,-3 2 34,0 0 0,0 0 0,-1-1 0,0 1 0,0-1 0,-1 1 0,0-1 0,0 0 0,-1-12 0,0 14-18,-1 0 1,1 0-1,-1 0 0,0 1 1,-1-1-1,0 0 1,1 1-1,-2-1 0,1 1 1,-1 0-1,1 0 0,-1 0 1,-6-7-1,6 9-13,1 1 0,-1 0 1,0 0-1,0 0 0,0 1 0,-1-1 0,1 1 0,0-1 1,0 1-1,-1 0 0,1 0 0,-1 1 0,-4-1 0,-25-9 112,21 5-90,9 4-15,7-1-12,12-3-21,37-13-52,56-18 0,-98 33 74,0 0 0,0 0 0,0 1-1,1 0 1,-1 1 0,0 1 0,1-1-1,-1 2 1,0 0 0,17 3-1,-25-3-4,0 0 0,-1 1 0,1 0 0,-1-1 0,1 1 0,-1 0 0,0 0-1,1 0 1,-1 0 0,0 0 0,0 1 0,-1-1 0,1 1 0,-1-1-1,1 1 1,1 4 0,1 1 12,-1 0-1,0 1 0,-1-1 1,3 15-1,-4 38 260,-1-61-275,0 0 1,0 1-1,0-1 1,0 0-1,0 1 0,0-1 1,0 0-1,0 0 1,0 1-1,1-1 1,-1 0-1,0 1 1,0-1-1,0 0 1,0 0-1,1 1 0,-1-1 1,0 0-1,0 0 1,0 0-1,1 1 1,-1-1-1,0 0 1,0 0-1,1 0 0,-1 0 1,0 0-1,1 1 1,-1-1-1,0 0 1,1 0-1,8-6 82,9-21 6,-13 19-47,22-26 182,2 1-1,39-37 1,-66 69-214,-1 0-1,0 0 1,0 0 0,0 0-1,1 0 1,-1 1 0,1-1-1,-1 0 1,0 1 0,1-1-1,-1 1 1,1-1-1,-1 1 1,1 0 0,0 0-1,-1-1 1,1 1 0,-1 0-1,1 1 1,-1-1 0,4 1-1,-2 0 2,0 0 0,0 0 0,0 1 0,-1-1 0,1 1 0,0 0 0,-1 0 1,1 0-1,-1 0 0,3 3 0,4 6 27,0 1 1,-1 0 0,12 21 0,-19-31-35,1 2 12,0 1 0,1-1-1,-1 0 1,1 0 0,0 0 0,1 0 0,-1-1 0,1 1 0,-1-1 0,1 0 0,5 3-1,-8-6-11,1 0 1,-1 0-1,0 0 0,0 0 0,1-1 0,-1 1 0,0-1 0,1 1 0,-1-1 0,0 1 0,0-1 0,0 0 0,0 1 0,0-1 0,2-1 1,19-17 51,-18 16-45,5-7 11,1 0 0,-1-1-1,10-16 1,-14 18 2,1 0-1,1 1 0,-1-1 1,1 2-1,1-1 1,-1 1-1,14-10 1,-21 17-24,1 0 1,-1 0-1,1-1 1,0 1 0,-1 0-1,1 0 1,-1 0-1,1 0 1,-1 0-1,1 0 1,0 0-1,-1 0 1,1 0 0,-1 0-1,1 0 1,0 0-1,-1 0 1,1 0-1,-1 1 1,1-1 0,-1 0-1,1 0 1,-1 1-1,1-1 1,-1 0-1,1 1 1,-1-1-1,1 1 1,-1-1 0,0 0-1,1 1 1,-1-1-1,0 1 1,1-1-1,-1 1 1,0-1 0,1 1-1,-1-1 1,0 1-1,0 0 1,9 25 31,5 36 5,12 50 63,-25-111-101,-1 0 0,0 1 0,1-1 0,-1 0 0,1 0 1,-1 0-1,1 1 0,-1-1 0,1 0 0,0 0 0,0 0 0,-1 0 1,1 0-1,0 0 0,0 0 0,0 0 0,2 0 0,-2 0 3,-1-1-1,1 0 1,0 0-1,0 0 1,-1 0-1,1 0 1,0 0-1,0 0 1,0 0-1,-1 0 1,1 0-1,0 0 1,0-1-1,-1 1 1,1 0-1,0 0 1,-1-1-1,1 1 1,0 0-1,0-1 1,0 0-1,4-4 24,0 1 0,0-1-1,0-1 1,-1 1 0,5-7-1,-6 7-25,27-39 74,-21 29-28,1 0 0,0 0 0,16-16 0,-26 31-46,0 0 0,0-1 0,1 1 1,-1 0-1,0-1 0,0 1 0,1 0 0,-1-1 0,0 1 1,1 0-1,-1-1 0,0 1 0,1 0 0,-1 0 0,0 0 0,1-1 1,-1 1-1,1 0 0,-1 0 0,0 0 0,1 0 0,-1 0 0,1 0 1,-1 0-1,1 0 0,-1 0 0,0 0 0,1 0 0,-1 0 0,1 0 1,-1 0-1,1 0 0,-1 0 0,0 0 0,1 0 0,-1 1 1,1-1-1,-1 0 0,0 0 0,1 0 0,-1 1 0,0-1 0,1 0 1,-1 1-1,0-1 0,1 0 0,-1 1 0,0-1 0,0 0 0,1 1 1,-1-1-1,0 0 0,0 1 0,0-1 0,0 1 0,0-1 0,1 0 1,-1 1-1,0-1 0,0 1 0,4 32 43,-4-28-33,2 89 96,-13 129 0,-25 62 63,21-199 197,15-85-368,0 0 1,0 0 0,0 0-1,0-1 1,-1 1 0,1 0-1,0 0 1,0 0 0,-1-1-1,1 1 1,0 0 0,-1 0-1,1-1 1,-1 1 0,1 0-1,-1-1 1,1 1 0,-1-1-1,0 2 1,0-3-1,1 1 0,-1 0 0,1 0 1,0-1-1,-1 1 0,1 0 0,-1-1 0,1 1 0,0-1 1,-1 1-1,1 0 0,0-1 0,0 1 0,-1-1 0,1 1 0,0-1 1,0 1-1,0-1 0,0 1 0,-1-1 0,1 0 0,-7-36-3,3-8 3,3 0 0,1-1 0,11-74 0,0 53 0,36-117 0,-41 164 0,1 0 0,1 0 0,1 1 0,0 0 0,2 0 0,0 1 0,1 1 0,0 0 0,19-19 0,-26 32 0,0 0 0,0 0 0,0 0 0,0 1 0,0-1 0,1 1 0,-1 1 0,1-1 0,0 1 0,6-2 0,-8 3 0,-1 0 0,0 1 0,0-1 0,1 1 0,-1 0 0,0 0 0,0 0 0,1 0 0,-1 1 0,0-1 0,0 1 0,1 0 0,-1 0 0,0 0 0,0 0 0,0 0 0,0 1 0,0-1 0,0 1 0,4 4 0,-5-4 0,-1 0 0,1-1 0,-1 1 0,0 1 0,0-1 0,0 0 0,0 0 0,0 0 0,0 1 0,0-1 0,-1 0 0,1 1 0,-1-1 0,0 0 0,0 1 0,0-1 0,0 1 0,0-1 0,0 0 0,-1 1 0,1-1 0,-1 1 0,1-1 0,-1 0 0,-2 4 0,-2 7 0,-1 0 0,0-1 0,-8 13 0,11-20 0,-43 76 0,45-81 0,1 0 0,0 0 0,0 0 0,0 0 0,0 1 0,0-1 0,-1 0 0,1 0 0,0 0 0,0 0 0,0 0 0,0 1 0,0-1 0,0 0 0,0 0 0,0 0 0,0 1 0,0-1 0,0 0 0,0 0 0,0 0 0,0 1 0,0-1 0,0 0 0,0 0 0,0 0 0,0 0 0,0 1 0,0-1 0,0 0 0,0 0 0,0 0 0,0 1 0,0-1 0,1 0 0,-1 0 0,0 0 0,0 0 0,0 0 0,0 1 0,0-1 0,0 0 0,1 0 0,-1 0 0,0 0 0,0 0 0,0 0 0,0 0 0,1 0 0,-1 0 0,0 1 0,0-1 0,16-4 0,30-16 0,-33 13 0,34-17 0,-2-2 0,0-2 0,58-48 0,-98 73 0,-4 2 0,1 0 0,-1 1 0,1-1 0,-1 0 0,1 0 0,-1 0 0,0 0 0,0 0 0,1 0 0,-1-1 0,0 1 0,1-2 0,-4 6 0,-1 0 0,1 0 0,-1 0 0,1 1 0,-3 5 0,-1 2 0,0 0 0,1 0 0,0 1 0,-6 21 0,10-31 0,0 1 0,1-1 0,-1 0 0,1 0 0,0 1 0,0-1 0,0 0 0,0 1 0,0-1 0,0 0 0,0 1 0,1-1 0,0 0 0,-1 0 0,1 1 0,0-1 0,0 0 0,0 0 0,0 0 0,0 0 0,1 0 0,-1 0 0,0-1 0,1 1 0,0 0 0,-1-1 0,4 3 0,-5-4 0,1 1 0,-1-1 0,1 0 0,-1 1 0,1-1 0,-1 0 0,1 1 0,0-1 0,-1 0 0,1 0 0,0 0 0,-1 0 0,1 0 0,0 0 0,-1 1 0,1-2 0,0 1 0,-1 0 0,1 0 0,0 0 0,-1 0 0,1 0 0,-1 0 0,1-1 0,0 1 0,0-1 0,0 0 0,1 0 0,-1 0 0,0 0 0,0 0 0,0 0 0,0 0 0,-1-1 0,1 1 0,0 0 0,-1-1 0,2-1 0,0-3 0,0 0 0,-1-1 0,1 1 0,-1-10 0,-1 3 0,0 0 0,-2 0 0,1 0 0,-2 0 0,0 1 0,-4-13 0,-2-7 0,9 30 0,0 1 0,0-1 0,0 1 0,0-1 0,0 1 0,1 0 0,-1-1 0,1 1 0,-1-1 0,1 1 0,-1 0 0,1-1 0,0 1 0,-1 0 0,1 0 0,0 0 0,0-1 0,0 1 0,0 0 0,0 0 0,0 0 0,0 0 0,1 1 0,-1-1 0,2-1 0,32-16 0,-24 14 0,0 1 0,0 0 0,1 1 0,-1 0 0,0 0 0,1 1 0,-1 1 0,1 0 0,15 3 0,-23-3 0,1 1 0,-1 0 0,0 0 0,1 0 0,-1 0 0,0 1 0,0 0 0,0 0 0,0 0 0,0 0 0,0 1 0,-1 0 0,1-1 0,-1 1 0,0 1 0,0-1 0,0 0 0,0 1 0,0-1 0,-1 1 0,0 0 0,0 0 0,0 0 0,0 0 0,0 0 0,1 7 0,0 6 0,-1-1 0,-1 1 0,0 21 0,-1-36 0,0-1 0,0-1 0,0 0 0,0 0 0,0 0 0,0 0 0,0 0 0,0 1 0,0-1 0,0 0 0,0 0 0,0 0 0,0 0 0,0 0 0,0 0 0,0 1 0,0-1 0,0 0 0,0 0 0,0 0 0,0 0 0,1 0 0,-1 0 0,0 0 0,0 0 0,0 1 0,0-1 0,0 0 0,0 0 0,0 0 0,1 0 0,-1 0 0,0 0 0,0 0 0,0 0 0,0 0 0,0 0 0,0 0 0,1 0 0,-1 0 0,0 0 0,0 0 0,0 0 0,0 0 0,0 0 0,1 0 0,-1 0 0,0 0 0,0 0 0,0 0 0,0 0 0,0 0 0,0 0 0,1 0 0,-1 0 0,0-1 0,0 1 0,0 0 0,0 0 0,0 0 0,0 0 0,0 0 0,7-6 0,31-38 0,-31 34 0,0 1 0,1-1 0,1 2 0,-1-1 0,1 1 0,1 0 0,11-7 0,-20 15 0,1-1 0,-1 1 0,0-1 0,0 1 0,1 0 0,-1-1 0,0 1 0,1 0 0,-1 0 0,0 0 0,1 0 0,-1 0 0,0 0 0,1 1 0,-1-1 0,0 0 0,1 1 0,-1-1 0,0 1 0,0-1 0,0 1 0,1-1 0,-1 1 0,0 0 0,0 0 0,0 0 0,0-1 0,0 1 0,0 0 0,0 0 0,0 1 0,-1-1 0,1 0 0,0 0 0,0 2 0,5 6 0,-1 1 0,0-1 0,4 16 0,-4-12 0,-4-11 0,2 4 0,-1 0 0,1 0 0,0-1 0,0 1 0,7 8 0,-8-12 0,-1-1 0,1 0 0,-1 0 0,1 1 0,0-1 0,0 0 0,-1 0 0,1 0 0,0-1 0,0 1 0,0 0 0,0-1 0,0 1 0,0-1 0,0 0 0,0 0 0,0 0 0,0 0 0,0 0 0,0 0 0,3-1 0,7-1 0,0-1 0,0 0 0,0-1 0,0-1 0,-1 1 0,0-2 0,0 0 0,0 0 0,-1-1 0,0 0 0,11-10 0,-14 10 0,0 1 0,0-1 0,-1 0 0,1-1 0,-2 1 0,1-1 0,-1 0 0,-1-1 0,1 1 0,-1-1 0,-1 0 0,0 0 0,0 0 0,-1 0 0,2-12 0,-5 3 0,1 17 0,0 1 0,0-1 0,0 1 0,-1-1 0,1 1 0,0-1 0,0 1 0,-1-1 0,1 1 0,0-1 0,-1 1 0,1 0 0,-1-1 0,1 1 0,0 0 0,-1-1 0,1 1 0,-1 0 0,1-1 0,-1 1 0,1 0 0,-1 0 0,1 0 0,-1-1 0,1 1 0,-1 0 0,1 0 0,-1 0 0,1 0 0,-2 0 0,1 1 0,0 0 0,0 0 0,1 0 0,-1 0 0,0 0 0,1 0 0,-1 0 0,0 0 0,1 0 0,-1 0 0,1 0 0,0 1 0,-1-1 0,1 0 0,0 3 0,-6 24 0,6-26 0,-1 4 0,0 0 0,1 0 0,0 0 0,0 0 0,1 0 0,-1 0 0,1 0 0,1 0 0,-1 0 0,1-1 0,0 1 0,0 0 0,1-1 0,3 7 0,-4-10 0,-1 0 0,0 0 0,1 0 0,0 0 0,-1 0 0,1-1 0,0 1 0,0-1 0,0 1 0,0-1 0,0 0 0,0 1 0,0-1 0,0 0 0,1-1 0,-1 1 0,0 0 0,1-1 0,-1 1 0,1-1 0,-1 1 0,0-1 0,1 0 0,-1 0 0,1 0 0,-1-1 0,1 1 0,-1-1 0,0 1 0,1-1 0,-1 0 0,0 0 0,0 0 0,1 0 0,-1 0 0,0 0 0,3-3 0,-4 3 0,179-98 0,-162 93 0,-9 8 0,-9 0 0,0 0 0,1-1 0,-1 1 0,0 0 0,0 0 0,0-1 0,0 1 0,0 0 0,0 0 0,0-1 0,-1 1 0,0 1 0,0 6 0,1 8 0,0-17 0,0 0 0,1 0 0,-1 1 0,0-1 0,0 0 0,0 0 0,0 0 0,0 0 0,1 1 0,-1-1 0,0 0 0,0 0 0,0 0 0,0 0 0,1 0 0,-1 1 0,0-1 0,0 0 0,0 0 0,1 0 0,-1 0 0,0 0 0,0 0 0,0 0 0,1 0 0,-1 0 0,0 0 0,0 0 0,1 0 0,-1 0 0,0 0 0,0 0 0,1 0 0,-1 0 0,23-16 0,-8 5 0,-14 11 0,0-1 0,0 1 0,0-1 0,0 1 0,0 0 0,1 0 0,-1-1 0,0 1 0,0 0 0,1 0 0,-1 0 0,0 1 0,0-1 0,0 0 0,1 0 0,-1 1 0,0-1 0,0 0 0,0 1 0,0-1 0,0 1 0,0-1 0,0 1 0,0 0 0,0 0 0,0-1 0,0 1 0,1 1 0,27 32 0,-20-23 0,-1-2 0,-1-1 0,1 0 0,0 0 0,0 0 0,14 7 0,-20-13 0,0-1 0,0 0 0,0 0 0,1 0 0,-1 0 0,0 0 0,1 0 0,-1-1 0,1 1 0,-1-1 0,1 0 0,-1 0 0,1 0 0,-1 0 0,1 0 0,-1 0 0,0-1 0,1 1 0,-1-1 0,1 0 0,-1 1 0,0-1 0,1 0 0,-1-1 0,0 1 0,0 0 0,0-1 0,0 1 0,3-4 0,9-8 0,-1-1 0,-1 0 0,-1-1 0,0 0 0,-1-1 0,0 0 0,-1-1 0,10-27 0,2-16 0,15-72 0,-35 128 0,46-233 0,-23 108 0,-10 34 0,-14 93 0,-1 3 0,-1 9 0,-3 18 0,-5 151 0,9 0 0,27 235 0,-24-393 0,1-1 0,10 35 0,-8-49 0,-2-10 0,1-13 0,-5-8-879,-4-30 1,-6 8-5090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1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13168,'-21'9'2720,"25"-8"-2605,0 1 0,0 0 1,0-1-1,0 0 1,0 0-1,0 0 1,1 0-1,-1-1 1,0 1-1,0-1 1,1 0-1,5-2 0,-1 2 96,159-10 864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4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296 352 5824,'0'0'9688,"-10"1"-9223,0 1-282,0-1 0,0 1 0,0 1 0,0 0 0,1 0 0,-1 1 0,-12 7 0,4 0 369,1 0 1,0 1-1,1 1 1,-25 26-1,34-32-401,2 0 0,-1 0-1,1 0 1,0 1 0,1 0-1,-1 0 1,2 0 0,-1 0-1,1 1 1,0-1 0,1 1-1,0 0 1,-1 12 0,2-15-45,0 1 1,1 0-1,0-1 1,0 1-1,1 0 1,-1-1-1,1 1 1,1-1-1,-1 1 1,1-1-1,0 0 1,1 1-1,-1-1 1,1 0-1,1-1 1,-1 1 0,1 0-1,6 6 1,-9-11-67,0 0 0,0 0 0,0 0 0,1 0 0,-1-1 0,0 1 0,1 0 0,-1-1 0,1 1 0,-1-1 0,0 0 0,1 1 0,-1-1 0,1 0 0,-1 0 0,1 0 1,-1 0-1,1 0 0,-1 0 0,1 0 0,-1 0 0,1-1 0,-1 1 0,3-2 0,-2 2-5,1-1 0,-1 0 0,0 0 0,0-1 0,0 1-1,0 0 1,0-1 0,-1 1 0,1-1 0,0 0 0,-1 1 0,1-1 0,-1 0 0,3-3 0,-2-3 20,1 1 0,-1-1 0,0 1 1,0-1-1,-1 0 0,0 0 0,0 0 0,-1 0 0,0 0 1,-1 0-1,1 0 0,-2 0 0,1 0 0,-4-10 0,2 7 17,0 1 0,-2-1 0,1 0 0,-1 1 0,0 0 0,-1 0 0,-1 0 0,1 1 0,-13-13 0,16 20-23,-1-1 0,1 0 0,-1 1 1,0-1-1,0 1 0,-8-2 1,11 3-32,0 0-1,0 1 1,-1-1 0,1 1 0,0-1-1,-1 1 1,1 0 0,0 0 0,-1-1 0,1 1-1,-1 0 1,1 0 0,0 0 0,-1 1 0,1-1-1,-1 0 1,1 0 0,0 1 0,-1-1 0,1 1-1,0-1 1,0 1 0,-1 0 0,1-1 0,-1 2-1,1-1-11,1 0 0,-1 0 0,1 0 0,-1 0 0,1 0 0,-1 0 0,1 0-1,0 0 1,0 0 0,0 0 0,-1 1 0,1-1 0,0 0 0,0 0 0,0 0-1,1 0 1,-1 0 0,0 1 0,0-1 0,1 0 0,-1 0 0,0 0 0,1 0-1,-1 0 1,1 0 0,-1 0 0,1 0 0,1 1 0,24 27 74,-20-24-67,-3-2-13,-1 0 0,1-1-1,0 1 1,0-1 0,1 0-1,-1 0 1,0 0 0,1-1-1,-1 1 1,1-1-1,0 1 1,-1-1 0,1-1-1,0 1 1,7 0 0,-6-1 6,1 0 0,-1-1 0,1 0 0,-1 0 0,0 0 0,1-1 1,-1 1-1,0-1 0,0-1 0,5-2 0,1-2 18,0 0 0,0-1 0,-1 0 1,0-1-1,-1 0 0,1-1 0,-2 0 0,12-17 0,-6 5 50,-1-2 0,-1 0-1,13-39 1,17-78 254,-29 94-200,16-47 416,-25 87-298,1 10-84,3 13-48,19 94-10,-4 1-1,-5 1 0,3 119 1,-18-175-60,-11 103 1,5-132-19,-2-1 1,-1 1 0,0-1 0,-3 0-1,-20 46 1,28-69-17,0-1-1,0 1 1,-1 0-1,1-1 1,-1 1-1,0-1 1,0 0-1,0 1 1,0-1-1,0 0 1,0 0-1,-1 0 1,1-1-1,-1 1 1,1 0-1,-1-1 1,0 0-1,1 1 1,-1-1-1,0 0 1,0-1-1,0 1 1,0 0-1,0-1 1,0 0-1,0 0 1,0 1-1,0-2 1,0 1-1,0 0 1,0-1-1,0 1 1,0-1-1,1 0 1,-1 0-1,0 0 1,-5-3-1,3 1 8,-1 0 0,1 0 0,0-1 0,0 0 0,0 0 0,1 0 0,-1 0 0,1-1 0,0 0 0,0 0 0,-2-5 0,4 7 0,0 1-1,1-1 1,0 1-1,-1-1 1,1 0-1,0 1 1,1-1-1,-1 0 1,0 0-1,1 0 1,0 0-1,-1 0 1,1 0-1,0 1 1,1-1-1,-1 0 0,0 0 1,1 0-1,0 0 1,-1 0-1,1 1 1,0-1-1,1 0 1,2-5-1,2 0 11,2 0 0,-1 0 0,1 0-1,0 1 1,0 0 0,1 0 0,0 1-1,0 0 1,1 1 0,17-8 0,6 0 97,66-15 0,-29 9-131,-69 19-16,-1 0 1,1-1-1,0 1 0,-1 0 0,1 0 0,-1 0 0,1 0 0,-1 0 0,1 1 1,-1-1-1,1 0 0,-1 0 0,1 0 0,-1 0 0,1 1 0,-1-1 0,1 0 1,-1 0-1,1 1 0,-1-1 0,0 0 0,1 1 0,-1-1 0,1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1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542 382 4720,'0'0'8849,"-10"-1"-8650,-34-3 1,40 4-151,0 0 1,1 0-1,-1 0 0,0 1 1,0 0-1,0-1 1,0 1-1,0 0 1,1 1-1,-1-1 1,-4 3-1,-11 4 164,7-5-95,0 1 0,0 1-1,1 0 1,0 0 0,0 1 0,0 0-1,1 1 1,0 0 0,-17 16 0,6-4 142,-45 31 0,-9 8 141,61-46-287,0 2 0,2 0 0,-23 30 1,29-34-77,0 0 1,1 0 0,0 0 0,1 1 0,0 0 0,0 0 0,-3 20 0,0 32 340,0 98 0,11-154-192,0 5 42,-3-9-169,0 0 0,0 0 0,0-1 0,0 1 1,0 0-1,0-1 0,1 1 0,-1-1 0,1 1 0,-1-1 0,1 0 0,0 0 0,0 0 0,4 3 0,-3-2-30,0 1 0,0-1 0,0 1 0,0 0 1,3 7-1,-1 0-24,1-1 1,-1 1 0,2-1 0,-1 0 0,2 0-1,-1-1 1,1 0 0,0 0 0,1-1-1,0 0 1,1-1 0,11 8 0,-15-11 9,1 0 0,0-1 0,1 0 0,-1 0 0,1 0 0,-1-1 0,1 0 0,0-1 0,-1 0 0,1 0 0,0 0 0,0-1 0,0-1 0,0 1 0,-1-1 0,1 0 0,0-1 0,0 0 0,10-4 0,-5 1 11,-1-1 0,0-1-1,0 0 1,0 0 0,-1-1 0,0-1 0,10-10 0,-13 12 2,-1-1 0,0 0 0,-1 0-1,0 0 1,0-1 0,-1 0 0,0 0 0,0 0 0,5-17 0,11-62 390,18-167 0,-35 222-320,5-86 202,-7 104-291,1-4-60,-4 19 1,-3 10-15,1 0 32,1 1 1,0-1-1,0 1 0,1 0 1,0 18-1,0 7-22,0 11 12,1 1-1,8 52 1,23 95-58,-27-178 119,0-1 1,2 0-1,0 0 0,1-1 0,0 0 0,1 0 0,1-1 0,13 18 0,-18-28 1,-1 0-1,1-1 0,0 1 1,0-1-1,0 0 0,1 0 1,-1-1-1,1 1 1,0-1-1,0 0 0,0 0 1,0 0-1,0-1 0,0 0 1,0 0-1,0 0 0,0 0 1,1-1-1,-1 0 0,0 0 1,0-1-1,1 1 1,-1-1-1,0 0 0,0 0 1,0-1-1,0 0 0,0 0 1,0 0-1,6-4 0,16-13 173,0-2 0,43-42-1,-57 50-111,-1-2 0,0 0 0,-1 0-1,-1-1 1,0 0 0,12-29 0,-9 9 14,-6 18-25,0-1 0,0 1 0,2 1 0,0-1-1,1 1 1,1 1 0,20-24 0,-31 40-69,1-1 0,-1 1 0,0 0 0,0 0 0,0 0 0,1 0 0,-1 0 0,0-1 0,0 1 0,0 0 0,1 0 0,-1 0 0,0 0 0,0 0 0,1 0 1,-1 0-1,0 0 0,0 0 0,0 0 0,1 0 0,-1 0 0,0 0 0,0 0 0,1 0 0,-1 0 0,0 0 0,0 0 0,1 0 0,-1 0 0,0 0 0,0 0 0,0 1 0,1-1 0,-1 0 0,0 0 0,8 11-19,3 18-24,-9-25 41,15 53-88,16 81 0,-28-109 57,-1 0 1,-1 1-1,-1-1 0,-3 35 0,1-60 44,0-1 0,-1 1-1,1 0 1,-1 0-1,0-1 1,0 1 0,0 0-1,-1-1 1,1 1 0,-1-1-1,0 0 1,0 0 0,0 1-1,0-1 1,-1 0-1,1-1 1,-1 1 0,0 0-1,0-1 1,0 1 0,0-1-1,0 0 1,0 0-1,-1 0 1,1-1 0,0 1-1,-1-1 1,0 0 0,1 0-1,-1 0 1,0 0 0,0-1-1,1 1 1,-1-1-1,0 0 1,0 0 0,1-1-1,-8 0 1,-8-1 168,-32 2 0,18 1 67,33-1-217,0 0-31,0 1-1,0 0 1,0-1-1,0 1 1,0-1-1,0 1 1,0-1-1,1 1 1,-1-1-1,0 1 1,0 0-1,1-1 1,-1 1-1,0-1 1,0 0-1,1 1 1,-1-1-1,0 1 0,1-1 1,-1 1-1,1-1 1,-1 0-1,1 1 1,-1-1-1,1 0 1,-1 1-1,1-1 1,-1 0-1,1 0 1,-1 0-1,1 1 1,-1-1-1,1 0 1,0 0-1,23 7-76,-22-6 65,11 0-10,-1 1-1,0-2 1,0 0 0,1 0 0,-1-1-1,0-1 1,0 0 0,0 0 0,17-7-1,-14 3 22,0-1-1,0-1 0,-1 0 1,0-1-1,-1-1 0,0 0 1,0-1-1,-1 0 0,0-1 1,14-19-1,1-6 49,-1-1 1,31-62-1,11-40 87,-50 104-87,-14 25-30,1 0 0,1 1 0,0 0 0,10-13 0,-13 19-16,0 0 5,1 0 0,-1 0 0,1 0 0,8-6 1,-11 9-7,0 0 0,-1 1 0,1-1 0,0 1 1,0 0-1,0-1 0,0 1 0,0-1 1,0 1-1,-1 0 0,1 0 0,0 0 1,0-1-1,0 1 0,0 0 0,0 0 1,0 0-1,0 0 0,0 1 0,0-1 1,0 0-1,0 0 0,0 1 0,0-1 1,0 0-1,-1 1 0,1-1 0,0 1 1,0-1-1,0 1 0,-1-1 0,1 1 1,0 0-1,0-1 0,0 2 0,5 6-29,0 0 1,-1 0-1,-1 1 0,1-1 0,-1 1 0,5 18 0,12 60-108,-19-77 124,3 14-20,-2 0 0,-1 1-1,0-1 1,-2 0 0,-1 1 0,-6 41 0,5-58 40,-1 0 0,1-1-1,-1 1 1,-1 0 0,1-1-1,-1 0 1,-1 1 0,1-2 0,-1 1-1,0 0 1,-1-1 0,1 0-1,-1 0 1,-1-1 0,1 0 0,-8 5-1,10-7 3,-2 1 19,0 0-1,-1 0 1,-11 5-1,15-8-11,0 0 0,0 0 0,0-1 0,1 1 0,-1-1 0,0 1 0,0-1 0,0 0 0,0-1 0,0 1-1,0 0 1,0-1 0,-4-1 0,-12-1 57,16 2-44,0 1 1,0 0 0,1-1 0,-1 0-1,0 0 1,0 0 0,0 0 0,-5-3-1,-4 1 164,10 5-143,7 3-33,3-1-14,-1-1 1,1 1-1,-1-2 1,1 1-1,0-1 1,0 0-1,0 0 1,0-1-1,16 0 1,-5-1-29,0-1 1,0-1-1,23-5 1,-30 4 11,-1 0 1,1-2-1,-1 1 1,-1-1-1,1-1 0,10-7 1,1-2-10,33-28 1,-36 23 39,0 0 1,22-31-1,-3 3 32,-27 34-34,-1-1 0,-1 0 1,0-1-1,-1 0 0,-1 0 1,7-21-1,-6 14-2,31-54 119,-38 63-779,13 99 641,4 26 3,-15-97 7,1 0 1,1 0-1,0 0 0,1-1 1,10 19-1,-15-30-1,0 0 1,1 0-1,-1 0 1,0 0-1,1 0 1,-1-1-1,1 1 1,0 0-1,-1-1 1,1 1-1,0-1 1,0 0-1,0 0 1,0 0-1,0 0 1,0 0-1,0 0 1,0 0-1,4 0 0,-4-1 2,1 0 1,-1 0-1,0 0 0,1-1 0,-1 1 0,0-1 0,1 0 0,-1 0 0,0 1 0,0-1 0,0-1 0,0 1 0,0 0 0,0 0 0,3-3 0,4-5 21,-1 1 1,0-1 0,0-1 0,-1 1-1,11-21 1,0-5 146,24-66 0,-60 263-168,18-140-46,0-1 0,4 27 0,-2-38 22,0 0 0,0 0 0,1 0 1,0 0-1,1-1 0,8 18 0,-10-24 14,0 0 1,0 0-1,0 0 0,0 0 1,0 0-1,1 0 1,-1 0-1,1-1 1,0 1-1,-1-1 1,1 0-1,1 0 1,-1 0-1,0 0 1,0-1-1,1 1 1,-1-1-1,1 0 1,-1 0-1,1 0 0,-1 0 1,1 0-1,0-1 1,-1 0-1,1 0 1,0 0-1,-1 0 1,1 0-1,0-1 1,-1 0-1,1 0 1,-1 0-1,1 0 1,-1 0-1,6-3 1,4-3 21,-1-1 1,0 0 0,0 0 0,0-1 0,-1-1 0,-1 0 0,16-18 0,89-108 140,-108 127-145,0 0 3,0 2-1,0-1 1,9-6-1,-14 12-15,0 1 0,0-1 0,0 1 0,1-1-1,-1 1 1,0 0 0,1 0 0,-1 0 0,1 1 0,-1-1-1,1 0 1,-1 1 0,1 0 0,-1-1 0,1 1 0,-1 0-1,5 1 1,-6-1-1,0 1-1,0 0 1,0-1-1,0 1 1,1 0-1,-1 0 1,0-1-1,0 1 1,0 0-1,-1 0 1,1 0-1,0 0 1,0 0 0,0 1-1,-1-1 1,1 0-1,-1 0 1,1 0-1,-1 1 1,1-1-1,-1 0 1,1 3-1,5 34-14,-5-31 18,3 99 11,-4-105-10,0-1 0,0 1 0,0-1 0,0 1 0,0-1 0,0 1 0,0-1 0,0 1-1,0-1 1,1 1 0,-1-1 0,0 1 0,0-1 0,0 0 0,1 1 0,-1-1 0,0 1 0,0-1 0,1 0 0,-1 1 0,0-1 0,1 0 0,-1 1 0,1-1 0,-1 0 0,0 1 0,1-1 0,-1 0 0,1 0 0,0 1-1,0-1 2,0 0-1,0-1 0,0 1 1,0 0-1,0-1 0,0 1 0,0 0 1,-1-1-1,1 1 0,0-1 0,0 1 1,0-1-1,-1 0 0,2 0 0,25-31 42,-26 30-35,38-53 59,-19 25 29,28-31 0,-47 59-91,2-1 4,-1 1 0,0-1 0,1 0 0,0 1 0,-1 0 0,1 0 0,6-4 0,-8 6-9,0 0 0,0 0 0,0 0 0,0 0 0,0 0 1,0 0-1,0 0 0,0 0 0,0 0 0,0 0 0,-1 1 0,1-1 0,0 0 0,0 1 0,0-1 0,0 0 0,0 1 0,-1-1 0,1 1 0,0 0 0,0-1 0,-1 1 0,1 0 0,0-1 0,-1 1 1,1 0-1,-1 0 0,1-1 0,-1 1 0,1 0 0,-1 0 0,1 0 0,-1 0 0,0 1 0,5 9 1,0 0 1,-1 1-1,0-1 0,2 17 1,8 23 2,-14-51-4,1 1-1,-1-1 0,0 1 1,0-1-1,0 1 0,1-1 1,-1 1-1,0-1 0,0 0 1,1 1-1,-1-1 1,0 1-1,1-1 0,-1 0 1,1 1-1,-1-1 0,0 0 1,1 0-1,-1 1 0,1-1 1,-1 0-1,1 0 0,-1 0 1,1 1-1,-1-1 1,1 0-1,-1 0 0,1 0 1,-1 0-1,1 0 0,0 0 1,17-9 25,12-21 26,-30 30-51,103-126 280,-102 124-278,1 0-1,0 0 0,0 0 1,0 1-1,0-1 1,0 0-1,0 1 0,0 0 1,1-1-1,-1 1 0,0 0 1,3-1-1,-4 2-1,0 0-1,0 0 1,0 0-1,0 1 1,0-1 0,-1 0-1,1 0 1,0 0-1,0 1 1,0-1-1,-1 0 1,1 1-1,0-1 1,0 0 0,-1 1-1,1-1 1,0 1-1,-1-1 1,1 1-1,-1 0 1,1-1-1,0 1 1,-1 0-1,1-1 1,-1 1 0,0 0-1,1 0 1,-1-1-1,0 1 1,1 0-1,-1 0 1,0 0-1,0-1 1,0 1 0,1 0-1,-1 0 1,0 1-1,7 35-9,5 18-65,27 81 0,-39-134 72,1 0-1,-1-1 1,1 1 0,0-1-1,-1 1 1,1-1 0,0 1-1,0-1 1,0 1 0,0-1-1,1 0 1,-1 1 0,0-1-1,0 0 1,1 0 0,-1 0 0,1 0-1,-1 0 1,1-1 0,-1 1-1,1 0 1,2 0 0,-2-1 2,1 1 1,-1-2 0,1 1 0,-1 0-1,1 0 1,-1-1 0,1 1 0,-1-1-1,1 0 1,-1 0 0,0 1 0,1-2-1,2-1 1,6-4 5,0-1 1,-1 0-1,0-1 1,14-15-1,-6 2 25,28-43 1,5-6 93,-50 69-119,1 0 1,-1 1-1,1-1 0,-1 1 1,1-1-1,0 1 0,0 0 0,0-1 1,2 0-1,4 4 29,-5 10-30,-25 371-204,8-212 155,7-113 37,3-33 6,0 28 1,23-143 43,-12 49 18,36-181 181,-18 97-105,-19 82-68,3 1-1,1-1 1,21-51 0,-29 89-62,1-1 1,0 0 0,0 1 0,1-1 0,-1 1 0,1 0-1,0 0 1,7-6 0,-10 10-8,0 0 0,1 0 0,-1 0-1,1 0 1,-1 0 0,1 0 0,0 0 0,-1 1 0,1-1 0,0 1-1,-1-1 1,1 1 0,0 0 0,0-1 0,0 1 0,-1 0-1,1 0 1,0 0 0,0 1 0,0-1 0,-1 0 0,1 1 0,0-1-1,-1 1 1,1-1 0,0 1 0,-1 0 0,1 0 0,0-1-1,-1 1 1,1 0 0,-1 1 0,2 1 0,3 2-9,0 1 1,0 0-1,-1 1 1,0-1-1,0 1 0,-1 0 1,0 0-1,0 1 1,-1-1-1,0 1 1,0 0-1,-1 0 0,1 0 1,-2 0-1,2 11 1,-2-3-32,0 1 1,-1-1-1,-1 1 1,0-1-1,-1 1 1,-8 28 0,10-44 36,0 0 1,-1 1 0,1-1-1,-1 0 1,1 1 0,-1-1-1,1 0 1,-1 0 0,0 0-1,1 0 1,-1 1 0,0-1-1,0 0 1,0 0 0,0-1-1,0 1 1,0 0 0,0 0-1,0 0 1,0-1 0,0 1 0,0 0-1,-1-1 1,1 1 0,0-1-1,0 1 1,-1-1 0,1 0-1,0 0 1,-1 1 0,1-1-1,0 0 1,-1 0 0,1 0-1,0-1 1,-1 1 0,1 0-1,-2-1 1,-1 0 8,1 0 0,-1-1-1,1 1 1,-1-1 0,1 0-1,0 0 1,0 0 0,0 0 0,0-1-1,0 1 1,0-1 0,-3-4 0,4 4 11,0 0 0,0-1 0,0 1 1,0 0-1,1-1 0,-2-3 1,0-3 43,8 8-62,1 0 0,0 0 1,0 1-1,0 0 0,7-1 0,39-4-23,35-7-53,-76 11 64,-1-1-1,1-1 0,-1 1 1,0-2-1,-1 1 0,14-9 1,-5-1 5,0 0 0,-1-1 0,-1 0 1,0-2-1,24-31 0,56-102 68,-61 93-56,-2 3 2,-3-1 0,-2-1 0,26-77 0,-52 128-6,25-75 37,19-91 0,-35 122-20,-6 30-8,-1-1 0,0 0 0,-1 0-1,-1 0 1,-2-26 0,0 46-10,1 0 0,-1-1 0,0 1 0,0-1 0,0 1 0,0-1 0,-1 1 0,1 0 0,0-1 0,0 1 0,0-1 0,0 1 0,0 0 0,0-1 0,-1 1 0,1-1 0,0 1 0,0 0 0,-1-1 0,1 1 0,0 0 0,-1-1 0,1 1 0,0 0 0,-1-1 0,1 1 0,0 0 0,-1 0 0,1 0 0,0-1 0,-1 1 0,-12 6-75,-9 20-70,22-26 144,-15 23-81,1 1 0,1 1 0,1 0 0,-9 29 0,5-14 12,2 0-3,1 0 1,2 1-1,-11 74 1,1 130-159,15-138 158,3-76 63,2 1 1,1-1 0,1 0 0,2 0 0,1 0 0,1-1-1,10 31 1,-13-57 15,-1 1-1,1-1 1,0 0-1,0 0 1,0 0-1,6 8 1,-8-12-4,1 1 1,0 0 0,0 0-1,0-1 1,0 1 0,0 0-1,1-1 1,-1 1-1,0-1 1,0 1 0,0-1-1,0 0 1,1 1 0,-1-1-1,0 0 1,0 0 0,0 0-1,1 0 1,-1 0 0,0 0-1,0 0 1,1-1 0,-1 1-1,0 0 1,0-1 0,0 1-1,0-1 1,1 1 0,-1-1-1,1 0 1,8-6 15,0 0 0,0 0 0,-1-1-1,0 0 1,-1-1 0,0 0 0,13-19 0,9-8 45,-8 10 28,-1-2 0,34-56 0,-51 77-67,1 0 0,0 0 0,0 1 0,8-9 1,-13 15-23,0-1 0,0 1 1,1 0-1,-1 0 0,0 0 1,0 0-1,0 0 0,0 0 1,0 0-1,0 0 0,0-1 1,1 1-1,-1 0 0,0 0 1,0 0-1,0 0 0,0 0 1,0 0-1,0 0 0,1 0 1,-1 0-1,0 0 0,0 0 1,0 0-1,0 0 0,0 0 1,1 0-1,-1 0 0,0 0 1,0 0-1,0 0 0,0 0 1,0 0-1,1 0 0,-1 0 1,0 1-1,0-1 0,0 0 1,0 0-1,0 0 0,0 0 1,0 0-1,1 0 0,-1 0 1,0 0-1,0 1 0,0-1 1,0 0-1,0 0 0,0 0 1,0 0-1,0 1 0,3 11 31,-1 17-30,-2-29-2,-1 30-6,4 71-62,-2-88 51,1 0 1,0 0 0,1 0-1,1-1 1,8 22 0,-11-32 11,0 0 0,0 0-1,0 0 1,0 0 0,0 0 0,1 0 0,-1-1 0,1 1 0,0-1 0,-1 1 0,1-1 0,0 1 0,0-1 0,0 0 0,0 0 0,0 0 0,0 0 0,0 0 0,3 1 0,-1-2 2,0 1 0,0-1 0,0 0-1,0 0 1,1 0 0,-1 0 0,0-1 0,0 1 0,0-1-1,4-2 1,4-1 9,1-1 0,-1-1 0,-1 0 0,1-1 0,16-12 0,15-15 67,-3-2 0,-1-2 1,61-75-1,-81 93-44,-12 18-14,-8 16-7,-11 30 3,4-13-48,-5 32 0,11-51 30,1 0-1,1-1 0,0 1 1,0-1-1,1 1 0,4 17 1,-5-27 6,1 0 0,-1 0 0,0 0-1,1 0 1,0 0 0,-1-1 0,1 1 0,0 0 0,0 0 0,0-1 0,0 1 0,0 0-1,1-1 1,-1 1 0,0-1 0,1 0 0,-1 1 0,3 1 0,-2-3 0,-1 1 0,0-1 0,0 0 0,1 0 0,-1 0 0,0 1 1,0-1-1,1-1 0,-1 1 0,0 0 0,0 0 0,1 0 0,-1-1 0,0 1 1,0-1-1,1 1 0,-1-1 0,0 1 0,0-1 0,0 1 0,2-2 0,1-2 8,1 0-1,-1-1 0,0 1 0,0-1 1,0 1-1,0-1 0,-1 0 0,0-1 0,0 1 1,4-10-1,-4 5 20,-1 0-1,0 0 1,0 0-1,-1-1 1,0 1 0,-1 0-1,0-1 1,-1 1 0,0-1-1,0 1 1,-1 0 0,-4-11-1,5 20-26,0-1-1,0 0 0,0 1 0,0-1 1,-1 1-1,1-1 0,0 1 1,-1-1-1,1 1 0,-1 0 1,1 0-1,-1 0 0,0 0 1,0 0-1,1 0 0,-1 1 1,0-1-1,0 0 0,0 1 1,0-1-1,0 1 0,-3 0 1,4 0-41,2-1 37,-1 0-1,1 0 0,-1 0 0,1 0 1,0 1-1,-1-1 0,1 0 1,0 1-1,0-1 0,0 0 1,0 1-1,-1-1 0,1 1 0,0-1 1,0 1-1,0 0 0,0-1 1,0 1-1,0 0 0,0 0 1,0-1-1,0 1 0,2 0 0,33-5 15,-27 4-18,14-2 4,-11 1 5,1 0 0,-1 1-1,1 0 1,-1 1 0,1 0 0,-1 1-1,22 4 1,-32-4 0,0 0 0,0-1 0,0 1 0,0 0 0,0 0 0,0 0 0,0 1 0,0-1 0,-1 0 0,1 1 0,-1-1 0,1 1 0,-1 0 0,1-1 0,-1 1 0,0 0 0,0 0 0,2 3 0,-1-1 0,-1 1 0,0-1 0,1 1 0,-2 0 0,1-1 0,0 1 0,-1 0 0,0 5 0,-1 3 0,0 0 0,-1 0 0,-1-1 0,0 1 0,-7 17 0,9-27-2,0-1 1,0 1-1,0 0 0,1 0 0,-1 0 1,1 0-1,-1 3 0,1-5 1,0-1 1,0 0-1,0 0 0,0 0 0,0 0 1,0 1-1,0-1 0,0 0 0,0 0 1,1 0-1,-1 0 0,0 1 0,0-1 1,0 0-1,0 0 0,0 0 0,0 0 1,0 1-1,0-1 0,0 0 1,1 0-1,-1 0 0,0 0 0,0 0 1,0 0-1,0 1 0,0-1 0,1 0 1,-1 0-1,0 0 0,0 0 0,0 0 1,0 0-1,1 0 0,-1 0 0,0 0 1,0 0-1,0 0 0,1 0 1,11-9-11,14-17 34,32-24 1,2-1 55,-58 49-74,0 0 1,0 0-1,0 0 0,1 0 1,-1 1-1,0-1 0,1 1 0,0-1 1,-1 1-1,1 0 0,0 0 0,-1 0 1,1 1-1,0-1 0,0 1 0,0-1 1,0 1-1,0 0 0,-1 0 1,1 0-1,0 0 0,0 1 0,0-1 1,0 1-1,0 0 0,-1 0 0,1 0 1,0 0-1,-1 0 0,1 1 1,4 2-1,5 5-10,-1 1 0,0 0 1,-1 1-1,0 0 0,10 14 0,7 6-24,-14-16 30,-8-9-9,0 0-1,1 0 1,-1-1 0,1 0-1,0 0 1,10 6 0,-14-10 7,0 0 0,0 0 0,0-1 0,0 1 0,1-1 0,-1 1 0,0-1 0,0 0 0,0 0 0,1 0 0,-1 0 0,0 0 0,0 0 0,0-1 0,1 1 0,-1-1 0,0 0 1,0 1-1,0-1 0,0 0 0,0 0 0,0 0 0,0-1 0,-1 1 0,1 0 0,0-1 0,2-2 0,4-4 14,-1 0 0,0 0 0,0-1 0,10-18 0,-2 2 1,80-136 116,-52 86-55,-20 31-20,-15 29-37,0-1 1,1 2-1,0-1 0,13-14 1,-21 28-17,-1 1 1,1-1-1,0 0 1,0 0 0,-1 0-1,1 0 1,0 1 0,0-1-1,0 0 1,0 1-1,0-1 1,0 1 0,0-1-1,0 1 1,0-1 0,0 1-1,0 0 1,0 0 0,0-1-1,0 1 1,1 0-1,-1 0 1,2 0 0,-2 1-3,0-1 1,0 1-1,0 0 0,1-1 1,-1 1-1,0 0 1,-1 0-1,1 0 1,0 0-1,0 0 0,0 0 1,0 0-1,-1 0 1,1 0-1,-1 0 1,1 0-1,0 2 1,2 4-4,-1 1 1,0-1-1,0 1 1,-1 0-1,1 12 1,-3 30 3,-1 0 1,-3 1 0,-21 93-1,11-102 49,14-40-38,0 0-1,0 0 0,0 0 1,0 0-1,-1 0 1,1 0-1,-1 0 0,1 0 1,-1-1-1,0 1 0,0 0 1,0-1-1,0 0 0,0 1 1,-3 0-1,5-1-5,-1-1 0,0 0 0,0 0-1,0 0 1,1 0 0,-1 0 0,0 0-1,0 0 1,0 0 0,1 0 0,-1-1-1,0 1 1,0 0 0,1 0 0,-1-1 0,0 1-1,0 0 1,1-1 0,-1 1 0,0-1-1,1 1 1,-1-1 0,0 0 0,-15-19 99,2 3 19,13 17-118,1 0-1,-1-1 0,1 1 1,-1 0-1,1-1 0,-1 1 0,1 0 1,-1-1-1,1 1 0,-1 0 1,1-1-1,0 1 0,-1-1 1,1 1-1,0-1 0,-1 1 1,1-1-1,0 1 0,0-1 1,-1 1-1,1-1 0,0 1 1,0-1-1,0-1 0,0 2-2,0-1 0,1 1 0,-1-1-1,1 1 1,-1 0 0,1-1 0,-1 1-1,1 0 1,-1-1 0,1 1-1,-1 0 1,1 0 0,0-1 0,-1 1-1,1 0 1,-1 0 0,1 0 0,0 0-1,0 0 1,41-1 11,-35 2-3,97 4 3,-94-5 42,0 0 0,0 0 0,14-4 1,-21 4-367,0 0 0,1-1 1,-1 0-1,0 0 0,0 0 1,0 0-1,0 0 0,0 0 1,0-1-1,0 0 0,-1 1 1,1-1-1,4-5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6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0 4912,'0'0'20993,"-6"11"-20792,5-10-194,-6 12 53,0-1-1,1 1 1,1 1 0,0-1-1,-3 16 1,-23 107 552,-26 135 376,43-155-561,14-58 82,0-57-491,0-1 1,0 1-1,1-1 0,-1 1 0,0-1 0,0 0 1,1 1-1,-1-1 0,0 1 0,1-1 0,-1 0 1,1 1-1,-1-1 0,1 0 0,-1 0 1,0 1-1,1-1 0,-1 0 0,1 0 0,-1 0 1,1 1-1,-1-1 0,1 0 0,-1 0 0,1 0 1,-1 0-1,1 0 0,0 0 0,-1 0 0,1 0 1,-1 0-1,1 0 0,0-1 0,21-1-17,-20 1 38,2 1-30,155-23 150,-127 21-138,0 1-1,0 1 1,34 5-1,-33 0 51,-1 2 0,45 14-1,-56-18 85,-20-3-44,-14-1-391,-5-1-240,0-2 1,-17-5 0,9 0-3806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7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9944,'0'0'5158,"11"1"-4363,42 1 383,0-3 0,0-3 0,65-12 0,-90 12-553,0 1 0,1 1 0,46 4 0,-67-2-335,0 1 0,0 0 0,0 0 0,0 1 1,11 4-1,-12-6 885,-7-1-1279,0 1 0,0 0 0,0 0 0,0 0 0,0-1 0,0 1 0,-1 0 0,1 0 0,0 0 0,0 0 0,0-1 0,0 1 0,0 0 0,-1 0 0,1 0 0,0 0 0,0 0 0,0 0 0,0 0 0,-1-1 0,1 1 0,0 0 0,0 0 0,0 0 0,-1 0 0,1 0 0,0 0 0,0 0 0,0 0 0,-1 0 0,1 0 0,0 0 0,0 0 0,0 0 0,-1 0 0,1 0 0,0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7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8640,'0'0'3605,"11"-3"-2857,163-50 2227,-137 43-2154,1 2 1,64-6-1,80 7 2802,-177 7-3280,-1 0-1,1 1 0,-1 0 0,0 0 0,8 2 1,-11-1-316,0-1 1,-1 0 0,0 1 0,1-1 0,-1 0-1,0 1 1,1-1 0,-1 1 0,0-1 0,0 0-1,0 1 1,0-1 0,-1 3 0,1 2-32,0 12-3085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8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7136,'0'0'9181,"1"14"-8513,14 254 3009,-13-239-3148,-2-20-173,0 1 0,1-1 0,1 1 0,2 11 0,-3-15 263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09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5520,'0'0'13635,"12"4"-13143,10 3-140,0 0 0,1-2 0,-1-1-1,33 3 1,226-20 1566,-165 4-1364,-36 0-166,-47 5 156,40-1 0,-72 5-525,-1 0 1,1 0-1,-1 0 1,1 0-1,-1 0 1,1 1-1,-1-1 1,1 0 0,-1 0-1,1 0 1,-1 1-1,0-1 1,1 0-1,-1 1 1,1-1-1,-1 1 1,0-1-1,1 0 1,-1 1-1,0-1 1,1 1-1,-1-1 1,0 1-1,0-1 1,0 1-1,1-1 1,-1 1-1,0-1 1,0 1-1,0-1 1,0 1-1,0-1 1,0 1-1,0-1 1,0 1-1,0-1 1,0 1-1,0-1 1,0 1-1,0-1 1,-1 1-1,1-1 1,0 1-1,0-1 1,-1 1-1,-8 23-3596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0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5320,'0'0'9505,"7"16"-8973,2 4-359,-2 0-1,0 1 1,-1 0 0,-1 0-1,3 33 1,19 485 2583,-11-229-1392,-5-144-442,-6-97-427,2 41 2472,2-121-3297,0-5-2935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1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6328,'0'0'4905,"9"14"-4324,1 2-405,-1 0-1,-1 1 1,-1-1-1,0 1 0,-1 1 1,5 25-1,40 351 2599,-18-115-1125,-12-72-322,13 77 1886,-33-260-1816,-1-24-1367,0 0 1,0 0 0,0 0 0,0 0-1,0 0 1,0 0 0,0 0 0,0 0-1,0 0 1,0 0 0,-1 0 0,1-16 128,0-75-410,0 61-2659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3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70 8840,'0'0'5270,"6"14"-4575,18 47 614,24 101-1,-30-63 470,6 118 0,-23-193-1371,-1-16-144,1 0 1,-1 0-1,1 0 1,2 9-1,-2-17-232,-1 0-1,0 1 1,0-1 0,0 0 0,0 0-1,1 0 1,-1 1 0,0-1-1,0 0 1,0 0 0,0 1-1,0-1 1,0 0 0,0 0 0,0 1-1,0-1 1,0 0 0,0 0-1,0 1 1,0-1 0,0 0 0,0 0-1,0 0 1,0 1 0,0-1-1,0 0 1,0 0 0,0 1 0,-1-1-1,1 0 1,0 0 0,0 0-1,0 1 1,0-1 0,-1 0 0,1 0-1,0 0 1,0 1 0,0-1-1,0 0 1,-1 0 0,1 0 0,-1 0-1,1 0-1,-1 0-1,1 0 1,0-1-1,-1 1 1,1 0 0,-1-1-1,1 1 1,0-1-1,-1 1 1,1 0-1,0-1 1,-1 1-1,1-1 1,0 1-1,-1-1 1,1 1 0,0-1-1,0 1 1,0-1-1,0 1 1,0-1-1,-1 0 1,-65-250 956,16 69-525,47 171-415,1 0 0,1-1 0,0 1 0,0 0 0,1-1-1,0 1 1,1 0 0,0 0 0,1-1 0,1 1 0,-1 0 0,2 1 0,-1-1-1,7-11 1,-7 17-23,0-1 0,0 1 0,1-1 0,0 1 0,0 0 0,0 0 1,1 1-1,-1-1 0,1 1 0,0 0 0,1 1 0,-1-1 0,0 1 0,1 0 0,0 0 0,0 0 0,0 1 0,0 0 0,0 0 0,1 1 0,-1 0 0,0 0 0,1 0 0,-1 1 0,0 0 0,8 1 0,-5-1 7,0 2 1,0-1-1,0 1 0,0 1 0,0-1 0,0 1 0,0 1 1,-1 0-1,0 0 0,0 1 0,0 0 0,11 8 1,-16-10-18,1 1 1,-1-1 0,0 0 0,0 1 0,0 0 0,0 0 0,-1 0-1,0 0 1,1 0 0,-2 0 0,1 1 0,0-1 0,-1 0 0,0 1-1,0 0 1,0-1 0,0 1 0,-1 0 0,0-1 0,0 1 0,0 0-1,-1-1 1,1 1 0,-1 0 0,0-1 0,-3 9 0,-2 2 20,0-1-1,-1 0 1,-1 0 0,0-1 0,-1 0-1,-16 19 1,3-8 124,0-2-1,-33 25 0,53-45-120,-1 0 0,1 0 0,-1 0 0,1 0 0,-1-1 0,0 1 0,0-1 0,1 0-1,-1 0 1,0 0 0,-4 1 0,5-1 90,5 2-80,6 1-18,32 6-26,-13-4-9,-1 1 1,1 1 0,41 19 0,-62-24 5,-1 1 1,1-1-1,-1 2 1,1-1 0,-1 1-1,-1 0 1,1 0-1,-1 0 1,0 1-1,0 0 1,0 0-1,-1 0 1,0 1-1,0-1 1,0 1-1,-1 0 1,0 0 0,2 11-1,-3-13 5,-2 1 0,1 0 1,-1-1-1,1 1 0,-1 0 0,-1 0 0,1-1 0,-1 1 0,0 0 1,-1-1-1,1 1 0,-1-1 0,0 0 0,0 1 0,-1-1 0,1 0 1,-1 0-1,-1 0 0,1-1 0,0 1 0,-1-1 0,0 0 0,0 0 1,-6 4-1,0 0 12,0 0 0,-1 0 0,-1-1 0,1-1 1,-1 0-1,0-1 0,0 0 0,-1-1 0,-18 5 0,23-8-17,-1 0 0,1 0 0,-1-1 0,1 0 0,-1-1 0,1 1 0,-1-2 0,1 1 0,0-1 0,-1 0-1,1-1 1,0 0 0,0 0 0,1-1 0,-1 0 0,1 0 0,0-1 0,0 0 0,0 0 0,1-1 0,-9-9-1,14 15-21,1 0-1,-1-1 0,1 1 0,0-1 0,-1 1 0,1-1 1,0 1-1,0-1 0,-1 1 0,1-1 0,0 1 0,0-1 1,0 1-1,-1-1 0,1 1 0,0-1 0,0 0 0,0 1 1,0-1-1,0 1 0,0-1 0,0 1 0,1-1 0,-1 0 1,0 1-1,0-1 0,0 1 0,0-1 0,1 1 0,-1-1 1,0 1-1,1-1 0,-1 1 0,0-1 0,1 1 0,-1 0 1,0-1-1,2 0 0,17-12-4873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3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11048,'0'0'2549,"-7"13"-2208,-1 0-313,-3 6 243,1 0 0,0 1 0,2 0 0,-8 25 0,14-39-148,1 0 1,0 0 0,0 0-1,1 0 1,-1 0 0,1 0-1,1 0 1,-1 0 0,3 9 0,-2-12-44,0 1 0,0-1 1,1 0-1,-1 0 1,1 1-1,0-1 1,0 0-1,0 0 1,0-1-1,0 1 1,1 0-1,0-1 1,-1 1-1,1-1 1,0 0-1,0 0 1,4 2-1,0-1 59,0-1 0,-1 1 1,1-1-1,0-1 0,0 0 0,0 0 0,0 0 0,0 0 0,1-1 0,-1-1 1,0 1-1,0-1 0,0 0 0,0-1 0,0 1 0,0-2 0,-1 1 1,1-1-1,-1 0 0,10-5 0,-12 5-24,1 0 0,-1 0 0,0 0 1,0 0-1,0-1 0,-1 1 0,1-1 0,-1 0 1,0-1-1,0 1 0,0 0 0,3-8 0,-4 8-31,-1 0 1,0 0-1,0 0 0,0 0 0,-1 0 0,1 0 1,-1-1-1,0 1 0,0 0 0,0 0 0,-1 0 0,0 0 1,0 0-1,0 0 0,0 0 0,0 0 0,-3-6 1,0 4-5,1-1 0,-1 1 0,0 0 0,0 0 0,0 0 0,-1 0 0,0 1 0,0 0 0,-1 0 0,0 0 0,1 1 0,-1 0 1,-1 0-1,1 0 0,-8-3 0,9 6-45,0-1 0,0 1 0,0-1 1,0 1-1,0 1 0,0-1 0,0 1 0,-1 0 1,1 0-1,0 0 0,0 1 0,0-1 0,0 1 0,0 1 1,0-1-1,0 1 0,0 0 0,0 0 0,0 0 1,1 1-1,-1-1 0,-4 5 0,4-3-43,1-1 1,0 1-1,0 0 0,1 0 0,-1 0 1,1 0-1,0 1 0,0-1 1,0 1-1,0 0 0,1 0 0,0 0 1,0 0-1,0 0 0,1 0 0,0 1 1,0-1-1,0 0 0,0 9 0,1-8-608,1 0 0,-1 1 1,1-1-1,1 0 0,2 11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6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0 7328,'0'0'8970,"-8"12"-8574,-21 34-1,28-45-362,1 0 0,-1 1 0,0-1-1,1 0 1,-1 1 0,1-1 0,-1 1 0,1-1 0,0 0 0,0 1 0,0-1 0,-1 1 0,1-1 0,1 1-1,-1-1 1,0 1 0,0-1 0,0 1 0,1-1 0,-1 0 0,1 1 0,-1-1 0,1 0 0,0 1-1,-1-1 1,1 0 0,2 2 0,1 5 147,2 5 19,-2 0-1,1 0 1,-2 1 0,1-1-1,-2 1 1,0 0-1,-1 0 1,0 0 0,-1 14-1,-1-19-60,0 1 0,0-1-1,-1 0 1,-1 0-1,1 0 1,-1 0 0,-1 0-1,1-1 1,-2 0 0,1 1-1,-1-1 1,0-1-1,-1 1 1,-10 10 0,14-15-257,1-2 164,0 1-1,0-1 1,-1 0-1,1 1 1,0-1-1,-1 0 1,1 0-1,0 0 1,-1 0-1,1 0 1,-1 0-1,0-1 0,1 1 1,-1 0-1,0-1 1,1 1-1,-3-1 1,-13-3-2947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1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11048,'0'0'2168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8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250 453 6224,'0'0'6620,"-12"7"-6112,6-4-440,-21 13 681,-42 31 0,53-34-247,1 1-1,0 1 0,-24 31 1,32-37-304,1 1 1,-1 1-1,2-1 1,0 1-1,0 0 1,1 0-1,0 0 1,-2 15-1,5-17-78,0 0 0,1-1 1,0 1-1,1 0 0,0-1 0,1 1 0,-1-1 1,2 0-1,-1 1 0,1-1 0,0 0 0,1 0 1,0-1-1,0 1 0,0-1 0,1 0 0,1 0 0,-1 0 1,1-1-1,7 7 0,-11-11-74,1 0 0,-1 0 0,1-1 0,0 1 0,-1-1 0,1 0 0,0 1 0,0-1 0,0-1 0,0 1 0,0 0 0,0-1 0,0 0 0,0 1 0,0-1 0,0 0 0,6-1 0,-4 0 5,-1-1-1,1 1 1,0-1 0,0 0 0,-1 0 0,1-1 0,-1 1 0,0-1-1,0 0 1,5-4 0,-1 0 15,0-1-1,-1 0 1,1-1 0,-1 0-1,-1 0 1,0-1 0,0 1 0,-1-1-1,5-14 1,-1-3 173,-2-1 0,-1 0 0,-1 0 0,-1 0 0,0-41 1,-6 86 192,1-12-405,0 1 1,0-1 0,1 1-1,0 9 1,4 11 61,1 0 0,11 32 1,3 10 125,-19-67-205,0 1 0,1-1-1,-1 1 1,1-1 0,-1 1 0,1-1 0,-1 1 0,1-1 0,0 0 0,0 1-1,0-1 1,0 0 0,0 1 0,0-1 0,0 0 0,0 0 0,0 0 0,0 0-1,1 0 1,-1 0 0,3 1 0,-2-2 5,0 1 1,0-1-1,0 0 0,1 1 0,-1-1 1,0 0-1,0-1 0,0 1 1,0 0-1,1 0 0,-1-1 1,0 0-1,4-1 0,5-3 37,-1-1 1,1 0-1,-1 0 0,13-11 0,-21 16-49,87-80 239,-8 6 61,-78 72-276,1 0 1,0 0 0,0 1-1,0 0 1,0 0-1,0 0 1,0 0 0,1 0-1,-1 1 1,8-2-1,-10 3-11,0 0 0,-1 0-1,1 0 1,0 0 0,0 0-1,0 1 1,-1-1 0,1 1-1,0-1 1,0 1 0,-1-1-1,1 1 1,-1 0 0,1 0-1,0 0 1,-1 0 0,1 0-1,-1 0 1,0 0 0,1 0-1,-1 1 1,0-1 0,0 0-1,0 1 1,0-1 0,0 1-1,0-1 1,0 1 0,1 3-1,3 11 62,1 0 1,-2 1-1,3 18 0,7 27 243,-14-62-312,0 1-1,0-1 1,0 1-1,0-1 0,1 1 1,-1-1-1,0 1 0,0-1 1,1 0-1,-1 1 1,0-1-1,0 1 0,1-1 1,-1 0-1,0 1 0,1-1 1,-1 0-1,1 1 1,-1-1-1,1 0 0,-1 0 1,0 1-1,1-1 0,-1 0 1,1 0-1,-1 0 1,1 0-1,0 1 0,15-7 104,17-24-28,-25 22-44,40-43 93,-34 35-76,1 1 0,0 0 0,21-15 0,-33 28-40,1-1 0,0 1-1,-1 1 1,1-1 0,0 0 0,0 1 0,0 0-1,0 0 1,1 0 0,5 0 0,-8 1-10,0 0 1,0 0 0,0 0-1,0 0 1,0 0-1,0 1 1,-1-1 0,1 1-1,0-1 1,0 1-1,0 0 1,-1-1 0,1 1-1,0 0 1,-1 0-1,1 1 1,-1-1 0,1 0-1,-1 0 1,1 1-1,-1-1 1,0 1 0,2 2-1,3 7 26,-1-1 0,-1 1 1,0 0-1,0 1 0,-1-1 0,1 12 0,-4-22-25,0 0 0,0 1 0,0-1 0,0 0-1,1 0 1,-1 0 0,0 0 0,0 0 0,1 0 0,-1 0-1,1 0 1,-1 0 0,1 0 0,-1 0 0,1 0-1,-1 0 1,1-1 0,0 1 0,0 0 0,-1 0 0,1 0-1,0-1 1,0 1 0,0-1 0,0 1 0,0 0-1,0-1 1,0 0 0,0 1 0,0-1 0,0 0-1,0 1 1,0-1 0,0 0 0,0 0 0,0 0 0,0 0-1,0 0 1,0 0 0,0 0 0,2 0 0,3-2 22,0-1 0,0 1 1,0-1-1,0 0 0,9-7 1,-11 7-34,175-134 171,-53 36-58,-101 79 13,-21 17-39,-14 16-47,0-2-28,-21 22 36,-44 56 0,67-76-46,0 0 1,2 0-1,-1 1 1,1-1-1,1 1 1,0 1-1,0-1 1,2 1-1,-1 0 1,-1 14-1,5-24-2,0 1 0,-1-1 0,1 0 0,1 1 0,-1-1 0,0 1 0,1-1 0,0 0 0,0 0 0,0 1 0,0-1 0,0 0 0,1 0 0,-1 0 0,1 0 0,0 0 0,0 0 0,0-1 0,4 5 0,-4-5 1,0-1-1,0 0 1,0 1 0,0-1 0,0 0-1,1 0 1,-1 0 0,0 0 0,1-1-1,-1 1 1,0-1 0,1 1 0,-1-1-1,1 0 1,-1 0 0,1 0 0,-1 0-1,1 0 1,-1-1 0,1 1 0,-1-1-1,1 1 1,-1-1 0,0 0 0,0 0-1,5-3 1,1-1 3,0 0-1,0-1 1,-1 0 0,0 0-1,0-1 1,0 0 0,-1 0-1,0-1 1,-1 0 0,1 0-1,7-17 1,0-3 12,-2 0-1,12-42 1,-8 10 18,-3-1 0,-2-1-1,-4 0 1,-1 0 0,-4 0 0,-7-71 0,6 104 14,0 24-31,0 0 0,0 0 0,0 0 1,0 0-1,-1 0 0,0-1 0,0 1 0,-2-5 1,0 11-10,-1 8-5,-1 16-4,-1 17-20,2 0-1,2 1 0,2-1 0,2 1 0,1-1 0,3 1 1,11 42-1,-6-31-4,-4-23-25,0 0 0,21 54 0,-26-83-79,0 4 148,1 0 1,0 0 0,0-1 0,6 8 0,-9-12-200,1 0 0,0 0 1,0 0-1,0 0 1,0 0-1,0 0 0,0-1 1,0 1-1,0 0 0,0-1 1,0 1-1,1-1 0,-1 1 1,0-1-1,0 0 0,1 1 1,-1-1-1,0 0 0,0 0 1,1 0-1,-1 0 0,0 0 1,1 0-1,-1 0 1,0 0-1,0 0 0,2-1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19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22 4912,'0'0'5776,"10"-5"-4982,30-10-18,-40 15-756,1-1-1,-1 1 1,0 0 0,1 0-1,-1 0 1,0 0-1,1 0 1,-1 0-1,0 0 1,1 0-1,-1 0 1,0 0 0,0 0-1,1 0 1,-1 0-1,0 0 1,1 0-1,-1 0 1,0 0-1,1 0 1,-1 1 0,0-1-1,0 0 1,1 0-1,-1 0 1,0 0-1,0 1 1,1-1-1,-1 0 1,0 0 0,0 0-1,1 1 1,-1-1-1,0 0 1,0 1-1,0-1 1,0 0-1,0 0 1,1 1 0,-1-1-1,0 0 1,0 1-1,-1 14 533,1-11-355,-8 44 791,-1 0 1,-2-1 0,-30 77-1,7-23 127,12-30-377,5-21 247,-18 90 0,13-17 672,22-121-1602,0 0 0,-1 1 1,1-1-1,0 1 0,0-1 0,1 1 0,-1-1 1,0 1-1,1-1 0,0 0 0,-1 1 0,1-1 1,0 0-1,0 1 0,0-1 0,1 0 1,-1 0-1,0 0 0,1 0 0,-1 0 0,1 0 1,0 0-1,2 1 0,0-1 8,-1 0 1,1 0-1,0 0 0,-1-1 1,1 1-1,0-1 0,0 0 1,0 0-1,0-1 0,0 1 1,0-1-1,0 0 1,5 0-1,13-2 116,-1 0 1,1-1-1,-1-2 0,0 0 1,0-1-1,-1-1 0,31-15 1,-8 1 337,-41 20-525,-1 1 1,1-1-1,-1 0 1,0 0 0,1 0-1,-1 0 1,0 0-1,0 0 1,0 0-1,1 0 1,-1-1-1,0 1 1,-1 0-1,1-1 1,0 1-1,0 0 1,0-1 0,-1 1-1,1-1 1,-1 0-1,1 1 1,-1-4-1,1 3-603,-1-1 0,0 0 1,0 1-1,0-1 0,0 0 0,0 0 0,-1-4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20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12160,'0'0'1706,"14"-3"-1212,212-19 1979,47 0 972,-207 16-2101,-64 6-1353,0-1-1,0 1 1,0-1 0,0 0 0,1 0-1,-2 0 1,1 0 0,0 0 0,0 0-1,0 0 1,0 0 0,1-2-1,5-6-2833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21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25 11552,'0'0'1197,"3"10"-666,1 11-236,0 1 0,-1-1 1,-1 0-1,-2 1 0,-2 33 1,-9 23 657,-3-1 1,-43 128-1,30-118 466,-23 137 0,46-204-1061,3-17-240,0 0 0,0 0-1,1 0 1,-1-1 0,1 1-1,0 0 1,-1 0 0,2 5-1,0-8-81,-1 0 0,1-1-1,0 1 1,0 0 0,-1 0-1,1-1 1,0 1 0,0 0-1,-1-1 1,1 1 0,0-1-1,-1 1 1,1-1 0,0 1-1,0-2 1,12-12 213,-1-2 1,17-27-1,3-4 38,-21 33-118,-1 1 1,2 0 0,0 1-1,0 0 1,1 1 0,1 0-1,29-17 1,-42 28-146,0-1 0,0 0 0,0 1 0,1-1 0,-1 1 0,0-1 0,0 1 0,1 0 0,-1 0 0,0-1 0,1 1 0,-1 0 0,0 0 0,1 0 0,-1 1 0,0-1 0,1 0 0,-1 0 0,0 1 0,1-1 0,-1 0 0,0 1 0,0 0 0,3 1 0,-2-1-1,0 1 0,-1 0 0,1 0-1,0 0 1,-1 0 0,0 1 0,1-1 0,-1 0 0,0 1-1,0-1 1,0 0 0,0 3 0,2 8 46,0 0-1,-1 0 1,0 25 0,-3 17 92,1 32 154,1-78-224,0 0 0,1 1 0,-1-1-1,2 0 1,-1 0 0,8 16 0,-9-24-73,-1 1 1,1-1-1,0 0 1,0 0-1,1 0 1,-1 0-1,0 0 0,0 0 1,0 0-1,1 0 1,-1 0-1,0 0 1,1-1-1,-1 1 1,1 0-1,-1-1 1,1 1-1,-1-1 1,1 0-1,-1 0 0,1 1 1,-1-1-1,1 0 1,0 0-1,-1 0 1,1-1-1,-1 1 1,1 0-1,-1-1 1,3 0-1,6-2 33,-1 0 1,0-1-1,15-7 0,-22 10-42,26-16 112,1-1 0,45-40-1,-11 9 9,96-80 230,-150 121-302,0-1 0,-1 0 0,12-17 0,-17 17 57,-10 10-16,-14 11-3,20-12-96,-16 13 43,0 0-1,0 0 0,1 2 0,-26 30 0,17-14 36,-37 60-1,58-85-51,1 0-1,0 1 1,-1-1 0,2 1-1,-1 0 1,1-1 0,0 1-1,1 0 1,0 0 0,0 1-1,0 9 1,1-17-21,0 1 0,0-1 0,0 1 0,0-1 1,0 1-1,1-1 0,-1 0 0,0 1 0,0-1 0,0 1 0,1-1 0,-1 0 0,0 1 0,1-1 1,-1 0-1,0 1 0,1-1 0,-1 0 0,0 1 0,1-1 0,-1 0 0,1 0 0,-1 1 1,0-1-1,1 0 0,-1 0 0,1 0 0,-1 0 0,1 0 0,-1 0 0,1 0 0,-1 1 0,1-1 1,-1 0-1,1-1 0,-1 1 0,1 0 0,-1 0 0,0 0 0,1 0 0,-1 0 0,1-1 0,23-5 45,-24 5-47,10-3 16,-1 0-1,0-1 1,0 0 0,0 0 0,0-1 0,12-12 0,40-47 58,-30 30-17,-31 34-54,1 0 1,-1 1 0,1-1 0,0 0-1,-1 0 1,1 1 0,-1-1-1,1 0 1,0 1 0,0-1 0,-1 1-1,1-1 1,0 1 0,0-1-1,0 1 1,0 0 0,0-1 0,-1 1-1,1 0 1,0 0 0,0-1-1,0 1 1,0 0 0,0 0 0,0 0-1,0 0 1,1 1 0,0 0 6,-1 0 0,1 1 1,0-1-1,-1 1 0,0-1 0,1 1 1,-1 0-1,0 0 0,0-1 1,1 4-1,2 1-29,4 10 24,11 30 0,-13-30 2,1-1 0,0 1 0,0-1 0,17 23 0,-22-35-3,0 0-1,1 0 1,-1-1 0,1 1-1,0-1 1,0 1-1,0-1 1,0 0 0,0 0-1,0 0 1,1 0-1,-1-1 1,0 0-1,1 1 1,0-1 0,-1 0-1,1-1 1,0 1-1,-1-1 1,1 1-1,0-1 1,0 0 0,-1 0-1,1-1 1,6-1-1,-3 0 3,-1 0 0,0-1 0,1 0 0,-1 0-1,0 0 1,-1-1 0,1 0 0,-1 0 0,1-1-1,-1 1 1,-1-1 0,1 0 0,7-11 0,1-2 11,-1-1 1,18-38-1,-5-1 38,-3 0-1,27-119 0,6-126 185,-50 265-203,26-214 360,-29 237-262,-2 20 7,-2 23-64,45 637 100,-29-376-1343,-15-282 99,-2-8 166,-1-7-3902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2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14064,'0'0'2296,"98"10"-1713,-43-10 1,1 0-24,9-4-8,-3 2-176,-7-2 16,-1 2-192,-6-2 16,-15 4-176,-9 0-8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29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455 550 5224,'0'0'7134,"-12"1"-6816,-103 2 982,96-1-1069,0 0 1,0 1 0,0 1 0,0 1 0,1 0 0,0 1 0,0 1 0,1 1 0,-1 1-1,2 0 1,-19 14 0,27-17-133,1 0 0,-1 0 0,1 1 0,1 0 0,-1 0 0,1 1 1,1 0-1,-8 11 0,10-12-11,-1 0 1,1-1 0,0 1-1,0 1 1,1-1 0,-1 0-1,2 1 1,-1-1-1,1 1 1,0 14 0,1-19-49,0 0 0,1 1 1,-1-1-1,1 0 1,0 0-1,0 1 0,0-1 1,0 0-1,0 0 0,1 0 1,-1 0-1,1-1 0,0 1 1,0 0-1,0-1 0,0 1 1,1-1-1,-1 1 1,0-1-1,1 0 0,0 0 1,0 0-1,-1-1 0,1 1 1,0-1-1,0 1 0,0-1 1,1 0-1,-1 0 0,0 0 1,0-1-1,1 1 1,-1-1-1,7 0 0,0 0 68,1 0 1,0-1-1,-1 0 0,1-1 0,-1 0 1,1-1-1,-1 0 0,0 0 0,15-9 0,-11 5 36,-1-1-1,-1 0 1,1-1 0,-2-1-1,1 0 1,-1 0-1,0-1 1,-1 0-1,14-21 1,-18 22-41,-1 0 0,1 0 0,-2 0 0,1-1 0,-1 1 0,-1-1 0,0 0 0,-1 0 0,0-1 0,0 1 0,-1 0 0,-1-1 0,-1-15 0,-4 6 438,1 19-298,-1 12-97,3 0-105,0 0 0,0 1-1,1-1 1,1 0 0,0 1-1,0-1 1,1 1 0,4 19-1,-2-15 25,1-1-1,0 1 0,1-1 0,1 0 0,12 21 0,-16-32-43,0 0 1,0 0-1,0 0 0,0 0 1,1 0-1,-1-1 0,1 1 1,-1-1-1,1 1 0,0-1 1,0 0-1,0 0 0,1 0 1,-1-1-1,0 1 1,1-1-1,-1 0 0,1 0 1,-1 0-1,1 0 0,-1-1 1,1 1-1,0-1 0,-1 0 1,5 0-1,-1-1 27,0-1 1,-1 1-1,1-1 1,-1 0-1,1-1 0,-1 1 1,0-1-1,0-1 0,0 1 1,-1-1-1,1 0 0,7-7 1,34-31 753,-47 41-634,27-1 543,-7-16-637,1 1 0,25-16-1,-12 9-33,-24 16-35,0 1-1,0 0 0,1 1 0,-1 0 0,2 0 0,-1 1 0,0 1 0,1 0 0,0 0 0,0 2 1,0-1-1,14 0 0,-13 3-17,1 0 0,-1 0 0,1 2 0,-1 0 0,23 6 0,-61-12 132,-1 0-1,-43 1 0,42 5-78,1 1 0,-47 12 0,61-12-11,1 1 0,0 0-1,0 1 1,1 0 0,-1 0 0,1 2-1,0-1 1,-17 15 0,24-18-27,1-1 1,-1 1 0,0 0 0,1 0-1,0 0 1,0 0 0,0 1 0,0-1-1,0 0 1,0 1 0,1-1 0,0 1-1,0 0 1,0 0 0,0-1 0,0 1-1,0 5 1,2-5 4,-1 1 1,1 0-1,0 0 1,0-1-1,0 1 0,1-1 1,-1 1-1,1-1 0,0 0 1,0 0-1,1 1 1,3 4-1,1 0 20,1-1-1,0 1 1,0-1-1,1-1 1,0 0-1,0 0 1,1 0-1,0-1 1,0-1 0,18 8-1,-14-9 0,1 0-1,-1-1 1,1 0 0,0-1-1,0-1 1,0 0-1,0-1 1,0-1 0,-1 0-1,1-1 1,0-1-1,22-7 1,12-6 79,-1-3 0,60-33 0,14-5 103,-121 56-206,168-63 276,-149 55-238,-17 7-34,1 0 0,0 0 0,0 1 1,-1-1-1,1 1 0,0 0 0,0 0 1,5 0-1,21-5 49,-52 24 47,-3-7-66,1-1-19,1 1 0,1 1 0,-27 19 0,44-27-16,1 0 0,-1 0-1,1 0 1,0 1-1,0 0 1,1 0 0,-1 0-1,1 0 1,0 1-1,0-1 1,1 1 0,0-1-1,0 1 1,-1 7-1,2-8 5,0-1-1,1 1 0,-1-1 0,1 0 1,0 1-1,1-1 0,-1 1 0,1-1 0,0 1 1,0-1-1,0 0 0,1 0 0,0 1 0,-1-1 1,1 0-1,1-1 0,-1 1 0,1 0 0,4 6 1,0-4-10,0 0 0,1 0 1,-1-1-1,1 0 0,0 0 0,0-1 1,0 0-1,1-1 0,-1 0 1,1 0-1,0 0 0,0-1 0,0-1 1,0 1-1,18-1 0,8-1-26,0-1 1,61-11-1,-71 7-10,0-1-1,0 0 1,0-2 0,39-19 0,-26 8 18,-2-3-1,36-25 1,-67 43 17,0 0 1,0-1 0,-1 1 0,0-1 0,0 0-1,0 0 1,0 0 0,-1 0 0,0-1-1,0 1 1,0-1 0,-1 0 0,0 0 0,0 0-1,0 0 1,-1 0 0,0 0 0,0-1-1,-1 1 1,0 0 0,0 0 0,0-1-1,0 1 1,-3-9 0,2 13-7,1 0 1,-1-1-1,0 1 1,0 0-1,0 0 0,0 0 1,0 0-1,0 0 1,0 1-1,-1-1 0,1 0 1,-3-2-1,3 4 8,0-1-1,0 0 0,0 1 0,0-1 1,0 1-1,0-1 0,0 1 1,0 0-1,0 0 0,0-1 1,-1 1-1,1 0 0,0 0 0,0 0 1,0 0-1,0 0 0,0 0 1,0 0-1,0 1 0,0-1 0,-1 0 1,1 0-1,0 1 0,0-1 1,0 1-1,0-1 0,0 1 0,0 0 1,0 0-1,-2 2-1,0-1 0,0 1 1,0 0-1,0 0 0,1 0 0,0 1 0,0-1 1,0 1-1,0-1 0,0 1 0,1 0 0,-1-1 0,1 1 1,0 0-1,0 0 0,0 0 0,1 4 0,-1 0-5,0 0 0,1 0 0,0 0 0,1-1-1,0 1 1,0 0 0,0 0 0,3 7 0,0-3-4,1-1-1,0 0 1,0 0 0,1 0 0,1 0 0,0-1 0,13 15 0,-16-20 17,1-1-1,0 1 1,1-1 0,-1 0 0,1 0 0,-1-1 0,1 1 0,1-1 0,-1-1-1,0 1 1,1-1 0,-1 0 0,1 0 0,-1-1 0,1 0 0,8 0-1,5 0 5,0-1 0,0-1 0,21-3-1,-33 2-2,1 1 0,-1-2 0,0 1 0,0-1 0,0 0 0,0-1 0,-1 1-1,1-2 1,-1 1 0,13-11 0,-3-2-8,0-1 0,-1-1 0,-1-1 0,0 0 0,12-23 0,-10 10 12,0-1 1,19-60 0,-19 30 25,-4-1 0,9-97-1,-17 119-35,12-154-136,-15 177 98,-1 18 31,-1-1 0,1 0 1,-1 0-1,0 1 0,0-1 0,0 0 1,0 0-1,0 1 0,-2-5 1,2 7 8,0 0 0,0 0-1,0 0 1,0 0 0,0 0 0,0 1 0,0-1 0,0 0 0,0 0 0,0 0 0,0 0 0,0 0 0,0 1 0,0-1-1,0 0 1,0 0 0,0 0 0,0 0 0,0 0 0,-1 0 0,1 0 0,0 1 0,0-1 0,0 0 0,0 0 0,0 0-1,0 0 1,0 0 0,-1 0 0,1 0 0,0 0 0,0 0 0,0 0 0,0 0 0,0 1 0,0-1 0,-1 0 0,1 0-1,0 0 1,0 0 0,0 0 0,0 0 0,0 0 0,-1 0 0,1 0 0,0-1 0,0 1 0,0 0 0,0 0 0,0 0-1,-1 0 1,1 0 0,0 0 0,0 0 0,0 0 0,0 0 0,0 0 0,0 0 0,0 0 0,-1-1 0,1 1 0,0 0-1,0 0 1,0 0 0,0 0 0,0 0 0,0-1 0,-7 18-30,4-10 20,-12 31-16,1 2 0,2 0 1,1 0-1,2 1 0,3 0 1,1 1-1,0 50 0,5-69 23,-1 24-37,11 87-1,-8-121 36,1 1-1,0-1 0,1 0 0,0 0 1,1-1-1,1 1 0,0-1 0,0 0 1,1 0-1,1-1 0,9 12 0,-2-6 3,-11-11 4,1-1-1,-1 1 1,1-1-1,0 0 1,1-1-1,-1 1 1,1-1-1,0 0 1,12 6-1,-10-7 2,0 0 3,-1 0 0,1 0 1,0 0-1,-1-1 1,1-1-1,0 1 1,0-1-1,1-1 1,-1 1-1,14-2 0,-10-1 10,0-1 0,0 0 0,-1 0-1,0-1 1,0-1 0,17-8-1,-23 10-8,0 0-1,1-1 0,-1 1 0,0-1 1,-1 0-1,1 0 0,-1-1 1,0 1-1,0-1 0,0 0 0,-1 0 1,1-1-1,-1 1 0,3-9 0,-5 9 2,0 1 0,0-1 0,0 0-1,-1 1 1,0-1 0,0 0-1,0 1 1,0-1 0,-1 1 0,0-1-1,0 0 1,0 1 0,-1 0 0,-2-7-1,3 9-2,1 1-1,-1-1 1,0 1 0,0 0-1,0-1 1,0 1 0,0 0-1,0 0 1,0-1-1,0 1 1,-1 0 0,1 0-1,0 0 1,-1 0 0,1 1-1,-1-1 1,1 0-1,-1 0 1,1 1 0,-1-1-1,1 1 1,-1 0 0,1-1-1,-1 1 1,0 0-1,1 0 1,-1 0 0,0 0-1,1 0 1,-1 0 0,0 1-1,1-1 1,-1 0-1,1 1 1,-1-1 0,1 1-1,-1 0 1,1 0 0,-1-1-1,1 1 1,-1 0-1,1 0 1,-2 2 0,-1 0 7,-1 1 0,0 0-1,1 1 1,-1-1 0,1 1 0,1 0 0,-1 0 0,1 0 0,-1 0 0,1 1 0,1-1 0,-1 1 0,1 0 0,0 0-1,1 0 1,-1 0 0,1 0 0,0 0 0,0 0 0,1 0 0,0 1 0,0-1 0,1 0 0,-1 0 0,1 0-1,1 0 1,-1 0 0,1 0 0,2 6 0,3 5 12,-2-5-9,0-1 0,13 22 1,-15-29-15,0 0 0,0 0 0,0-1 0,1 1 0,-1-1 0,1 0 0,0 0 0,-1-1 0,1 1 1,1-1-1,6 3 0,-5-2-1,1-1 0,0 0 0,0-1 0,0 0 0,0 0 1,0 0-1,0-1 0,0 0 0,1 0 0,-1-1 0,13-2 0,1-3-3,-1 0 0,33-15-1,-44 17 7,0-1 0,0-1 0,0 1 0,-1-2 0,0 1 0,0-1 1,-1 0-1,12-14 0,2-7 13,22-37 0,-30 43-4,-4 7 70,-1 0 0,-1-1 0,-1 0 0,0-1 0,4-20 0,-11 17 170,0 17-90,0 15-47,-1 26-23,1 26-32,4-39-31,0-1 0,1 1 1,13 40-1,-12-48-13,-4-12-9,0-1 1,0 1-1,1-1 0,-1 0 0,1 0 1,0 0-1,0 0 0,0 0 1,1 0-1,-1 0 0,1-1 0,6 7 1,-6-7-5,0-1 0,0 0 1,0 0-1,1 0 0,-1 0 1,0 0-1,1-1 0,-1 0 1,1 1-1,0-1 0,-1-1 1,1 1-1,0 0 0,0-1 1,-1 0-1,1 0 0,5 0 1,5-1 4,1-1 0,-1-1 0,0 1 0,0-2 0,0 0 0,-1-1 0,24-12 0,4-5-6,40-31 0,-8 6-14,-57 37 14,-4 4-1,0-1 0,-1 0 0,0-1 0,-1 0 0,17-17 0,-27 25 2,0 0 1,0 0 0,0 0 0,0 0-1,0 0 1,0 0 0,0 0-1,0 0 1,0 0 0,0 0-1,0 0 1,0 0 0,0 0 0,0 0-1,0 0 1,-1 0 0,1 0-1,0 0 1,0 0 0,0-1-1,0 1 1,0 0 0,0 0 0,0 0-1,0 0 1,0 0 0,0 0-1,0 0 1,0 0 0,0 0-1,0 0 1,0 0 0,0 0 0,0 0-1,0 0 1,0 0 0,0 0-1,0 0 1,0 0 0,0 0 0,0 0-1,0-1 1,0 1 0,0 0-1,0 0 1,0 0 0,0 0-1,0 0 1,0 0 0,0 0 0,0 0-1,0 0 1,0 0 0,0 0-1,0 0 1,0 0 0,0 0-1,0 0 1,0 0 0,0 0 0,0 0-1,-8 2 44,-13 8-11,-1 4-2,0 1 0,0 1 1,-26 26-1,39-33-11,1 0 1,-1 0 0,1 1-1,1 0 1,0 1 0,0 0-1,1 0 1,1 0-1,-7 19 1,11-28-18,1-1 0,0 0 0,-1 1 0,1-1 0,0 0 0,-1 1 0,1-1 0,0 0 0,0 1 0,0-1 0,0 1-1,1-1 1,-1 0 0,0 1 0,1-1 0,-1 0 0,0 1 0,1-1 0,0 0 0,-1 0 0,1 0 0,0 1 0,-1-1 0,1 0 0,1 1 0,0 0-1,1-1 1,-1 0-1,0 0 1,0 1 0,0-2-1,1 1 1,-1 0-1,1 0 1,-1-1-1,0 1 1,1-1-1,4 0 1,3 0-2,-1 0 1,0-1-1,1 0 0,-1-1 1,0 0-1,11-4 0,-11 2-1,1 0-1,-1-1 1,0 0-1,0 0 1,-1-1-1,0 0 0,0-1 1,0 0-1,-1 0 1,0-1-1,0 1 1,-1-2-1,0 1 1,9-16-1,-6 7 13,-3 7 17,-1-1 1,1-1-1,5-18 1,-7 21-23,0 11-1,3 25 1,1 0-6,-1-11-2,0 0 0,2-1 0,0 0 0,0 0 0,15 16 0,-20-27 0,0 1 0,0-1 0,0 0 0,1-1 0,-1 1 0,1-1 0,0 0 0,0 0 0,0 0 0,0-1 0,1 1 0,-1-1 0,1-1 0,-1 1 0,1-1 0,0 0 0,-1 0 0,1 0 0,10-1 0,-3-2 0,0 0 0,1 0 0,-1-1 0,-1-1 0,1 0 0,0-1 0,-1 0 0,0-1 0,0 0 0,-1-1 0,0 0 0,0-1 0,0-1 0,11-11 0,-7 4 0,-1-1 0,0 0 0,-2-1 0,0 0 0,-1-1 0,-1 0 0,15-41 0,-5 5 0,-3 0 0,-2-1 0,9-66 0,-9 37 0,4-26 0,-17 96 0,-1-1 0,-1 1 0,0 0 0,-2 0 0,-2-19 0,4 33 0,0 0 0,0 0 0,-1 0 0,1 0 0,0 0 0,0 0 0,-1 0 0,1 0 0,-1 0 0,1 0 0,-1 0 0,1 0 0,-1 0 0,1 0 0,-1 0 0,0 0 0,0 0 0,1 0 0,-1 1 0,-1-2 0,1 2 0,-1 1 0,1-1 0,0 0 0,0 1 0,0-1 0,0 1 0,0 0 0,0-1 0,0 1 0,0 0 0,0-1 0,0 1 0,1 0 0,-1 0 0,0 0 0,0 0 0,1 0 0,-1 0 0,1 0 0,-1 0 0,0 1 0,-10 16 0,1 1 0,1 0 0,1 1 0,0 0 0,1 0 0,-4 25 0,2 2 0,-5 81 0,13-75 0,2 1 0,3-1 0,2 0 0,14 58 0,-14-83 0,1-1 0,2 0 0,17 39 0,-20-56 0,1-1 0,-1 0 0,2 0 0,-1 0 0,16 13 0,-8-7 0,27 26 0,-39-39 0,0-1 0,-1 0 0,1 0 0,0 0 0,0 0 0,0-1 0,0 1 0,0-1 0,0 1 0,4-1 0,8 2 0,-7-2 0,-1 1 0,1-1 0,-1 0 0,0 0 0,1-1 0,-1 0 0,0-1 0,1 0 0,-1 0 0,0 0 0,10-5 0,-1-1 0,-1 1 0,0-2 0,26-20 0,-37 25 0,0 0 0,0-1 0,0 1 0,0 0 0,-1-1 0,0 0 0,0 0 0,-1 0 0,1 0 0,-1-1 0,0 1 0,0 0 0,-1-1 0,1 0 0,-1 1 0,0-8 0,-1 8 0,1 1 0,-1 0 0,0-1 0,-1 1 0,1-1 0,-1 1 0,0 0 0,0 0 0,0-1 0,0 1 0,-1 0 0,0 0 0,0 0 0,0 0 0,0 0 0,0 1 0,-1-1 0,0 1 0,0-1 0,0 1 0,-4-3 0,1 1 0,3 3 0,0-1 0,-1 1 0,0 0 0,1-1 0,-1 2 0,-4-3 0,6 4 0,1-1 0,0 1 0,0 0 0,-1 0 0,1 0 0,0 0 0,-1 0 0,1 0 0,0 0 0,-1 1 0,1-1 0,0 0 0,0 1 0,-1-1 0,1 1 0,0-1 0,0 1 0,0 0 0,0-1 0,0 1 0,0 0 0,0 0 0,0 0 0,-1 1 0,-10 8 0,10-9 0,1 0 0,-1 0 0,1 0 0,-1 0 0,1 1 0,0-1 0,0 0 0,-1 1 0,1-1 0,0 1 0,0-1 0,1 1 0,-1-1 0,0 1 0,0 0 0,1-1 0,-1 1 0,1 0 0,-1 2 0,1 6 0,0 0 0,0 1 0,2-1 0,-1 0 0,1 0 0,0 0 0,1 0 0,0-1 0,6 12 0,-6-14 0,1 0 0,-1 0 0,2-1 0,-1 0 0,1 0 0,0 0 0,0 0 0,0-1 0,1 0 0,0 0 0,0 0 0,13 7 0,-12-9 0,-1 0 0,1-1 0,0 0 0,0 0 0,-1 0 0,1-1 0,1 0 0,-1-1 0,0 1 0,0-1 0,0-1 0,0 1 0,0-1 0,0-1 0,0 1 0,0-1 0,0 0 0,-1-1 0,11-5 0,-3 1 0,-1 0 0,0-1 0,-1-1 0,0-1 0,0 1 0,-1-2 0,0 1 0,12-17 0,-12 10 0,0-1 0,-1 0 0,-1 0 0,-1-1 0,-1 0 0,9-34 0,-12 39 0,1 0 0,0 0 0,1 1 0,0-1 0,12-17 0,-17 30 0,-1 1 0,0-1 0,1 1 0,-1-1 0,0 1 0,1-1 0,-1 1 0,0-1 0,1 1 0,-1 0 0,1-1 0,-1 1 0,1 0 0,-1-1 0,1 1 0,-1 0 0,1 0 0,-1 0 0,1-1 0,-1 1 0,1 0 0,0 0 0,-1 0 0,1 0 0,-1 0 0,1 0 0,-1 0 0,1 0 0,-1 0 0,1 0 0,0 0 0,-1 0 0,1 1 0,0-1 0,1 1 0,-1 1 0,1-1 0,-1 0 0,0 1 0,1-1 0,-1 1 0,0-1 0,0 1 0,0-1 0,1 4 0,3 6 0,-1-1 0,6 21 0,-7-16 0,-1 0 0,0 0 0,-1 0 0,-1 0 0,0 0 0,-1 0 0,-1 0 0,0-1 0,-1 1 0,-1 0 0,0-1 0,-1 0 0,0 0 0,-1 0 0,-1-1 0,-16 25 0,11-28 0,12-11 0,0 1 0,1 0 0,-1 0 0,0 0 0,0-1 0,0 1 0,0 0 0,0 0 0,0 0 0,0-1 0,0 1 0,0 0 0,0 0 0,0 0 0,0-1 0,0 1 0,0 0 0,0 0 0,0 0 0,-1-1 0,1 1 0,0 0 0,0 0 0,0 0 0,0 0 0,0-1 0,0 1 0,0 0 0,-1 0 0,1 0 0,0 0 0,0 0 0,0-1 0,0 1 0,0 0 0,-1 0 0,1 0 0,0 0 0,0 0 0,0 0 0,-1 0 0,1 0 0,0 0 0,0 0 0,0 0 0,-1 0 0,1 0 0,0 0 0,0 0 0,0 0 0,-1 0 0,1 0 0,0 0 0,0 0 0,0 0 0,-1 0 0,1 0 0,0 0 0,0 0 0,0 0 0,0 1 0,-1-1 0,1 0 0,0 0 0,0 0 0,0 0 0,0-1 0,1 0 0,0-1 0,0 1 0,0-1 0,0 1 0,0 0 0,0 0 0,0 0 0,0-1 0,0 1 0,1 0 0,-1 0 0,0 1 0,1-1 0,-1 0 0,2 0 0,28-12 0,-26 12 0,127-36 0,-88 27 0,61-23 0,-96 29 0,-2 0 0,1 0 0,0-1 0,-1 1 0,0-2 0,0 1 0,7-8 0,-15 11 24,-5 2 0,-8 2-265,-43 10-1278,29-5-2753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29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13672,'0'0'656,"60"-10"24,-7 8 8,13-2-40,5 2-1,1-2-23,5-2 16,-2 0-232,-9 0 0,1 6-168,-13 0 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33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1 849 9744,'0'0'4960,"15"-2"-4408,28-6 133,1-1-1,-1-3 1,68-27 0,-104 36-537,-1-1-1,1 0 1,0 0-1,-1 0 0,0-1 1,0 0-1,0 0 0,-1 0 1,1-1-1,-1 0 1,-1 0-1,6-8 0,-9 12-104,0 0 1,0 0-1,-1 0 0,1 0 0,-1 0 0,1 0 0,-1 0 0,1 0 0,-1 0 0,0 0 1,0 0-1,0-1 0,0 1 0,-1 0 0,1 0 0,-1 0 0,1 0 0,-1 0 0,1 0 0,-1 0 1,0 0-1,0 0 0,0 0 0,0 0 0,-1 1 0,1-1 0,0 0 0,-1 1 0,1-1 0,-1 1 1,0-1-1,-2-1 0,1 1-1,0 0 0,0 1 0,0-1 0,0 1 0,0-1 0,0 1 0,0 0 0,0 0 0,0 1 0,-1-1 0,1 1 0,0-1 0,-1 1 0,1 0 0,0 0 0,-1 0 0,1 1 1,0-1-1,0 1 0,-5 1 0,2 1 10,0 0-1,0 0 1,1 0 0,-1 1 0,1 0 0,0 0 0,0 0 0,0 1 0,0-1 0,1 1 0,-1 0 0,2 1-1,-1-1 1,0 1 0,1-1 0,0 1 0,0 0 0,-2 7 0,4-8-11,0 1 0,0-1 0,0 0 0,1 1 1,0-1-1,0 1 0,0-1 0,0 0 0,1 1 0,0-1 0,0 0 0,1 1 1,-1-1-1,1 0 0,0 0 0,1 0 0,-1 0 0,1-1 0,0 1 0,0-1 1,0 1-1,1-1 0,3 4 0,2 0 25,1 0 1,-1 0-1,1-1 1,0 0-1,1-1 1,-1 0-1,1-1 0,1 0 1,-1 0-1,1-2 1,-1 1-1,1-1 1,0-1-1,0 0 0,23 0 1,-21-2-6,0 0 0,0-1-1,0-1 1,-1 0 0,1-1 0,-1-1 0,1 0 0,-1 0-1,0-2 1,0 1 0,-1-2 0,0 0 0,22-15 0,-13 4 5,-1 1 0,0-2 0,-1-1 1,-2 0-1,0-2 0,-1 0 0,-1 0 1,-1-1-1,-1-1 0,-1-1 0,-1 0 1,8-27-1,-2-6 55,-3 0 1,-2-1 0,-3 0-1,2-70 1,-8 71-13,-1 38-46,0 0 1,-2 0-1,-3-28 0,3 46-44,-1-1 0,1 1 0,-1 0 0,0-1 0,0 1-1,0 0 1,0-1 0,-1-1 0,-6 1 81,-1 13-74,4 2-30,0 0-1,0 0 1,1 1 0,1-1-1,-3 21 1,-4 69-13,7-49 11,1-6 1,2 0 1,2 0-1,2-1 0,18 84 0,-17-102 6,1 0-1,1 0 1,2 0-1,12 27 1,-18-47 8,1 0 0,0 0-1,1-1 1,0 1 0,0-1 0,0 0 0,1 0 0,12 11 0,-13-14 4,0 0 1,0 0 0,0 0-1,1-1 1,0 1-1,-1-1 1,1-1 0,1 1-1,-1-1 1,0 0-1,0-1 1,1 1-1,-1-1 1,1 0 0,-1-1-1,1 1 1,0-2-1,-1 1 1,1-1 0,11-2-1,-4 0 11,0-2 1,0 1-1,0-2 0,-1 0 0,0 0 0,0-1 1,0-1-1,-1 0 0,-1-1 0,1 0 0,-1 0 1,9-12-1,-18 19-12,0 0-1,-1-1 1,0 1 0,1 0 0,-1-1 0,0 1 0,0 0-1,-1-1 1,1 1 0,0-1 0,-1 0 0,1 1 0,-1-1-1,0 1 1,0-1 0,0 0 0,0 1 0,-1-1 0,1 1-1,-2-5 1,2 5-4,-1 1 0,0-1 0,1 1 0,-1-1 0,0 0 0,0 1 0,0-1 0,-1 1 0,1 0 0,0-1 0,0 1 0,-1 0 0,1 0-1,-1 0 1,1 0 0,-1 0 0,1 0 0,-1 0 0,0 1 0,1-1 0,-1 0 0,0 1 0,1-1 0,-1 1 0,0 0 0,0 0 0,0 0 0,1 0 0,-1 0 0,0 0-1,-3 0 1,0 1 8,0 0-1,0 1 0,0-1 0,0 1 1,0 0-1,0 0 0,0 0 0,1 1 1,-1 0-1,1 0 0,0 0 0,-4 4 1,-5 5 46,0 1-1,-12 17 1,24-28-51,-1 0 0,1 0 0,0-1-1,-1 1 1,1 0 0,0 0-1,0 0 1,0 1 0,1-1 0,-1 0-1,0 0 1,1 0 0,-1 0 0,1 1-1,0-1 1,0 0 0,0 1-1,0-1 1,0 0 0,0 0 0,1 1-1,-1-1 1,1 0 0,0 0-1,-1 0 1,1 0 0,0 0 0,0 0-1,0 0 1,1 0 0,-1 0-1,0 0 1,1 0 0,-1-1 0,1 1-1,0 0 1,2 1 0,1 1 5,1 1 0,0-1 0,1 0 0,-1-1 0,1 1 0,0-1 0,-1-1 0,1 1 0,1-1 0,8 1 0,-3-1-14,0-2 0,0 1 0,-1-2-1,1 0 1,0 0 0,0-1 0,13-4-1,89-33-4,-31 8 3,3 4 113,125-60 1,-204 84-88,0-2 1,0 1-1,-1-1 0,15-11 1,-21 15 10,-4 2-10,0 0-1,0 1 0,1 0 1,-1-1-1,1 1 1,-1 0-1,1 0 1,-1 0-1,-2 4 1,-5 3 15,-72 70 103,46-42-98,34-34-38,-1 0-1,1 0 1,-1 0 0,1 0 0,0 1-1,0-1 1,1 0 0,-1 1 0,1 0 0,-1-1-1,1 1 1,0 0 0,1 0 0,-1 0 0,0 7-1,1-9-5,0 0-1,1 1 0,-1-1 1,0 0-1,1 0 0,-1 0 0,1 1 1,0-1-1,0 0 0,0 0 0,0 0 1,0 0-1,0 0 0,1 0 1,-1-1-1,1 1 0,-1 0 0,1-1 1,-1 1-1,1-1 0,0 1 0,0-1 1,0 0-1,0 0 0,0 0 1,0 0-1,0 0 0,3 1 0,9 1-1,0 0 0,-1-1-1,2 0 1,-1-1 0,0 0-1,0-1 1,0-1 0,0 0 0,0-1-1,0-1 1,0 0 0,0-1-1,-1 0 1,1-1 0,-1-1-1,12-6 1,-4 0 21,0 0 0,-1-2-1,-1 0 1,0-1 0,-1-1 0,-1-1 0,0 0 0,25-36-1,-26 28 11,-1 0 1,-1-1-1,-1-1 0,-2 0 0,-1-1 0,11-41 0,-6-4 87,9-99 0,-23 145-66,-1-1 1,-1 1-1,-1 0 0,-1-1 1,-10-34-1,13 60-43,0 0 0,-1 0 0,1-1 0,-1 1 1,0 0-1,0 0 0,0 0 0,0 0 0,0 1 0,0-1 0,0 0 0,0 0 0,-1 1 0,1-1 1,-1 0-1,1 1 0,-1-1 0,-2 0 0,4 1-6,-1 1 1,1 0-1,-1 0 1,0 0-1,1 0 0,-1 0 1,0-1-1,1 1 1,-1 0-1,0 0 0,1 1 1,-1-1-1,1 0 1,-1 0-1,0 0 1,1 0-1,-1 0 0,1 1 1,-1-1-1,0 0 1,1 1-1,-1-1 0,0 1 1,0 0-1,-1 1 0,1-1 0,-1 1 1,1-1-1,0 1 0,0 0 0,0 0 0,0 0 1,0-1-1,-1 5 0,-6 16-4,1 1 0,1 1 0,2-1 0,0 1 0,-1 32 0,9 122 0,0-123 0,12 58 0,-10-84 0,1-1 0,2-1 0,21 50 0,-27-72 0,-1 0 0,1 0 0,0-1 0,0 0 0,0 1 0,0-1 0,1 0 0,0 0 0,0-1 0,0 1 0,0-1 0,0 0 0,1 0 0,-1 0 0,1-1 0,0 0 0,0 0 0,0 0 0,0 0 0,0-1 0,0 0 0,1 0 0,-1 0 0,0 0 0,1-1 0,-1 0 0,0 0 0,1-1 0,-1 1 0,0-1 0,0-1 0,1 1 0,-1 0 0,0-1 0,0 0 0,5-3 0,3-2 0,0-1 0,0 0 0,-1-1 0,0-1 0,-1 0 0,0 0 0,0-1 0,-1 0 0,0-1 0,-1 0 0,-1 0 0,0-1 0,0-1 0,5-14 0,-12 26 0,0-1 0,0 0 0,-1 1 0,1-1 0,-1 0 0,1 0 0,-1 0 0,0 0 0,-1-3 0,1 4 0,-3 31 0,5-12 0,0-1 0,1 0 0,1 0 0,1 0 0,0 0 0,1-1 0,1 0 0,0 0 0,12 18 0,-14-28 0,-1 0 0,1 0 0,0 0 0,1-1 0,-1 0 0,1 0 0,0-1 0,0 1 0,0-1 0,0 0 0,1-1 0,-1 0 0,1 0 0,-1 0 0,1 0 0,0-1 0,0-1 0,-1 1 0,1-1 0,0 0 0,0 0 0,11-3 0,2 0 0,-1-2 0,1 0 0,-1-1 0,0 0 0,0-2 0,25-14 0,-32 16 0,0 0 0,-1-1 0,0 0 0,0 0 0,-1-1 0,0-1 0,-1 0 0,13-14 0,7-15 0,-30 35 0,-6 4 0,-7 5 0,10-3 0,0-1 0,0 1 0,1 0 0,-1 1 0,1-1 0,0 1 0,0-1 0,0 1 0,1 0 0,-1 0 0,1 0 0,0 0 0,0 0 0,0 1 0,1-1 0,-2 6 0,2-7 0,0 0 0,1 0 0,-1 0 0,1 0 0,0 0 0,0 0 0,0 0 0,0 0 0,0 0 0,0 0 0,1 0 0,0 0 0,0 0 0,0 0 0,0 0 0,0 0 0,0-1 0,1 1 0,-1 0 0,1-1 0,0 1 0,-1-1 0,1 1 0,1-1 0,2 3 0,-3-4 0,0 1 0,0 0 0,0-1 0,1 0 0,-1 1 0,1-1 0,-1 0 0,1 0 0,-1 0 0,1-1 0,-1 1 0,1 0 0,0-1 0,-1 0 0,1 0 0,0 0 0,-1 0 0,1 0 0,0 0 0,-1-1 0,5 0 0,-4 0 0,-1-1 0,1 0 0,0 1 0,-1-1 0,1 0 0,-1 0 0,1 0 0,-1 0 0,0-1 0,0 1 0,0-1 0,0 1 0,-1-1 0,1 0 0,-1 0 0,1 1 0,1-7 0,0 3 0,-1-1 0,0 0 0,0 1 0,0-1 0,-1 0 0,0 0 0,0 0 0,-1 0 0,0 0 0,0 0 0,0 0 0,-1 0 0,0 1 0,-1-1 0,1 0 0,-1 0 0,-1 1 0,1-1 0,-1 1 0,0 0 0,-8-12 0,6 11 0,2 2 0,0 0 0,0 0 0,-1 0 0,1 1 0,-1-1 0,-1 1 0,1 0 0,-10-6 0,14 10 0,-1-1 0,1 1 0,-1 0 0,1 0 0,0-1 0,-1 1 0,1 0 0,-1 0 0,1-1 0,-1 1 0,1 0 0,0-1 0,-1 1 0,1-1 0,0 1 0,0-1 0,-1 1 0,1-1 0,0 1 0,0 0 0,-1-1 0,1 1 0,0-1 0,0 0 0,9-5 0,27 1 0,-30 4 0,2 1 0,-1-1 0,1 1 0,-1 0 0,1 1 0,-1 0 0,1 0 0,-1 0 0,0 1 0,0 0 0,1 1 0,-1 0 0,-1 0 0,9 5 0,-10-5 0,-1 0 0,0 0 0,0 0 0,0 1 0,-1-1 0,1 1 0,-1 0 0,0 0 0,0 1 0,0-1 0,-1 0 0,1 1 0,-1 0 0,0 0 0,-1-1 0,1 1 0,-1 0 0,0 0 0,0 0 0,0 8 0,-1 6 0,-1-16 0,1 1 0,-1-1 0,1 0 0,0 1 0,0-1 0,1 0 0,-1 1 0,1-1 0,-1 0 0,1 0 0,0 0 0,0 1 0,3 5 0,-1-10 0,0-1 0,0 1 0,0 0 0,0-1 0,0 1 0,-1-1 0,1 0 0,-1 0 0,5-4 0,-4 4 0,30-26 0,-17 15 0,0 0 0,26-16 0,-34 25 0,-7 3 0,-1 0 0,1 0 0,0 1 0,0-1 0,0 0 0,0 1 0,1-1 0,-1 1 0,0-1 0,0 1 0,0-1 0,0 1 0,1 0 0,-1-1 0,0 1 0,0 0 0,0 0 0,1 0 0,-1 0 0,0 0 0,0 1 0,1-1 0,-1 0 0,0 0 0,0 1 0,0-1 0,1 1 0,-1-1 0,0 1 0,0-1 0,0 1 0,0 0 0,0-1 0,0 1 0,0 0 0,0 0 0,-1 0 0,1 0 0,0 0 0,1 1 0,12 14 0,21 31 0,-27-35 0,0 0 0,1-1 0,0 0 0,0-1 0,1 0 0,1 0 0,13 8 0,-23-17 0,1 0 0,0-1 0,0 1 0,0-1 0,0 0 0,0 1 0,0-1 0,0 0 0,0 0 0,0 0 0,0-1 0,0 1 0,0 0 0,0-1 0,0 1 0,0-1 0,0 0 0,0 0 0,0 0 0,-1 0 0,1 0 0,2-1 0,35-29 0,-12 4 0,-1-2 0,-1 0 0,25-41 0,20-24 0,-70 93 0,1 0 0,-1 1 0,1-1 0,-1 0 0,1 0 0,0 1 0,-1-1 0,1 1 0,0-1 0,0 0 0,-1 1 0,1-1 0,0 1 0,0 0 0,0-1 0,-1 1 0,1 0 0,0-1 0,0 1 0,0 0 0,0 0 0,0 0 0,1 0 0,-1 0 0,0 0 0,-1 1 0,1-1 0,0 1 0,0-1 0,-1 1 0,1 0 0,0-1 0,-1 1 0,1-1 0,-1 1 0,1 0 0,0 0 0,-1-1 0,0 1 0,1 0 0,-1 0 0,1 1 0,1 5 0,0 0 0,0-1 0,-1 1 0,0 0 0,0 7 0,-1 5 0,-1 0 0,-1 0 0,0 0 0,-2-1 0,0 1 0,-1-1 0,-1 0 0,-1-1 0,0 1 0,-1-1 0,-13 20 0,15-29 0,0 0 0,-1-1 0,1 0 0,-1 0 0,0 0 0,-1-1 0,0 0 0,0-1 0,0 0 0,-1 0 0,-13 5 0,20-9 0,0 0 0,0-1 0,-1 1 0,1-1 0,0 1 0,-1-1 0,1 0 0,0 0 0,0 0 0,-1-1 0,1 1 0,0 0 0,0-1 0,-1 1 0,1-1 0,0 0 0,0 0 0,0 0 0,0 0 0,0 0 0,0 0 0,0-1 0,0 1 0,-2-3 0,3 3 0,0 0 0,0-1 0,0 1 0,1 0 0,-1-1 0,0 1 0,1-1 0,-1 1 0,1-1 0,-1 0 0,1 1 0,0-1 0,0 1 0,-1-1 0,1 0 0,0 1 0,1-1 0,-1 1 0,0-1 0,0 0 0,1 1 0,-1-1 0,1 1 0,-1-1 0,1 1 0,0-1 0,-1 1 0,1 0 0,0-1 0,0 1 0,0 0 0,0 0 0,0-1 0,0 1 0,3-1 0,5-7 0,1 2 0,-1-1 0,2 2 0,-1-1 0,1 1 0,16-6 0,73-23 0,-93 33 0,48-16 0,109-20 0,-163 38 0,0 0 0,1 0 0,-1 0 0,0 0 0,1-1 0,-1 1 0,1 0 0,-1-1 0,1 1 0,-1-1 0,0 0 0,1 1 0,1-3 0,-12 8 866,2-3-5740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33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11760,'0'0'1152,"113"-22"-632,-27 4 16,25-6-240,20-1 8,0 7 32,6-6 16,-2-4-24,-8 0-8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36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195 853 6328,'0'0'5737,"-11"-5"-5154,-36-13 21,45 18-529,0-1 0,-1 1 1,1 0-1,0 0 0,-1 0 1,1 0-1,0 0 1,0 1-1,-1-1 0,1 1 1,0-1-1,0 1 0,0 0 1,0 0-1,0 0 0,0 0 1,0 0-1,0 0 1,0 1-1,0-1 0,-2 3 1,-6 4 383,4-5-223,1 0 1,-1 1 0,1-1-1,0 1 1,1 0-1,-1 1 1,1-1-1,-1 1 1,1 0-1,1 0 1,-1 0 0,1 1-1,0-1 1,0 1-1,0 0 1,1 0-1,0 0 1,-2 9-1,4-13-178,-1-1 0,1 1 0,0-1 0,0 1 0,0-1 0,0 1 0,0-1 0,0 1 0,0-1 0,1 1 0,-1-1 0,0 1 0,1-1 0,-1 1 0,1-1 0,0 0-1,-1 1 1,1-1 0,0 0 0,0 1 0,0-1 0,0 0 0,0 0 0,0 0 0,0 0 0,0 0 0,1 0 0,-1 0 0,0-1 0,0 1 0,1 0 0,-1-1 0,1 1 0,-1-1 0,1 1 0,-1-1-1,0 1 1,1-1 0,-1 0 0,1 0 0,-1 0 0,1 0 0,1 0 0,4 0 44,-1 0 0,1-1 1,-1 0-1,1 0 0,-1 0 0,0-1 0,0 0 0,11-4 1,-5-1-2,1 0 1,-1-1 0,-1 0 0,0-1 0,0 0-1,0-1 1,-1 0 0,-1-1 0,0 0 0,0 0-1,-1-1 1,-1 0 0,1-1 0,-2 1 0,0-1-1,5-17 1,-10 26-33,0 0 1,0 0-1,0 0 0,-1 0 0,1 0 1,-1 0-1,0 0 0,0 0 0,-1 0 0,1 0 1,-2-6-1,1 10 70,-2 5 110,-1 6-220,1 0 0,1 0 0,0 0 0,1 0 1,0 0-1,0 0 0,1 1 0,1-1 0,0 0 0,0 0 0,1 0 0,0 0 1,1 0-1,1 0 0,0-1 0,0 0 0,1 1 0,0-1 0,8 11 1,-11-18-21,0 0 0,0 0 0,1 0 0,0 0 0,0 0 0,0-1 0,0 1 0,0-1 0,0 1 1,0-1-1,1 0 0,-1-1 0,1 1 0,0 0 0,-1-1 0,1 0 0,0 0 0,5 1 0,-4-2 11,0 0-1,1-1 0,-1 1 0,0-1 0,0 0 0,0 0 0,0-1 1,0 1-1,0-1 0,0 0 0,0-1 0,5-3 0,3-3 28,-1 0-1,0 0 0,0-2 1,-1 1-1,-1-1 0,0-1 1,0 0-1,12-21 0,0-9 46,-1 0-1,-3-1 1,26-88-1,-25 52 46,14-118-1,-27 144-27,-3 1 0,-1-2 1,-12-104-1,10 156-102,0 1 0,0 0 0,0-1 0,0 1-1,-1 0 1,1-1 0,-1 1 0,1 0 0,0-1 0,-1 1 0,0 0 0,1 0-1,-1 0 1,0-1 0,0 1 0,1 0 0,-2-1 0,1 2-4,1 0 1,-1 0-1,1 0 1,-1 0 0,0 0-1,1 0 1,-1 0-1,1 1 1,-1-1 0,1 0-1,-1 0 1,1 0-1,0 1 1,-1-1-1,1 0 1,-1 0 0,1 1-1,-1-1 1,1 0-1,0 1 1,-1-1-1,1 1 1,0-1 0,-1 0-1,1 1 1,0-1-1,-1 1 1,1 0 0,-4 6 15,0 0 1,1 0 0,0 1 0,-4 11 0,-6 33 5,3 0 0,1 1 0,4 0 0,1 0 0,3 0 1,9 90-1,-3-104 8,22 73 0,-21-94-24,0 0 0,2-1 0,0 1-1,0-2 1,2 1 0,12 15 0,-18-27-1,0 1 0,1-1 0,-1-1 0,1 1 0,1-1 0,-1 0 0,1 0 0,-1 0 0,1-1 0,0 0 0,7 3 1,-8-4-1,0-1 0,1 0 0,-1 0 1,0 0-1,0-1 0,0 0 1,1 0-1,-1 0 0,0 0 1,0-1-1,1 0 0,-1 0 0,0-1 1,8-2-1,12-6 30,-1-1 0,31-19 0,-46 25-21,-2-1 1,1 1-1,0-1 0,-1-1 0,-1 1 1,1-1-1,-1-1 0,0 1 1,0-1-1,5-10 0,-8 9 27,-3 8-37,0 0 0,0 1 0,0-1-1,0 0 1,0 1 0,0-1 0,0 1-1,1-1 1,-1 0 0,0 1 0,0-1-1,1 1 1,-1-1 0,0 0 0,1 1-1,-1-1 1,0 1 0,1-1 0,-1 1-1,1-1 1,-1 1 0,1 0 0,-1-1-1,1 1 1,0 0 0,-1-1 0,2 1-1,-3 0 14,0 1 0,0 0-1,0 0 1,0 0-1,0 0 1,0 0-1,0 0 1,0 0-1,0 0 1,1 0 0,-1 0-1,0 0 1,1 0-1,-1 1 1,0 1-1,-12 29 36,10-24-17,0 1-19,0-1 1,0 1 0,1-1-1,0 1 1,0 0 0,1 0-1,0 0 1,1 14-1,1-15-3,0-1 0,1 0-1,0 0 1,0 0-1,1 0 1,-1 0-1,2 0 1,-1-1 0,1 1-1,8 10 1,-7-10-2,-1-1 1,2 0 0,-1-1 0,1 1-1,0-1 1,0 0 0,1-1-1,-1 1 1,1-1 0,0-1-1,0 1 1,0-1 0,14 4 0,-17-6-3,0 0 0,1-1 1,-1 1-1,0-1 0,0 0 1,1 0-1,-1-1 1,0 1-1,1-1 0,-1 0 1,0 0-1,0 0 0,0-1 1,0 0-1,0 1 1,0-1-1,0 0 0,-1-1 1,1 1-1,-1-1 0,1 0 1,-1 1-1,0-2 1,0 1-1,0 0 0,3-6 1,-2 2 12,0 0 0,-1 0 0,0 0 0,0 0 0,0-1 0,-1 1 0,0-1 0,-1 1 0,0-1 0,0 0 0,-1 1 0,1-1 0,-3-11 0,2 9 8,-1 1 0,-1 0-1,0 0 1,0 0 0,-1 0 0,0 1 0,0-1-1,-1 1 1,0 0 0,-1 0 0,-6-9 0,9 15-22,0 0 0,0 0 0,0 0 0,0 0-1,-1 1 1,1-1 0,-1 1 0,1-1 0,-1 1 0,1 0 0,-1 0 0,0 0 0,1 0 0,-1 1 0,0-1 0,0 1 0,0 0 0,1 0 0,-1 0 0,0 0 0,0 0 0,0 0 0,1 1 0,-1-1 0,0 1 0,0 0 0,1 0 0,-1 0 0,1 0 0,-1 0 0,1 1-1,-1-1 1,1 1 0,0 0 0,-3 2 0,4-4-12,1 1 0,0-1 0,0 0-1,0 0 1,-1 1 0,1-1 0,0 0-1,0 0 1,0 1 0,0-1 0,0 0-1,0 1 1,0-1 0,0 0 0,0 1-1,0-1 1,0 0 0,0 0 0,0 1-1,0-1 1,0 0 0,0 1 0,0-1-1,0 0 1,0 1 0,0-1 0,0 0-1,0 0 1,1 1 0,-1-1 0,0 0-1,0 0 1,0 1 0,1-1 0,12 7-27,18 0 3,-6-5-1,0-1 0,0-1 0,29-4 0,-26 2-18,0 1 1,37 2 0,-60 0 38,0-1 0,0 1-1,0 0 1,0 0 0,-1 0 0,1 1 0,-1 0 0,1 0 0,-1 0 0,1 0 0,4 4 0,-7-4 4,0 0 0,0 1 0,1 0 0,-1-1 0,-1 1 0,1 0-1,0 0 1,-1 0 0,1 0 0,-1 0 0,0 0 0,0 0 0,0 0 0,-1 0 0,1 1 0,-1-1 0,0 4 0,1 9 6,-2-1 0,0 0 0,-1 1 0,0-1 0,-1 0 0,-1 0 0,0 0 0,-1 0 0,-10 18 0,31-56 67,0 1-1,1 0 0,1 1 0,24-22 0,-38 40-68,4-5 16,1 1-1,0 0 0,0 0 1,18-9-1,-25 15-16,0 0 1,0 0-1,0 0 0,0 1 0,0-1 0,1 0 0,-1 1 1,0 0-1,0-1 0,1 1 0,-1 0 0,0 0 1,0 0-1,1 1 0,-1-1 0,0 1 0,0-1 1,0 1-1,0-1 0,0 1 0,1 0 0,-1 0 1,0 0-1,-1 0 0,1 1 0,0-1 0,0 0 0,0 1 1,-1-1-1,3 4 0,3 4-2,1-1 0,-1 0 0,1 0 0,1 0 0,0-1 0,13 8 0,-16-12 0,0 0 0,1 0 0,0-1 0,-1 0 0,1 0 0,0-1 0,0 1 0,0-2 0,0 1 0,0-1 0,0 0 0,7-1 0,-4 0 0,1-1 0,-1 0 0,0-1 0,0 0 0,0 0 0,0-1 0,14-8 0,4-5 0,29-22 0,-40 26 0,57-40 0,-107 79 0,13-11 0,-30 29 0,-22 40 0,62-71 0,1 1 0,0 0 0,1 0 0,-10 27 0,17-39 0,1 0 0,-1 0 0,1 0 0,-1 0 0,1 1 0,0-1 0,0 0 0,0 0 0,0 1 0,0-1 0,1 0 0,-1 0 0,2 4 0,-2-5 0,1 0 0,-1-1 0,1 1 0,-1 0 0,1-1 0,-1 1 0,1-1 0,-1 1 0,1 0 0,-1-1 0,1 0 0,0 1 0,-1-1 0,1 1 0,0-1 0,-1 0 0,1 1 0,0-1 0,0 0 0,-1 0 0,1 0 0,0 1 0,0-1 0,-1 0 0,1 0 0,0 0 0,0 0 0,0 0 0,-1 0 0,1-1 0,0 1 0,0 0 0,-1 0 0,1-1 0,0 1 0,-1 0 0,1-1 0,0 1 0,-1 0 0,1-1 0,0 1 0,-1-1 0,1 0 0,7-4 0,-1 0 0,-1-1 0,1 0 0,-1 0 0,0 0 0,0-1 0,-1 0 0,9-13 0,2-8 0,12-32 0,-18 38 0,27-69 0,-37 91 0,0 0 0,0-1 0,0 1 0,0 0 0,0 0 0,1 0 0,-1-1 0,0 1 0,0 0 0,0 0 0,0 0 0,0 0 0,0 0 0,0-1 0,0 1 0,1 0 0,-1 0 0,0 0 0,0 0 0,0 0 0,0 0 0,1-1 0,-1 1 0,0 0 0,0 0 0,0 0 0,0 0 0,1 0 0,-1 0 0,0 0 0,0 0 0,0 0 0,1 0 0,-1 0 0,0 0 0,0 0 0,1 0 0,3 7 0,1 19 0,4 57 0,-5 1 0,-6 85 0,-2-114 0,-2-1 0,-3 0 0,-2 0 0,-21 63 0,15-66 0,7-18 0,-28 60 0,33-84 0,0 1 0,-1-1 0,0 0 0,-1 0 0,0 0 0,0-1 0,-1 0 0,0-1 0,-1 0 0,-9 7 0,15-12 0,0 0 0,0 0 0,0 0 0,0-1 0,-1 1 0,1-1 0,0 0 0,-1 0 0,1 0 0,-1-1 0,1 1 0,-1-1 0,0 1 0,1-1 0,-1 0 0,1-1 0,-1 1 0,-4-2 0,3 1 0,1-1 0,0 0 0,0 0 0,0-1 0,0 1 0,0-1 0,0 0 0,0 0 0,1 0 0,0 0 0,0-1 0,-4-4 0,-2-5 0,1 0 0,1 0 0,0 0 0,1-1 0,0 0 0,1 0 0,-5-24 0,8 25 0,0-1 0,0 1 0,1-1 0,0 1 0,2-1 0,2-24 0,-1 30 0,-1 1 0,1 0 0,1 0 0,-1 0 0,1 0 0,1 0 0,-1 1 0,1-1 0,0 1 0,0 0 0,1 0 0,0 1 0,0-1 0,7-5 0,-1 3 0,0 0 0,0 1 0,1 0 0,0 0 0,0 2 0,1-1 0,-1 2 0,1-1 0,0 2 0,1 0 0,-1 0 0,1 1 0,-1 1 0,19 0 0,2 3 0,0 1 0,-1 2 0,1 1 0,52 17 0,-76-21 147,-1 0-1,0-1 1,0 0 0,1 0-1,16-2 1,14-3-5100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1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9144,'0'0'432,"97"-4"16,-16 2 0,22-6-88,13-4 8,5-3 176,-4 3 16,-8 2 24,-8-2 8,-9 0-48,-13-4 8,-12 2-208,-19-8-8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38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12 11048,'0'0'5198,"-10"1"-4722,-6 3-245,10-2 85,-1 0 0,0-1 0,1 0 0,-1-1 0,-12 1 0,19-1-192,-1 0 1,1 0-1,-1 0 1,1 0-1,-1 0 1,1 0-1,-1 0 1,1 0-1,-1 1 1,1-1-1,-1 0 1,1 0-1,-1 0 1,1 1-1,-1-1 1,1 0-1,-1 1 1,1-1-1,0 0 1,-1 1-1,-1 1 1483,88-5 2973,49-10-3465,-3 1-534,-75 10-72,0 3 0,70 9-1,-108-9-336,18 4 328,-37-4-489,0 0-1,0-1 1,0 1-1,0 0 1,0-1-1,0 1 0,0 0 1,0-1-1,0 1 1,0 0-1,0-1 1,-1 1-1,1 0 1,0-1-1,-1 1 1,1-1-1,0 1 0,-1 0 1,1-1-1,0 1 1,-1-1-1,1 1 1,-1-1-1,1 1 1,-1-1-1,0 1 0,-18 18 75,-19 10 63,-62 33 0,40-25-72,-46 26-5,-60 41 5,92-48 50,63-45-109,9-9-5,1 0 0,-1 0 1,0 0-1,0-1 0,1 1 0,-1-1 0,0 1 0,0-1 0,0 0 0,0 0 1,-1 0-1,1 0 0,0 0 0,-5 1 0,7-2-12,0 0 0,0 0 0,0 0 0,1 0 1,-1 0-1,0 0 0,0 1 0,0-1 0,0 0 0,0 0 0,0 0 0,0 0 1,0 0-1,0 0 0,0 0 0,0 0 0,0 1 0,0-1 0,0 0 0,0 0 1,0 0-1,0 0 0,0 0 0,0 0 0,0 0 0,0 1 0,0-1 0,0 0 0,0 0 1,0 0-1,0 0 0,0 0 0,0 0 0,0 0 0,0 0 0,0 1 0,-1-1 1,1 0-1,0 0 0,0 0 0,0 0 0,16 3-1,191-39 1,-171 28 0,34-7 0,67-11 0,-119 24 0,-1 1 0,1 0 0,-1 2 0,0 0 0,33 6 0,-37-7 0,-11 0 0,-1 0 0,1 0 0,0 0 0,-1 0 0,1 0 0,-1 0 0,1 1 0,-1-1 0,1 0 0,2 2 0,-4-2 0,0 0 1,0 0-1,0-1 1,0 1-1,0 0 1,0 0-1,0 0 1,0 0-1,0 0 1,0 0-1,0 0 0,0 0 1,1 0-1,-1 0 1,0 0-1,0 0 1,0 0-1,0 0 1,0 0-1,0 0 0,0 0 1,0 0-1,0 0 1,0 0-1,0 0 1,0 0-1,0 0 1,0 0-1,0 0 1,1 0-1,-1 0 0,0 0 1,0 0-1,0 0 1,0 0-1,0 0 1,0 0-1,0 0 1,0 0-1,0 0 0,0 0 1,0 0-1,0 0 1,0 0-1,0 0 1,0 0-1,0 0 1,0 0-1,0 1 0,1-1 1,-1 0-1,0 0 1,-2-6-2144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38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12360,'0'0'680,"84"-6"-328,-21 0 0,13 0 112,5 0 0,-1 0 192,5 0 8,-6 0-25,-1-1 1,-11 3-88,-1 2 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44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0 3208,'0'0'3457,"2"10"-2828,6 29-98,-7-38-461,-1 0 1,0 0-1,0-1 1,1 1-1,-1 0 0,0 0 1,0 0-1,0 0 1,0 0-1,0 0 0,0 0 1,0 0-1,0 0 1,0-1-1,0 1 0,-1 0 1,1 0-1,0 0 1,-1 0-1,1 0 0,0 0 1,-1-1-1,1 1 1,-1 0-1,1 0 0,-1-1 1,0 1-1,1 0 1,-1-1-1,0 1 0,1-1 1,-1 1-1,0-1 1,0 1-1,0-1 0,1 1 1,-1-1-1,0 0 1,0 1-1,0-1 0,0 0 1,0 0-1,0 0 1,0 0-1,-1 0 0,-12 5 292,1 2-163,0 1-1,1 1 1,0 0 0,0 1-1,1 0 1,1 0 0,-1 1-1,2 1 1,0 0 0,-9 14 0,-4 11 224,1 2 1,-17 45 0,31-66-245,1 1-1,0 0 1,1 0-1,1 1 1,-2 29 0,5-14 236,1 1 0,5 41 0,-3-65-276,0 0-1,1 0 0,1 0 0,0 0 0,0 0 0,1-1 1,0 0-1,1 0 0,10 14 0,4 2 1048,1-1 0,32 30 0,-43-48 229,-9-8-1375,-1 0 0,0 0 0,1-1-1,-1 1 1,0 0 0,1 0 0,-1-1 0,0 1 0,1 0 0,-1 0 0,0-1 0,0 1 0,1 0 0,-1-1 0,0 1 0,0 0 0,0-1 0,0 1 0,1-1 0,-1 1 0,0 0 0,0-1 0,0 1 0,0-1 0,2-4-190,1-5-122,-2 3-2766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47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293 344 6824,'0'0'2884,"-13"4"-2343,-18 5 166,-50 23 0,67-25-320,0 0-1,1 0 0,0 2 1,0-1-1,1 2 0,-22 21 1,28-24-150,0 0 1,0 0 0,1 1 0,0 0 0,0 0-1,1 1 1,0-1 0,1 1 0,-1 0-1,-1 9 1,4-13-144,1-1 0,-1 1 0,1 0-1,0-1 1,0 1 0,1-1 0,-1 1-1,1-1 1,0 1 0,0-1-1,0 1 1,1-1 0,0 0 0,0 0-1,0 1 1,0-1 0,0-1 0,1 1-1,0 0 1,0-1 0,0 1 0,5 3-1,-6-5-49,0-1 0,0 1 0,0-1 0,1 1 0,-1-1 0,1 0 0,-1 0-1,1 0 1,-1 0 0,1-1 0,0 1 0,-1-1 0,1 1 0,0-1 0,-1 0 0,1 0-1,0 0 1,-1-1 0,1 1 0,0 0 0,-1-1 0,1 0 0,-1 0 0,1 0 0,2-1-1,3-2 28,0 0-1,0 0 1,-1-1-1,1 0 1,-1 0 0,8-8-1,-2-1 7,0 0 0,-2-1-1,1 0 1,-2-1 0,0 0 0,-1-1-1,0 1 1,-2-2 0,0 1 0,-1-1 0,7-31-1,-4 0 63,-2-1 0,-2 0-1,-2-60 1,-3 94-82,-1-1 0,0 1 0,-1 0 0,-1-1 0,0 1 0,-10-26 0,13 42-49,0-1-1,-1 0 1,1 1 0,0-1 0,0 1 0,-1-1 0,1 1 0,0-1 0,-1 1-1,1-1 1,0 1 0,-1-1 0,1 1 0,-1-1 0,1 1 0,-1 0 0,1-1-1,-1 1 1,1 0 0,-1-1 0,1 1 0,-1 0 0,1 0 0,-1 0 0,1-1-1,-1 1 1,0 0 0,1 0 0,-2 0 0,1 0 1,0 1 1,0-1-1,0 1 1,0-1-1,0 1 1,0 0-1,0-1 1,0 1-1,1 0 1,-1 0-1,0 0 0,0 0 1,1-1-1,-2 3 1,-19 38 83,21-41-92,-11 31 10,1 0 1,2 1 0,1 0 0,2 0-1,1 0 1,2 1 0,1-1-1,1 1 1,9 61 0,-7-80-1,0 0-1,1-1 1,0 1 0,1-1-1,1 1 1,0-1 0,1-1-1,1 1 1,10 16 0,-12-24-3,-1-1 0,1 1 0,0-1 0,1 0 1,-1-1-1,1 1 0,0-1 0,-1 0 0,1 0 1,1-1-1,-1 0 0,0 0 0,0 0 0,1-1 1,-1 0-1,9 0 0,0 0 16,0 0-1,0-1 1,0-1-1,0-1 1,-1 0-1,18-5 1,-3-2 24,-1-1 0,0-1 0,-1-1 0,0-2 0,-1 0 0,46-36 0,-69 48-23,-1 0 0,0-1 1,1 1-1,-1-1 0,0 0 1,0 1-1,0-1 0,-1 0 1,1 0-1,2-7 0,-4 10-20,0 0 0,0 0 0,0 0 0,0-1 0,0 1 0,0 0 0,0 0 0,0 0 0,0-1-1,0 1 1,0 0 0,0 0 0,0-1 0,0 1 0,0 0 0,0 0 0,0 0 0,0-1 0,0 1 0,0 0 0,0 0 0,0 0 0,0-1-1,0 1 1,0 0 0,0 0 0,0 0 0,-1-1 0,1 1 0,0 0 0,0 0 0,0 0 0,0 0 0,0-1 0,-1 1 0,1 0-1,-11-1 126,-11 6 14,22-5-144,-15 6 38,0 0 0,0 1 0,1 1 0,1 0 0,-1 0 0,1 2 0,0-1 0,1 2 0,1 0 0,-1 0 0,-11 17 0,19-23-11,1 1 0,-1 0 1,1 0-1,1 1 0,-1-1 0,1 0 0,0 1 0,0 0 0,1-1 0,0 1 0,0 13 1,1-17-14,-1 1 0,1-1 0,1 0 0,-1 0 0,0 0 0,1 0 0,-1 0 0,1 0 1,0 0-1,0 0 0,1 0 0,-1 0 0,0 0 0,1 0 0,0-1 0,-1 1 0,1-1 1,0 1-1,0-1 0,1 0 0,-1 0 0,0 0 0,1 0 0,0 0 0,-1 0 1,1-1-1,0 1 0,2 0 0,-2-1 1,0 0 0,0-1-1,0 0 1,0 0 0,0 0 0,0 0 0,0 0 0,0-1 0,0 1-1,0-1 1,0 0 0,0 0 0,0 0 0,-1 0 0,1 0 0,0-1 0,2-1-1,2-1 23,0-1 0,-1 0 0,0 0-1,0 0 1,7-9 0,-8 8 13,0 1 0,0 0 0,1 1 0,-1-1 0,1 1 0,0 0 0,7-3 0,-11 7-29,-1 0 1,0-1-1,0 1 1,1 0-1,-1 0 0,0 0 1,1 1-1,-1-1 1,0 0-1,0 0 0,1 1 1,-1-1-1,0 1 1,0-1-1,0 1 0,1-1 1,-1 1-1,0 0 1,2 1-1,20 17 40,2 4 3,-16-12-39,2-1-1,-1-1 0,1 0 1,0 0-1,1-1 0,23 12 1,-32-19-18,1 0 0,-1-1 0,0 1 0,1-1 0,-1 0 0,1 0 0,-1 0 0,1 0 0,-1 0 1,0-1-1,1 1 0,-1-1 0,0 0 0,1 0 0,-1 0 0,0-1 0,0 1 0,0-1 0,0 0 0,0 0 0,0 0 0,0 0 0,-1 0 1,1 0-1,-1-1 0,4-4 0,5-7 18,1-1 0,-2 0 1,15-29-1,-14 23 9,3-6 57,-1-1 0,-2 0 0,9-34 0,-20 60-69,1 1 0,-1-1 0,1 1 0,-1-1 0,1 1 0,-1-1 0,1 1 0,0-1 0,0 1-1,0 0 1,-1-1 0,1 1 0,2-2 0,-3 3-16,1 1 0,-1-1 1,1 0-1,-1 0 0,0 0 1,1 1-1,-1-1 0,0 0 0,1 0 1,-1 1-1,0-1 0,0 0 0,1 1 1,-1-1-1,0 0 0,0 1 1,1-1-1,-1 0 0,0 1 0,0-1 1,0 1-1,0-1 0,0 0 0,0 1 1,1-1-1,-1 1 0,0-1 0,0 0 1,0 1-1,-1 0 0,4 47 128,-5-12-44,-13 58 0,11-77-56,0-1 0,-2 1 1,1-1-1,-2-1 0,-15 28 0,19-38 4,-1 0 0,1 0-1,-1-1 1,0 1 0,-1-1-1,1 0 1,-7 5 0,10-9-28,0 0 0,1 0 0,-1 0-1,0 0 1,1 0 0,-1 0 0,0 0 0,1 0 0,-1-1 0,0 1 0,1 0 0,-1 0 0,0-1 0,1 1 0,-1 0 0,1-1 0,-1 1-1,1-1 1,-1 0 0,-1-3 36,10 2-68,-4 1 22,0 1-1,1-1 0,-1 0 0,0 0 0,-1-1 0,8-2 0,13-5 18,68-9 18,-65 14-15,-2 0-1,1-2 0,0-1 0,-1-1 1,41-19-1,-46 16 0,-1-1 0,0 0-1,0-1 1,-1-1 0,-1-1 0,0 0 0,-2-1 0,1-1 0,-2-1 0,0 0 0,18-32-1,-21 29 24,0 1-1,-1-2 0,-1 1 0,-1-1 0,-1-1 1,-2 1-1,0-1 0,4-40 0,-6 17 16,-1 34-27,0-1 1,-2 1 0,1-1 0,-2 1-1,0-1 1,-4-23 0,-1 25 95,-2 22-76,6-7-46,-14 29 11,1 0 0,-16 59-1,-10 71-48,12-40-9,13-31 17,13-66 15,-14 50 1,13-58 33,4-17-22,0-1 0,0 0 0,0 0 0,0 0 0,1 0 0,-1 0 0,0 0 0,0 0 0,0 0 0,0 0-1,0 0 1,0 0 0,0 0 0,0 0 0,1 1 0,-1-1 0,0 0 0,0 0 0,0 0 0,0 0 0,0 0 0,0 0 0,0 0-1,1 0 1,-1 0 0,0 0 0,0-1 0,0 1 0,0 0 0,0 0 0,0 0 0,0 0 0,1 0 0,-1 0 0,0 0-1,0 0 1,0 0 0,0 0 0,0 0 0,0 0 0,0 0 0,0-1 0,0 1 0,0 0 0,1 0 0,-1 0 0,0 0 0,0 0-1,0 0 1,0 0 0,0 0 0,0-1 0,0 1 0,0 0 0,0 0 0,0 0 0,0 0 0,18-28 96,-16 26-94,6-12 17,-5 7-7,0 1 1,1 0-1,0 0 1,0 0 0,1 0-1,-1 1 1,1 0 0,0 0-1,1 0 1,-1 0-1,8-4 1,-11 9-12,-1 0 1,0 0-1,1 0 0,-1 0 1,0 0-1,0 0 0,1 0 1,-1 1-1,0-1 0,0 0 1,1 1-1,-1-1 0,0 1 1,0-1-1,0 1 0,0 0 1,0-1-1,0 1 1,2 2-1,0-1-1,0 1 1,0-1-1,0 1 1,0 0-1,-1 0 1,3 3-1,1 4 0,0-1 0,0 0 0,1 0 0,0-1 0,1 0-1,0 0 1,13 10 0,-18-17 2,-1 1 0,1-1 0,0 0 0,0 0 0,0 0 0,-1 0 0,1 0 0,0-1 0,0 1 0,1-1 0,-1 0-1,0 0 1,0 0 0,0 0 0,0-1 0,0 1 0,0-1 0,0 1 0,0-1 0,-1 0 0,1 0 0,0-1 0,0 1 0,-1-1 0,5-2 0,5-5 5,-1 0-1,0 0 1,0-1 0,9-13 0,-5 6-3,-10 12-2,1 0 0,-2-1-1,1 0 1,-1 0 0,0 0-1,4-7 1,-7 10 2,0 0 0,0 0 0,-1 0 0,1 1 0,0-1 0,-1 0 0,0 0 0,0 0 0,0-1 0,0 1 0,0 0 0,-1 0 0,1 0 0,-1 1 1,0-1-1,1 0 0,-4-5 0,4 8-3,-1-1 1,1 0 0,-1 1-1,1-1 1,-1 0 0,0 1-1,0-1 1,1 1 0,-1-1-1,0 1 1,0 0 0,1-1-1,-1 1 1,0 0 0,0 0-1,0-1 1,0 1 0,1 0-1,-1 0 1,0 0-1,0 0 1,0 0 0,0 0-1,0 0 1,1 0 0,-1 0-1,0 1 1,0-1 0,0 0-1,0 0 1,1 1 0,-1-1-1,0 1 1,0-1 0,1 1-1,-1-1 1,-1 1 0,-2 2 22,-1 0 1,1-1 0,0 1-1,-8 8 1,9-8-16,0 0 0,1 0 1,0 0-1,0 0 0,0 1 0,0-1 0,0 1 1,1-1-1,-1 1 0,1 0 0,0 0 0,0-1 1,1 1-1,-1 0 0,1 5 0,0-7-5,0 1-1,0-1 1,1 0 0,-1 1-1,1-1 1,0 0-1,-1 0 1,1 0 0,0 0-1,0 1 1,1-1-1,-1 0 1,0-1 0,1 1-1,-1 0 1,1 0-1,-1-1 1,1 1 0,0 0-1,0-1 1,0 0-1,0 1 1,0-1 0,0 0-1,0 0 1,0 0-1,4 1 1,10 2 6,1 0 0,0-1 0,0-1 0,0 0 0,0-1 0,0-1-1,0-1 1,0 0 0,0-1 0,0-1 0,0-1 0,-1 0 0,26-11 0,-10 2 29,-1-1 0,-1-1 0,-1-2 0,0-1 0,-2-1 0,26-23 0,-50 39-17,-4 3 12,-11 6 54,-17 13 27,11-4-116,1 1 0,1 0 0,-15 19 0,27-30 0,-1 1 0,1 0 0,1 0 0,-1 0 0,1 1 0,0-1 0,0 1 0,1 0 0,0 0 0,0 0 0,0 0 0,1 0 0,0 0 0,0 8 0,2-12 0,-1 0 0,1-1 0,-1 1 0,1-1 0,0 1 0,0 0 0,0-1 0,0 0 0,0 1 0,1-1 0,-1 0 0,1 0 0,0 0 0,-1 0 0,1 0 0,0 0 0,0 0 0,0 0 0,1-1 0,-1 1 0,0-1 0,1 0 0,-1 1 0,0-1 0,1 0 0,0-1 0,-1 1 0,6 1 0,-1-1 0,-1 0 0,1 0 0,0-1 0,-1 1 0,1-2 0,0 1 0,0-1 0,-1 0 0,1 0 0,11-4 0,-9 1 0,0 0 0,0 0 0,-1-1 0,0 0 0,0 0 0,0-1 0,-1 0 0,0-1 0,13-14 0,-11 9 0,0-1 0,-1 0 0,0 0 0,-1-1 0,9-22 0,-2-10 0,-2 0 0,12-94 0,-23 136 0,4-41 0,-1 0 0,-2 0 0,-3 0 0,-10-78 0,10 117 0,0 1 0,-1-1 0,0 1 0,-5-10 0,7 14 0,0 0 0,-1 0 0,1 1 0,-1-1 0,1 1 0,0-1 0,-1 0 0,0 1 0,1-1 0,-1 1 0,1-1 0,-1 1 0,0-1 0,1 1 0,-1 0 0,0-1 0,1 1 0,-2-1 0,1 1 0,0 1 0,0-1 0,1 0 0,-1 0 0,0 1 0,1-1 0,-1 0 0,0 1 0,1-1 0,-1 0 0,0 1 0,1-1 0,-1 1 0,1-1 0,-1 1 0,1 0 0,-1-1 0,1 1 0,-1-1 0,1 1 0,0 0 0,-1 0 0,1-1 0,0 2 0,-4 6 0,1 1 0,0 0 0,0 0 0,0 10 0,-3 4 0,-1 11 0,1 1 0,1-1 0,2 1 0,2 0 0,6 68 0,-2-76 0,1-1 0,2 1 0,0-1 0,2 0 0,1-1 0,1 0 0,1 0 0,20 32 0,-25-48 79,0-1-1,1 0 1,0-1 0,0 1-1,0-1 1,1-1 0,1 1-1,-1-2 1,1 1 0,0-1-1,0 0 1,15 5 0,-5-3-1102,0-1 0,1-1 1,0-1-1,33 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54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1 844 5520,'0'0'7362,"12"-10"-6828,-9 7-520,37-33 923,56-65 0,-41 26-178,-3-2 0,-4-2 0,60-135 1,-97 190-560,-2 0-1,10-34 1,-17 48-77,0-1 0,0 0 1,-1 1-1,-1-1 0,0 0 0,0 1 0,-1-1 1,-3-17-1,3 27-82,0-1-1,0 0 1,0 1 0,0-1 0,0 1 0,0-1-1,-1 1 1,1 0 0,-1-1 0,1 1 0,-1 0-1,1 0 1,-1 0 0,0 0 0,1 0 0,-1 0 0,0 1-1,0-1 1,0 1 0,0-1 0,1 1 0,-5-1-1,-44-3 364,44 4-375,0 1-1,0 0 0,0 1 0,1-1 1,-1 1-1,1 0 0,-1 0 0,1 1 0,0 0 1,-1 0-1,1 0 0,1 1 0,-1-1 1,1 1-1,-1 0 0,1 1 0,-6 7 1,0 0 8,1 1 0,0 0 0,1 1 1,1 0-1,-10 24 0,6 0 40,1-1-1,2 2 1,1-1-1,-1 48 1,7-60-26,1-1 0,0 0 0,2 1 0,1-1 0,1 0 0,10 30 0,-11-47-7,0 0 0,0-1 0,8 12 0,-9-16-26,-1-1 0,1 1-1,0-1 1,0 0 0,0 1 0,0-1-1,1 0 1,-1 0 0,0 0 0,1-1-1,0 1 1,3 1 0,-3-3 9,-1 0 0,1 0 0,0 0 0,0-1 0,0 1 0,-1-1 0,1 0 0,0 0 0,2-1 0,4-1 24,6-4 14,0 1 1,0-2-1,0 0 0,-1-1 0,-1 0 0,20-17 0,27-36 295,-51 54-295,2 0 429,-15 29-253,0-5-216,0-1 0,-2 31 0,5-39-6,1-1 0,0 1 0,0 0 1,1-1-1,0 1 0,0 0 0,0-1 0,1 1 1,4 10-1,-5-15-11,-1-1 0,1 1 1,0-1-1,0 0 0,0 1 1,0-1-1,0 0 0,1 0 1,-1 0-1,0 0 0,0 0 0,1 0 1,-1 0-1,1 0 0,-1 0 1,1-1-1,-1 1 0,1 0 0,-1-1 1,1 1-1,0-1 0,-1 0 1,1 0-1,0 1 0,-1-1 0,1 0 1,0-1-1,-1 1 0,3 0 1,4-2 22,1 0 1,-1-1 0,0 0-1,12-6 1,-1 0 29,-9 4-25,0 0-1,-1-1 1,1 0 0,-1-1 0,0 0-1,-1-1 1,0 1 0,12-16 0,-7 9 88,-1 1-1,20-15 1,-23 19-58,1 2 46,-10 7-107,1 1 0,0-1 0,-1 1 0,1-1 0,-1 1 0,1-1 0,-1 1-1,1-1 1,-1 1 0,1-1 0,-1 1 0,0 0 0,1-1 0,-1 1 0,0-1 0,1 1-1,-1 0 1,0 0 0,0-1 0,0 1 0,0 0 0,0 0 0,3 11 12,0-1 0,-1 1 0,0 0-1,-1-1 1,-1 1 0,0 0 0,-1-1 0,-3 21 0,6-19 2,0-7-1,1-6 1,33-40-6,-16 13 49,31-31 0,-51 57-62,1 1 0,-1 0 0,0 0 1,0 0-1,0 0 0,0 0 0,0 0 0,1 0 0,-1 0 0,0-1 0,0 1 0,0 0 1,0 0-1,1 0 0,-1 0 0,0 0 0,0 0 0,0 0 0,0 0 0,1 0 0,-1 0 1,0 0-1,0 0 0,0 0 0,0 0 0,1 0 0,-1 1 0,0-1 0,0 0 0,0 0 1,0 0-1,1 0 0,-1 0 0,0 0 0,0 0 0,0 0 0,0 0 0,0 1 0,0-1 1,1 0-1,-1 0 0,0 0 0,5 11 5,1 11 1,-1 10 16,-4-24-12,0 0 1,0-1 0,0 1-1,1-1 1,1 1 0,-1-1-1,1 1 1,0-1 0,6 10-1,-8-16-8,1 0 0,-1 0 0,1 0 1,-1 0-1,1 0 0,0-1 0,-1 1 0,1 0 0,0-1 0,-1 1 0,1-1 0,0 0 0,0 1 1,0-1-1,-1 0 0,1 0 0,3-1 0,31-3 48,-26 0-38,-1 1 0,0-2-1,-1 1 1,1-1 0,-1 0 0,1-1 0,-2 0-1,1 0 1,-1-1 0,0 0 0,0 0-1,0-1 1,-1 0 0,-1 0 0,1 0-1,7-17 1,-11 20 6,0 1 0,0-1 0,0 0 0,0 0 0,-1 0 0,0 0 0,0 0 0,0 0 0,-1 0 0,0 0 0,1 0 0,-2 0 0,1-1 0,-1 1 0,0 0 0,-2-7-1,3 12-8,0-1-1,-1 0 1,1 0-1,-1 0 1,1 1-1,-1-1 1,1 0-1,-1 1 1,1-1-1,-1 0 1,0 1-1,1-1 1,-1 1-1,0-1 1,0 1-1,0-1 1,1 1-1,-1-1 1,0 1-1,0 0 1,0 0-1,0-1 1,1 1-1,-1 0 1,0 0-1,0 0 1,0 0-1,0 0 1,0 0-1,-1 0 1,0 0 1,1 1 1,-1-1-1,0 1 1,0-1-1,0 1 1,1 0-1,-1-1 1,0 1-1,1 0 1,-1 0-1,0 0 1,-2 2-1,0 3-2,-1-1 1,1 1-1,0 0 0,0 0 0,0 1 0,1-1 0,0 1 0,1-1 0,-1 1 0,1 0 0,1 0 0,-1 0 0,1 0 0,0 1 0,1-1 0,0 0 0,0 0 0,2 14 0,-1-15-7,0 0 0,0 0 0,0 0 0,1 0 0,0-1 0,1 1 0,-1 0 0,1-1 0,0 0 0,0 0 0,1 1 0,-1-2 0,1 1-1,0 0 1,1-1 0,-1 0 0,1 0 0,0 0 0,0-1 0,0 1 0,0-1 0,10 4 0,-6-5-1,0 1-1,0-2 1,0 0-1,0 0 0,0 0 1,0-1-1,0 0 1,0-1-1,15-3 1,-20 3-49,0-1 0,0 0 0,0 0 0,-1 0 0,1 0 0,-1 0 0,1-1 0,-1 1 0,0-1 0,0 0 0,0 0 1,-1 0-1,1-1 0,3-5 0,2-11-3906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55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13768,'0'0'2144,"65"-21"-1784,-29 17-296,-4-2 8,-7 0-120,-7 0 8,0 6-64,-6 0 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5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9144,'0'0'1961,"11"9"-1464,13 11-152,0 1 0,-1 2 0,-2 0 1,26 36-1,-19-14 150,-2 1 0,-1 2 0,-3 0 0,-2 2 0,-3 0 0,-1 1 0,9 57 0,-17-63-106,-2 1 1,-2 0-1,-2 0 1,-2 0-1,-2 0 0,-2 0 1,-2 0-1,-18 63 1,20-93-217,-1 0 0,-1-1 0,-1 0 0,0 0 0,-11 17 0,15-27-93,-1 0 0,0 0 0,1-1 0,-2 1 1,1-1-1,0 1 0,-1-2 0,0 1 0,0 0 1,0-1-1,0 0 0,-1 0 0,1 0 0,-1-1 1,1 0-1,-12 3 0,15-5-59,0 0 0,1-1-1,-1 1 1,0 0 0,0-1 0,0 1 0,1-1 0,-1 1-1,0-1 1,1 0 0,-1 1 0,0-1 0,1 0-1,-1 0 1,1 0 0,0-1 0,-1 1 0,1 0 0,0-1-1,0 1 1,0 0 0,-1-1 0,2 1 0,-1-1-1,0 0 1,0 1 0,0-1 0,0-3 0,-3-5-473,0-1 0,1 1 0,-2-13 0,4 17-916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3:57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5520,'0'0'4373,"-3"10"-4001,-8 31 1,10-38-251,0 1 0,-1-1 0,1 1 0,-1-1 0,0 0 0,0 1 0,0-1-1,0 0 1,0 0 0,-1-1 0,0 1 0,1 0 0,-7 4 0,-9 10 315,-60 80 1061,70-86-1336,0 0 0,1 0 1,0 0-1,1 1 0,-5 14 0,-16 28 473,18-36-410,1 0 1,1 1 0,0 0 0,2 0-1,-6 31 1,5-24 75,2 0 1,2 1-1,0-1 0,1 0 1,2 1-1,4 29 0,0-15 120,-3-21-195,1-1 0,7 25 0,103 266 2222,-107-300-2299,0 0 1,0 0-1,16 18 0,11 14 283,-30-36-344,0-1 1,1 0-1,-1 0 0,1 0 0,1 0 0,-1-1 0,1 1 0,-1-1 0,1-1 0,7 5 1,-9-6-84,-2-1 51,0 0-1,0 0 1,0 0 0,1 0-1,-1-1 1,0 1-1,0-1 1,1 1 0,-1-1-1,0 1 1,1-1 0,1 1-1,-2-2-35,0 1-1,-1-1 0,1 0 1,0 1-1,-1-1 0,1 0 1,-1 0-1,1 0 0,-1 1 1,0-1-1,1 0 1,-1 0-1,0 0 0,1 0 1,-1 0-1,0 0 0,0 0 1,0 1-1,0-1 0,0 0 1,0 0-1,0 0 0,0 0 1,0 0-1,-1-1 1,-1-65-105,-1 34-2990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18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75 4912,'0'0'7889,"-11"-4"-7513,-77-29 2008,85 32-2188,0 0 1,0 1-1,1-1 0,-1 1 1,0 0-1,0 0 1,0 0-1,0 0 0,0 0 1,0 0-1,0 1 1,-5 1-1,-28 39 548,6-7-445,14-14-197,2 1 0,1 0 0,0 1 0,2 1 0,0 0 0,2 1 0,0-1 0,2 2 1,0-1-1,2 1 0,1 0 0,1 0 0,0 49 0,3-35 67,7 51 0,-5-75-120,1 0 0,1-1 0,0 1 0,0-1 0,2 0 0,11 22 0,-12-29-22,-1 0 0,1 0 0,1-1-1,-1 0 1,1 0 0,0 0 0,1 0 0,-1-1-1,1 0 1,0-1 0,0 1 0,1-1 0,-1-1-1,1 1 1,0-2 0,0 1 0,0-1 0,0 0-1,0 0 1,1-1 0,14 0 0,-6-2 18,0-1 1,-1-1 0,1-1-1,31-12 1,-12 1 79,35-21 0,-56 28-85,-1-2 0,-1 0 0,1-1 1,-2 0-1,1-1 0,-2 0 0,0-1 0,0 0 0,-1-1 0,-1 0 0,0 0 0,-1-1 0,0 0 0,-1-1 0,-1 0 0,4-17 0,-3 9 33,-2-1-1,0 0 1,-2 0-1,0-1 1,-2 1-1,-1-1 1,-1 1-1,-1-1 1,-1 1-1,-7-26 1,6 36-16,0 0 1,-2 1-1,1-1 1,-2 1-1,-11-18 0,13 24-21,-1 0 0,1 1 0,-1 0 0,-1 0 0,1 1-1,-1-1 1,0 1 0,-1 1 0,1 0 0,-11-6 0,6 5 2,0 0 0,-1 1 0,0 1 0,0 0 1,-26-4-1,30 7-26,0 0-1,0 1 1,1 0 0,-1 1 0,0 0-1,0 1 1,0 0 0,1 0 0,-1 0-1,-9 5 1,-5 5 3,-1 1 0,2 1 0,0 1 0,-35 30 1,53-41-17,2-3 2,0 1 1,0 0-1,1-1 0,-1 1 1,1 0-1,-1 0 1,1 0-1,0 0 0,0 0 1,0 0-1,0 0 1,0 0-1,0 0 0,0 0 1,1 1-1,-1-1 1,1 0-1,0 1 0,-1-1 1,1 0-1,0 1 0,0-1 1,1 4-1,1 1-375,0 0-1,0 1 1,1-1-1,0 0 1,5 9-1,-4-9-976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19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8744,'0'0'5073,"11"11"-4626,39 31 1,-46-39-379,1 0 1,0-1-1,0 0 1,0 1-1,1-2 1,-1 1 0,0-1-1,1 0 1,-1 0-1,1 0 1,-1-1-1,1 0 1,-1 0 0,1 0-1,6-2 1,6 1 147,39-3 510,-1-2-1,89-23 1,-98 21-298,-33 6-129,-1 0 0,0-1-1,24-9 1,4 3 680,-26 8-3411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1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5920,'0'0'9556,"1"14"-9318,2 22-5,-2 1 0,-6 53 0,-5-10 171,-36 232 1034,35-239-774,5-57-2,2-14-19,2-10-280,6 3-2983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0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6928,'0'0'9184,"14"-2"-8662,-5 0-450,30-4 639,65-4 1,102 6 1750,-101-4-1371,-102 8-1038,0-1 0,1 1 0,-1-1 1,0 1-1,0-1 0,1 0 0,-1 0 0,0-1 0,4-2 0,10-3 335,-12 6-502,3-4 810,-7-3-3984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0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10448,'0'0'3176,"10"-1"-2799,99-9 1012,121-15 2570,-223 24-3764,0-1 0,0 0-1,0-1 1,-1 0 0,1 0 0,11-7 0,-12 6-49,12-2 260,-17 6-398,1-1-1,0 1 0,0-1 1,0 0-1,0 1 0,0-1 1,-1 0-1,1 0 0,0 0 1,-1 0-1,1-1 0,1 0 1,2-3-2748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1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5720,'0'0'9833,"-1"14"-9337,-2 3-329,-1 11 429,-2 40 1,10 87 1567,2-92-1163,-5-55-798,0 1-1,-1-1 1,0 1-1,-1-1 1,0 0-1,0 1 0,-3 9 1,2-14-360,-6 12 853,5-6-4091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9536,'0'0'4173,"6"11"-3713,-4-7-403,3 4 40,-1 0-1,-1 0 1,1 1-1,-1-1 1,-1 1 0,0 0-1,0-1 1,1 17 0,-5 159 2226,-1-47 731,3-136-2896,-8-17-2636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2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8840,'0'0'5009,"12"-4"-4417,36-10-64,3-2 511,93-17 0,-44 26 305,137 8 0,-182 1-901,-19-3-71,-25 1-127,-1 0 1,1 0-1,-1 0 0,18 5 1,2-5 922,-29 0-1008,-5 7 251,2-3-3444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7736,'0'0'5360,"10"-1"-4844,51-11 491,85-28 0,-23 5-86,-31 15 66,1 4-1,118-6 0,-81 21 2165,-130 2-3136,-1 0 1,1 0-1,0 0 1,-1 0-1,1 0 1,-1-1 0,1 1-1,-1 0 1,0 0-1,1 0 1,-1-1-1,0 1 1,0 0-1,0 0 1,-11 7-2955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2:24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10544,'0'0'4113,"11"-8"-3752,-10 8-353,90-66 780,-77 56-580,2 2 1,-1-1-1,1 2 0,0 0 0,21-6 0,-29 11-31,0 0 0,0 1-1,0 0 1,1 0-1,-1 1 1,0 0 0,0 0-1,1 1 1,11 2 0,-17-2-122,0 0 0,-1 0 0,1 0 0,0 1 0,-1-1 0,1 1 0,-1-1 0,0 1 0,1 0 0,-1 0 0,0 0 0,0 0 0,0 0 0,0 1 0,0-1 0,-1 0 0,1 1 0,-1-1 0,0 1 0,1 0 0,-1 0 0,0-1 0,-1 1 0,1 0 0,0 0 1,-1 0-1,0 0 0,1 0 0,-1 3 0,0 6 57,-1-1 1,0 0 0,0 0 0,-1 0-1,-1 0 1,0 0 0,0 0 0,-9 18-1,-5 4 125,-29 42 0,27-47 71,-26 56 0,41-75-251,2-7-35,1 0 0,1-1 0,-1 1 0,0 0 1,0 0-1,1 0 0,-1 0 0,0 5 1,2-7-18,-1 1 1,0 0 0,0 0 0,1 0 0,-1 0 0,0-1 0,1 1 0,-1 0 0,1 0 0,-1-1 0,1 1 0,-1 0-1,1-1 1,0 1 0,-1-1 0,1 1 0,0 0 0,0-1 0,-1 0 0,1 1 0,0-1 0,0 1 0,-1-1 0,1 0 0,0 0-1,0 1 1,1-1 0,14 5 29,1-2 0,0 1 0,0-2 0,0 0 0,20-1 0,90-9 189,-80 5-87,-16 0-27,-11 1 111,0 0 1,33 3 0,-52-1-214,-1 1 0,1-1 1,0 0-1,0 0 0,0 1 1,0-1-1,-1 0 0,1 1 1,0-1-1,0 1 1,-1-1-1,1 1 0,0-1 1,-1 1-1,1-1 0,0 1 1,-1 0-1,1-1 0,-1 1 1,1 0-1,-1 0 0,0-1 1,1 1-1,0 1 1,0 7-3132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4:23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0 3112,'0'0'13395,"5"10"-13271,0 1-93,-1-1-1,0 1 0,-1-1 0,0 1 1,-1 0-1,0 0 0,-1 0 0,0 14 0,-30 375 784,16-272-534,9-91-175,-5 57 737,4 135 0,9-206-323,-4-23-557,0 1 0,0-1-1,0 0 1,1 1 0,-1-1 0,0 0-1,0 0 1,0 1 0,0-1 0,0 0 0,0 0-1,1 1 1,-1-1 0,0 0 0,0 0-1,0 0 1,1 1 0,-1-1 0,0 0 0,0 0-1,1 0 1,-1 0 0,0 1 0,0-1-1,1 0 1,-1 0 0,0 0 0,0 0 0,1 0-1,-1 0 1,0 0 0,1 0 0,-1 0-1,0 0 1,0 0 0,1 0 0,-1 0-1,0 0 1,1 0 0,-1 0 0,0 0 0,0 0-1,1 0 1,-1 0 0,0-1 0,0 1-1,1 0 1,-1 0 0,0 0 0,0 0 0,0-1-1,1 1 1,-1 0 0,0 0 0,0-1-1,0 1 1,1 0 0,-1 0 0,0-1 0,0 1-1,0 0 1,0-1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13.1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294 1 5120,'0'0'11073,"-5"12"-10876,-2 5-138,-35 74 397,37-80-340,-2 0 0,1 0 1,-2 0-1,1-1 0,-1-1 0,-14 13 0,9-10 28,8-7-35,0-1 0,-1 1 0,0-1 0,0 0 0,-10 5 0,13-8-60,1 0 0,0-1 0,-1 1 0,1-1 0,-1 1 0,1-1 1,-1 0-1,1 0 0,-1 0 0,1 0 0,-1-1 0,1 1 0,-1-1 0,1 1 1,-1-1-1,1 0 0,0 0 0,0 0 0,-1 0 0,-2-2 0,-1-1 24,1 0-1,-1 0 0,1 0 0,0 0 0,0-1 0,1 0 1,-1 0-1,1 0 0,-5-8 0,7 10-58,1 0 0,-1 0-1,1 0 1,0 0 0,0-1 0,0 1-1,0 0 1,1 0 0,-1-1-1,1 1 1,0 0 0,0-1 0,0 1-1,0 0 1,0 0 0,1-1 0,0 1-1,-1 0 1,1 0 0,1-1 0,1-3-1,2-3 6,0-1-1,1 1 1,11-13-1,-14 19-15,1 0 0,0 0-1,0 1 1,0 0-1,0 0 1,0 0 0,1 0-1,-1 1 1,1 0-1,7-3 1,-7 4-10,-1 0 0,1 0 0,-1 0 0,1 0 0,0 1-1,-1 0 1,1 0 0,0 0 0,-1 1 0,1-1 0,6 3 0,5 1-11,29 14 0,10 3 62,-2-6 17,-42-10-7,1-2 0,-1 1 0,1-2 0,0 1-1,0-2 1,0 0 0,0 0 0,20-2 0,-14-2 87,1 0-1,-1-2 0,-1 0 0,1-1 1,-1-1-1,0-1 0,0 0 0,-1-1 1,25-19-1,-35 24-52,-4 3-10,0-1 0,0 0-1,0 1 1,1-1 0,-1 1-1,0 0 1,1 0 0,-1 0 0,5-1-1,-7 2 10,5 3 56,-2 2-278,-1 0 1,1 0-1,-1 1 1,0-1-1,0 1 1,2 7-1,-2-6-2093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15.6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208 458 7936,'0'0'3433,"-3"-10"-2992,-9-34-18,9 27 1813,3 17-2219,0 0 0,0 0-1,0 0 1,0 0 0,0 0 0,0 0 0,-1-1-1,1 1 1,0 0 0,0 0 0,0 0 0,0 0-1,0 0 1,0 0 0,0 0 0,0 0 0,1 0-1,-1 0 1,0 0 0,0 0 0,0-1 0,0 1-1,0 0 1,0 0 0,0 0 0,0 0 0,0 0-1,0 0 1,0 0 0,0 0 0,0 0 0,0 0-1,0 0 1,0 0 0,0 0 0,0 0 0,0 0-1,0 0 1,1 0 0,-1 0 0,0 0 0,0-1-1,0 1 1,0 0 0,0 0 0,0 0-1,0 0 1,0 0 0,0 0 0,0 0 0,0 0-1,0 0 1,1 0 0,-1 1 0,0-1 0,0 0-1,0 0 1,0 0 0,0 0 0,0 0 0,0 0-1,0 0 1,0 0 0,0 0 0,0 0 0,0 0-1,0 0 1,1 1 132,0 0-1,0 0 0,0 0 1,-1 0-1,1 1 0,0-1 1,-1 0-1,1 0 0,-1 1 1,0-1-1,1 3 0,10 61 1257,-6-45-973,2 41 1,-7 326 2292,0-375-2588,0 1 1,-1-1-1,-1 0 1,0 0-1,-1 0 1,0 0-1,-1 0 1,-8 18-1,9-24-40,0 0-1,-1 0 1,0-1-1,0 1 0,-1-1 1,-6 6-1,9-9-55,-1 0 0,1 0-1,-1-1 1,0 1 0,1-1 0,-1 0 0,0 0-1,0 0 1,0 0 0,0 0 0,0 0-1,0-1 1,0 0 0,0 0 0,0 0-1,-5 0 1,-48-8 553,53 8-545,1-1 0,-1 1 0,0-1 0,0 0 0,1 0 0,-1 0 0,1 0 0,-1-1 0,1 1 0,-1-1 0,1 0 0,-3-2 0,-11-7 359,15 11-335,5-5 260,-4 5-327,0-1 0,0 1 0,0-1 0,0 1-1,1-1 1,-1 0 0,0 1 0,0-1 0,1 1 0,-1-1 0,0 1-1,1 0 1,-1-1 0,1 1 0,-1-1 0,1 1 0,-1 0-1,0-1 1,1 1 0,0 0 0,-1-1 0,1 1 0,-1 0 0,1 0-1,-1-1 1,1 1 0,-1 0 0,2 0 0,4-1-1,-1 1 0,0-1 1,1-1-1,-1 1 0,0-1 0,0 0 1,1 0-1,7-5 0,-8 4-1,0 1 0,0-1-1,0 1 1,0 0 0,1 0 0,-1 1 0,1 0-1,9-1 1,101-2-4,-104 4 0,0 0 0,0-1 0,0 0 0,0-1 0,0 0 0,0-1 0,-1 0 0,1-1 0,14-7 0,2-3 0,-22 12 0,1-1 0,-1 0 0,0-1 0,0 1 0,-1-1 0,1 0 0,-1 0 0,0-1 0,6-6 0,15-23 0,-2-2 0,0-1 0,-3 0 0,-1-2 0,-2-1 0,-2 0 0,-1-1 0,-2 0 0,11-67 0,-12 47 6,-1 9 18,8-92-1,-16 93 0,0-74 46,-3 120-58,0 0 0,0 0 0,0 0 0,1 0 0,0 0 0,2-9-1,-8 1 29,2 10-27,2 9-33,5 22 0,-1 1 0,-2 0 0,-4 51 0,-21 87-55,5-46 40,-21 89-43,1-4-22,25-130 77,-3 33 13,14-92 43,-1-14 40,4-4-63,-1-1 0,1 0 0,0 1 0,-1-1 0,1 0 1,0 0-1,0 1 0,0-1 0,0 0 0,0 1 0,0-1 0,1 0 0,-1 0 0,1-2 0,7-28 65,1-1 0,19-45 0,-22 64-51,1 1 0,0 0-1,1 0 1,0 0-1,1 1 1,0 1-1,1 0 1,13-13-1,-22 23-18,1 0-1,-1 0 0,1-1 0,0 1 0,-1 0 1,1 0-1,0 0 0,-1 1 0,1-1 0,0 0 1,0 1-1,0-1 0,0 1 0,0-1 0,0 1 1,0 0-1,0 0 0,0 0 0,0 0 0,0 0 1,-1 0-1,1 1 0,0-1 0,0 1 0,0-1 1,0 1-1,0 0 0,0 0 0,-1 0 0,1 0 1,0 0-1,-1 0 0,1 0 0,-1 0 0,1 1 1,1 1-1,5 6 8,-1 0 0,0 0 0,0 1 0,10 20 0,-12-22-11,31 68 20,-23-47-10,25 41 1,-36-66-7,0-1-1,1 1 0,-1-1 1,1 1-1,0-1 1,0 0-1,0 0 1,1 0-1,-1-1 1,1 1-1,0-1 0,-1 0 1,1 0-1,5 2 1,-7-4-1,1 1 0,0-1 0,-1 0-1,1 0 1,0 0 0,0 0 0,-1 0 0,1 0 0,0-1 0,-1 1 0,1-1 0,-1 0 0,1 0-1,0 0 1,-1 0 0,0 0 0,1-1 0,-1 1 0,0-1 0,0 1 0,1-1 0,-1 0 0,3-3-1,3-5 21,-1 0-1,1 0 0,-2-1 1,1 1-1,-2-1 0,1-1 1,4-16-1,-2 9 83,16-30 1,-23 49-102,-1-1 0,0 1 0,0 0 0,0-1-1,1 1 1,-1 0 0,0 0 0,1-1 0,-1 1 0,0 0 0,0 0 0,1 0 0,-1-1 0,0 1 0,1 0 0,-1 0 0,1 0 0,-1 0 0,0 0-1,1 0 1,-1 0 0,0 0 0,1 0 0,-1 0 0,0 0 0,1 0 0,-1 0 0,1 0 0,-1 0 0,0 0 0,1 0 0,-1 0 0,0 0 0,1 1-1,-1-1 1,0 0 0,1 0 0,-1 0 0,0 1 0,0-1 0,1 0 0,-1 0 0,0 1 0,0-1 0,1 0 0,-1 1 0,0-1 0,0 1 0,16 20 43,-10-12-23,18 26 16,-21-30-43,0 1 1,1-1 0,-1 0-1,1 0 1,0 0-1,0 0 1,1-1 0,-1 1-1,1-1 1,0 0-1,0-1 1,0 1 0,1-1-1,8 4 1,-11-6-1,0 0 1,0 0-1,0 0 1,0 0-1,0-1 1,0 1 0,0-1-1,0 0 1,1 0-1,-1 0 1,0 0-1,0-1 1,0 1-1,3-2 1,-1 0 6,-1 0 0,0-1 0,1 1 0,-1-1 0,0 0 0,0-1 1,-1 1-1,5-5 0,7-9 36,-1-1-1,-1 0 1,0-1 0,19-41-1,-13 22 47,-18 37-81,-1 0 0,1 0 0,-1 0 0,1 0 0,-1 0 0,1 0 0,0 0 0,0 0 0,-1 0 0,1 0 0,0 0 0,0 1 0,0-1 0,0 0 0,0 1 0,0-1 0,0 0 0,0 1 0,0-1 0,3 0 0,-3 1-2,-1 1 0,1-1-1,0 0 1,0 0 0,0 1 0,0-1 0,-1 0 0,1 1 0,0-1 0,0 1 0,-1-1 0,1 1 0,0 0 0,0-1 0,-1 1 0,1-1 0,-1 1 0,1 0 0,-1 0 0,1-1 0,0 2 0,2 5 4,1 0-1,-1 0 0,-1 1 0,1-1 1,0 8-1,-1-6-4,-1 0 0,0 0 0,0 0 0,-1 0 0,-1 0 1,1 0-1,-1 0 0,-3 10 0,3-13 7,-1 0 0,0 0 0,0-1 0,0 1 0,-1-1 1,0 0-1,0 1 0,0-1 0,-1-1 0,1 1 0,-1 0 0,0-1 0,-6 5 0,7-7 2,1 0 0,-1-1-1,1 0 1,-1 1-1,0-1 1,1 0 0,-1 0-1,0-1 1,0 1 0,0 0-1,1-1 1,-1 0-1,0 0 1,0 0 0,0 0-1,-3-1 1,0 1 29,1-2 0,-1 1 1,1 0-1,0-1 0,0 0 0,0-1 1,-7-3-1,11 6-38,1-1 0,-1 0 0,1 1 0,0-1-1,-1 1 1,1-1 0,0 0 0,-1 1 0,1-1 0,0 0 0,0 0 0,0 1-1,0-1 1,-1 0 0,1 1 0,0-1 0,0 0 0,0 0 0,0 1 0,1-1-1,-1 0 1,0 1 0,0-1 0,0 0 0,1 0 0,-1 1 0,0-1-1,0 0 1,1 1 0,0-2 0,14-19 44,-8 16-46,-1 1-1,1 0 1,0 0 0,0 1 0,0 0-1,1 0 1,-1 1 0,1 0-1,-1 0 1,1 1 0,8-1-1,12 0-1,47 4 0,-64-2 2,16 1 0,1 2 0,-1 0 0,0 1 0,0 2 0,0 1 0,48 19 0,60 46-481,-111-65 376,-23-6-83,0-1 1,0 0-1,-1 0 0,1 0 1,0 0-1,0 0 0,0 0 0,-1-1 1,1 1-1,0 0 0,0 0 1,0 0-1,-1-1 0,1 1 1,0 0-1,0-1 0,-1 1 0,1-1 1,0 1-1,-1-1 0,1 1 1,-1-1-1,1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2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1059 7136,'0'0'5929,"7"-12"-5642,0 0-205,0 1 17,-1-1 0,0 0-1,0-1 1,4-17 0,3-10 475,20-44 1,-26 70-381,0 1 0,1 0 0,0 0 0,0 0-1,2 1 1,17-18 0,-24 27-119,1 0 0,-1 0 1,1 0-1,0 0 0,-1 1 0,1 0 0,0 0 0,1 0 0,-1 0 1,0 1-1,0-1 0,1 1 0,7-1 0,-11 2-53,0 0 1,-1 1-1,1-1 0,0 0 0,-1 1 1,1-1-1,-1 0 0,1 1 0,-1-1 0,1 1 1,-1-1-1,1 1 0,-1-1 0,0 1 1,1-1-1,-1 1 0,0-1 0,1 1 0,-1 0 1,0-1-1,0 1 0,1 0 0,-1-1 1,0 1-1,0 1 0,4 18 179,-4 3-42,0 0 1,-3 25 0,0-9-17,-3 51 564,22-116-339,12-19 0,2 2 0,65-73 0,-94 115-356,-1 0 0,0 1 0,1-1 0,-1 0 1,1 1-1,0-1 0,-1 1 0,1-1 0,-1 1 0,1-1 0,0 1 0,0-1 1,-1 1-1,1-1 0,0 1 0,0 0 0,-1 0 0,1-1 0,0 1 0,0 0 1,0 0-1,-1 0 0,1 0 0,0 0 0,0 0 0,0 0 0,0 0 0,-1 0 0,1 0 1,0 0-1,0 1 0,0-1 0,-1 0 0,1 1 0,0-1 0,0 0 0,-1 1 1,1-1-1,0 1 0,-1-1 0,1 1 0,0-1 0,0 2 0,3 3-12,-1 0-1,0 0 1,1 1 0,-2-1-1,4 7 1,1 4-14,-6-14 14,0 1-1,0-1 0,1 0 0,-1 0 1,0 0-1,1 0 0,0-1 0,-1 1 1,1 0-1,0-1 0,0 1 0,0-1 1,0 1-1,0-1 0,0 0 0,0 0 1,1 0-1,-1 0 0,0 0 0,1-1 1,-1 1-1,0-1 0,1 1 0,-1-1 1,1 0-1,-1 0 0,1 0 0,-1 0 1,1-1-1,-1 1 0,0 0 0,1-1 1,-1 0-1,0 0 0,1 0 0,-1 0 1,0 0-1,4-2 0,8-5 19,0-1 0,0 0 0,-1-1 1,0 0-1,-1-1 0,0 0 0,-1-1 0,0-1 0,16-23 0,-13 14 32,-1-1-1,-1 0 1,-2 0 0,0-2-1,10-37 1,5-19 84,-15 50-71,0 0 0,-3 0 0,8-59 0,-11 54-10,-4 33-67,0 5-8,-2 19-36,-49 381-185,37-307 196,-28 172-71,-20-5-22,61-257 136,0 0 1,-1 0-1,0 0 1,0 0-1,0 0 0,0-1 1,-1 1-1,0-1 1,0 1-1,0-1 1,0 0-1,-6 5 0,0-6 112,-1-12 126,10 8-222,-1 0 0,1 0 0,0-1 0,-1 1 0,1 0 0,0 0 0,-1 0 1,1 0-1,0 0 0,0-1 0,0 1 0,0 0 0,0 0 0,1 0 0,-1-1 0,0 1 1,0 0-1,1 0 0,-1 0 0,1 0 0,-1 0 0,2-2 0,16-27 163,-9 18-102,30-49 134,2 2 1,90-97-1,-20 37-113,-92 100-62,32-27 0,-31 29 1,30-33 1,17-33 110,-49 68-105,-20 18-34,-6 8-15,0 0 0,1 1 0,1 0 1,0 0-1,0 1 0,1 0 0,-4 16 0,1 9-3,5-27 8,1 0 0,0 1 0,0-1 0,1 0 0,0 1 0,3 20 0,-2-26 8,1 1 1,1-1-1,0 0 0,-1 0 0,2 0 0,-1 0 0,1 0 0,0 0 0,7 10 1,-8-14-2,0 1 1,1-1-1,-1 1 0,1-1 1,0 0-1,-1 0 1,1 0-1,0 0 1,0-1-1,0 1 1,0-1-1,1 0 0,-1 0 1,0 0-1,0 0 1,1 0-1,-1-1 1,1 1-1,-1-1 1,6 0-1,-1-1 23,-1 0-1,0-1 1,1 0-1,-1 0 1,0 0-1,0-1 1,0 0 0,0 0-1,-1-1 1,1 0-1,-1 0 1,8-6-1,8-10 152,37-41-1,-11 11 32,5-11 129,-27 46-159,-19 12-146,-6 3-30,-1 0 1,0 0-1,1 0 0,-1 0 0,1 0 0,-1 0 0,0 1 0,1-1 1,-1 0-1,0 0 0,1 1 0,-1-1 0,0 0 0,1 0 0,-1 1 1,0-1-1,0 0 0,1 1 0,-1-1 0,0 0 0,0 1 1,0-1-1,1 0 0,-1 1 0,0-1 0,0 1 0,0-1 0,0 0 1,0 1-1,0-1 0,0 1 0,0-1 0,0 0 0,0 1 1,0-1-1,0 1 0,0 0 0,1 17 6,-2 12 37,-9 47 1,1-19-1,9-57-41,0-1-1,0 1 0,0-1 1,0 1-1,-1-1 1,1 1-1,0-1 0,0 0 1,0 1-1,0-1 1,0 1-1,0-1 1,0 1-1,1-1 0,-1 1 1,0-1-1,0 0 1,0 1-1,0-1 0,1 1 1,-1-1-1,0 0 1,0 1-1,1-1 0,-1 0 1,1 1-1,8-6 33,9-18-13,1-4 30,1 1 1,2 1 0,32-31-1,-45 47-30,-6 5-18,1 1 1,-1-1-1,1 0 0,0 1 0,1 0 0,-1 0 1,0 0-1,1 1 0,0-1 0,5-1 0,-9 4-3,-1 0 0,1 0 0,-1 0 0,1 0 1,-1 0-1,1 0 0,-1 0 0,1 0 0,-1 1 0,1-1 0,-1 0 0,1 0 0,-1 1 0,1-1 0,-1 0 0,0 1 0,1-1 0,-1 0 0,0 1 0,1-1 0,-1 0 1,0 1-1,1-1 0,-1 1 0,0-1 0,0 1 0,0-1 0,1 0 0,-1 1 0,0 0 0,8 23-6,-3-11-19,8 19 39,-11-24-12,1-1 1,1 1 0,-1-1 0,1 0 0,7 11 0,-10-17-4,1 0 1,-1-1-1,0 1 1,1-1 0,-1 1-1,0-1 1,1 1 0,-1-1-1,0 0 1,1 0-1,-1 0 1,1 0 0,-1 0-1,0 0 1,1 0 0,-1 0-1,0 0 1,1-1-1,2 0 1,26-11 7,-6-4 35,37-33 1,5-5 55,-40 29-53,-23 21-43,0 1 1,0-1 0,0 1 0,0 0-1,1 0 1,-1 1 0,1-1 0,-1 1-1,1-1 1,7-2 0,-10 5-2,0 0 0,-1 0 0,1 0 0,0 0 0,0 1 0,-1-1-1,1 0 1,0 0 0,-1 1 0,1-1 0,-1 0 0,1 1 0,0-1 0,-1 1 0,1-1 0,-1 1 0,1-1 0,-1 1 0,1-1 0,-1 1 0,0-1 0,1 1 0,-1 0-1,0-1 1,1 1 0,-1 0 0,0-1 0,0 1 0,1 0 0,-1-1 0,0 2 0,7 28-4,-5-21 22,-1-5-20,0 0 1,0 0-1,1 0 1,-1 0-1,1-1 1,0 1-1,0 0 1,0-1-1,0 0 1,1 1-1,-1-1 1,1 0-1,0 0 1,0-1-1,0 1 1,0 0-1,0-1 1,7 3-1,-6-3-3,1-1-1,-1 1 1,1-1-1,0 0 1,0-1 0,-1 1-1,1-1 1,0 0-1,0 0 1,0-1 0,-1 1-1,1-1 1,0 0-1,-1 0 1,9-4 0,0 0 3,-1-1 0,1-1 0,-1 0 1,-1 0-1,1-1 0,-1-1 1,-1 1-1,0-2 0,0 0 1,15-19-1,5-12 44,39-71 1,-58 92-33,18-33 50,39-105 0,4-65 86,-70 218-137,-1 0 1,0 0 0,0 0 0,0-1 0,-1 1 0,1 0-1,-2-8 1,1 13-11,0 0 0,0-1-1,0 1 1,0 0 0,0 0-1,-1 0 1,1-1 0,0 1-1,0 0 1,0 0 0,0 0-1,0-1 1,-1 1 0,1 0-1,0 0 1,0 0 0,0 0-1,-1 0 1,1 0 0,0-1-1,0 1 1,0 0 0,-1 0-1,1 0 1,0 0 0,0 0-1,-1 0 1,1 0 0,0 0 0,0 0-1,-1 0 1,1 0 0,0 0-1,0 0 1,0 0 0,-1 0-1,1 0 1,0 0 0,0 1-1,-1-1 1,1 0 0,0 0-1,0 0 1,0 0 0,-1 0-1,1 0 1,0 1 0,0-1-1,0 0 1,0 0 0,0 0-1,-1 0 1,1 1 0,0-1-1,0 1 1,-10 9-13,-5 11-11,1 0 1,1 1 0,1 1 0,1 0 0,1 0 0,-9 35 0,8-18-18,2 1 1,2 0-1,-2 49 0,2 40-94,8-119 128,0 1 0,0-1 0,1 0 1,1 0-1,0 0 0,0-1 0,1 1 1,0-1-1,1 0 0,0 0 0,1 0 1,11 15-1,-12-19 6,1 1 0,-1-1 0,2 0 0,-1 0 0,1-1 0,-1 0 1,1 0-1,1 0 0,-1-1 0,1 0 0,0-1 0,12 5 0,-16-7 9,0-1 0,-1 0 0,1 1 1,0-1-1,-1 0 0,1-1 0,0 1 0,-1-1 0,7-1 0,16-2 38,4 0-35,-30 4 118,25-2-58,-4-8-52,-1-2 0,0 0-1,27-22 1,-43 31-20,0 0 0,0 0 0,-1 0 0,1-1 0,-1 1 0,0-1 0,0 1 0,0-1 0,0 0 0,-1-1 0,1 1 1,-1 0-1,0-1 0,-1 1 0,1-1 0,-1 1 0,0-1 0,0 0 0,0 1 0,0-1 0,-1 0 0,0 0 0,-1-8 0,1 13 0,0 0 1,0-1-1,-1 1 0,1 0 0,0-1 0,-1 1 1,1 0-1,0 0 0,0-1 0,-1 1 1,1 0-1,-1 0 0,1 0 0,0-1 0,-1 1 1,1 0-1,0 0 0,-1 0 0,1 0 0,-1 0 1,1 0-1,0 0 0,-1 0 0,1 0 0,-1 0 1,1 0-1,0 0 0,-1 0 0,1 0 1,-1 0-1,1 0 0,0 0 0,-1 1 0,1-1 1,0 0-1,-1 0 0,1 0 0,0 1 0,-1-1 1,1 0-1,0 0 0,-1 1 0,1-1 0,-1 1 1,-19 14 35,18-13-31,-3 1-7,-4 4-3,1 0 0,-1 1 0,-13 15 1,20-21 1,1 0 1,-1 0 0,1 1 0,-1-1 0,1 0 0,0 1 0,0 0 0,0-1 0,0 1 0,0-1 0,1 1 0,-1 0 0,1 0 0,-1-1 0,1 1 0,0 0 0,0 0-1,1 0 1,-1-1 0,1 1 0,0 3 0,1 0-2,1-1 0,-1 1 1,1-1-1,0 0 0,1 0 0,-1 0 0,1-1 0,0 1 0,0-1 0,1 0 0,-1 0 1,1 0-1,0-1 0,0 0 0,0 0 0,9 4 0,-7-3 0,1-1-1,0 0 1,0-1-1,1 0 1,-1 0-1,0-1 1,1 0-1,-1 0 1,1-1-1,-1 0 1,10-2-1,-1 0 101,35-8-244,-49 10-167,0-1 0,-1 0 0,1 0 0,0-1 0,0 1 0,-1-1 0,1 1 0,0-1 0,-1 0 0,0 0 0,1 0 0,-1 0 0,3-5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15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14272,'0'0'2064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21.4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1229 3504,'0'0'13305,"-4"-12"-12983,-1-2-213,0 3 53,0-1 0,1 0-1,0-1 1,-2-19 0,6 10 148,1 0-1,1 1 1,1-1 0,1 0 0,9-27-1,-7 34-128,0 0-1,1 0 0,1 1 0,0 0 1,1 0-1,1 1 0,17-21 0,-26 33-164,36-32 653,-37 32-661,0 1 0,1 0 1,-1 0-1,0-1 0,1 1 0,-1 0 1,0 0-1,1 0 0,-1 0 0,1-1 1,-1 1-1,0 0 0,1 0 0,-1 0 1,1 0-1,-1 0 0,0 0 0,1 0 1,-1 0-1,1 0 0,-1 0 0,0 1 1,1-1-1,-1 0 0,1 0 0,-1 0 1,0 0-1,1 1 0,-1-1 0,0 0 1,1 0-1,-1 0 0,0 1 0,1-1 1,-1 0-1,0 1 0,0-1 0,1 0 1,-1 1-1,0-1 0,0 0 0,0 1 1,1-1-1,-1 1 0,0-1 0,0 1 1,8 17 136,-6-3-101,0 1 0,-1-1-1,0 0 1,-1 0 0,-3 20-1,-16 77 130,2-26 16,8-56-35,4-18 178,32-64-71,-23 43-238,54-108 196,-49 101-192,1 1 1,0 1-1,1 0 0,1 1 0,17-17 0,-26 28-18,0-1 1,0 1-1,0 0 0,0 0 0,0 1 0,0-1 0,0 1 0,0-1 1,0 1-1,1 0 0,-1 0 0,1 0 0,-1 1 0,1-1 1,-1 1-1,1 0 0,-1 0 0,1 0 0,-1 1 0,1-1 0,-1 1 1,1 0-1,-1-1 0,0 2 0,1-1 0,-1 0 0,0 1 1,0-1-1,0 1 0,0 0 0,4 4 0,-1-2 9,-1 1 0,0 0 0,0 0 1,0 0-1,-1 1 0,1-1 0,-1 1 0,-1 0 0,1 1 0,-1-1 0,0 1 0,-1-1 1,1 1-1,-1 0 0,1 7 0,1 27 261,-2 56 0,-2-96-268,2-2 13,-1-1 0,0 0 0,0 1-1,1-1 1,-1 1 0,0-1 0,1 1 0,0 0-1,2-2 1,7-7 18,41-59 108,4-3-16,-44 58-101,2-3 10,25-21 1,-35 35-25,-1 0-1,1 0 1,-1 1 0,1-1-1,0 1 1,0 0 0,0 0-1,1 0 1,-1 0 0,0 1-1,1 0 1,-1 0 0,8-1 0,-11 2-11,1 1 1,-1-1-1,1 1 1,-1 0 0,1-1-1,-1 1 1,1 0 0,-1 0-1,0 0 1,1 0 0,-1 0-1,0 0 1,0 0 0,1 0-1,-1 1 1,0-1 0,0 0-1,-1 1 1,1-1-1,0 0 1,0 1 0,-1 0-1,1-1 1,-1 1 0,1 1-1,11 44 48,-12-43-47,4 21 28,-2 0-1,-1 25 1,-1-29 5,0 0-1,2 0 0,4 24 1,-6-43-37,1 0-1,-1-1 1,0 1 0,1 0 0,-1 0 0,1-1-1,0 1 1,-1-1 0,1 1 0,0-1 0,0 1-1,0-1 1,0 1 0,0-1 0,1 0-1,-1 1 1,0-1 0,1 0 0,-1 0 0,0 0-1,1 0 1,-1 0 0,1 0 0,0-1 0,-1 1-1,1 0 1,0-1 0,-1 1 0,1-1 0,0 0-1,-1 0 1,1 1 0,0-1 0,0 0-1,-1-1 1,1 1 0,0 0 0,0 0 0,-1-1-1,4 0 1,2-1 13,-1-1 0,0 0-1,0 0 1,0 0 0,0-1-1,0 1 1,-1-1 0,0-1-1,8-6 1,123-131 349,-134 140-360,11-9 59,-9 11-37,-4 10-19,-2-1 6,0 1 0,1-1 0,1 1 0,0-1 0,0 1 1,0-1-1,1 1 0,1-1 0,4 18 0,-4-21-8,1 0 0,-1 0 1,1 0-1,0 0 0,0 0 0,0-1 0,1 1 0,0-1 1,0 0-1,0 0 0,1-1 0,-1 1 0,1-1 0,0 0 1,7 4-1,-11-7-5,1 0 0,0 0 0,0 0 0,0-1 0,0 1 0,1 0 0,-1-1 0,0 1 0,0-1 0,0 0 0,0 0 0,1 0 0,-1 0 0,0 0 0,0 0 0,0-1 0,0 1 0,0-1 0,1 1 0,-1-1 0,0 0 0,0 0 0,0 0 0,0 0 0,-1 0 0,1 0 0,0 0 0,0-1 0,-1 1 0,1-1 0,-1 1 0,1-1 0,-1 0 0,0 1 0,1-1 0,-1 0 0,1-3 0,2-2 9,-1 1 0,1-1 0,-2 0 0,1 0 0,-1 0 0,0-1 0,0 1 0,-1 0 0,1-13 0,-3 5 26,0-1 0,0 0 0,-2 1 0,0-1 0,-1 1 0,-9-25 0,11 34-13,-1 1 0,0 0 0,0 0 0,-1 0 0,1 0 0,-1 0 0,0 1 0,-1-1 0,-5-4 0,7 7-13,1 0 0,-1 0 1,0 0-1,0 0 0,0 1 1,0-1-1,0 1 0,0 0 1,0 0-1,0 0 0,-1 0 1,1 0-1,0 1 0,-1-1 1,1 1-1,0 0 0,-6 1 1,8-1-14,1-1 0,-1 1 0,1 0 0,0 1 0,-1-1 0,1 0 0,-1 0 0,1 0 0,0 0 0,-1 0 0,1 0 0,-1 0 0,1 1 1,0-1-1,-1 0 0,1 0 0,0 0 0,-1 1 0,1-1 0,0 0 0,-1 1 0,1-1 0,0 0 0,0 0 0,-1 1 0,1-1 0,0 1 0,0-1 0,0 0 0,-1 1 0,1-1 1,0 0-1,0 1 0,0-1 0,0 1 0,0-1 0,0 1 0,0-1 0,0 0 0,0 1 0,0-1 0,0 1 0,0-1 0,0 0 0,0 1 0,0-1 0,1 1 0,-1-1 0,0 0 1,0 1-1,0-1 0,1 0 0,-1 1 0,0-1 0,17 16-67,-7-9 49,4 1-17,-1 0-1,25 9 0,-33-15 26,0 0-1,0-1 1,0 0-1,1 0 1,-1-1-1,0 1 1,0-1-1,1 0 1,-1 0-1,0-1 1,10-2-1,-5 1-9,-3 1 24,0-1-1,1 0 1,-1 0 0,0 0 0,0-1 0,0 0-1,0-1 1,-1 1 0,1-1 0,5-5-1,-9 7-9,1 1 0,-1 0 0,1 0-1,0 0 1,-1 1 0,1-1-1,0 1 1,-1 0 0,1 0-1,6 0 1,-3 0 38,-4 0-40,0 0 1,0-1-1,0 1 0,0-1 0,-1 0 0,1 0 1,0 0-1,0 0 0,5-4 0,2-4 7,0 0 0,-1-1 0,1 0 0,-2-1-1,0 1 1,12-22 0,2 0 1,-3 3 8,-1-1-1,-2-1 1,0-1-1,18-57 1,26-139 136,-23 78-46,-24 90-37,-10 44-52,0 0-1,1 0 0,0 0 0,1 1 1,1 0-1,11-21 0,-17 36-6,-1 0-1,1 0 1,0 0-1,0 0 1,0 0-1,-1 1 1,1-1-1,0 0 1,0 0-1,0 0 1,-1 0-1,1 0 1,0 0-1,0 0 1,-1 0-1,1 0 1,0 0-1,0 0 1,-1 0-1,1 0 1,0 0-1,0 0 1,-1 0-1,1 0 1,0 0 0,0 0-1,-1 0 1,1-1-1,0 1 1,0 0-1,0 0 1,-1 0-1,1 0 1,0 0-1,0-1 1,0 1-1,0 0 1,-1 0-1,1 0 1,0-1-1,0 1 1,0 0-1,0 0 1,0 0-1,0-1 1,0 1-1,-1 0 1,1 0-1,0-1 1,0 1-1,0 0 1,0 0-1,0-1 1,0 1-1,0 0 1,0 0-1,0-1 1,0 1 0,1 0-1,-1 0 1,0-1-1,-2 7 0,0-1 0,0 1 0,1 0 0,-1 0 0,1 8 0,-4 15 0,-55 291-178,34-157 109,22-138 59,0 39 0,2-11 5,0 3 5,3 1 0,9 60 0,-9-110 0,11 65 0,-10-65 0,0 1 0,1 0 0,-1-1 0,2 1 0,-1-1 0,1 0 0,4 7 0,-3-5 19,-4-8-18,-1-1 1,0 1 0,0-1-1,0 1 1,0-1-1,1 0 1,-1 1 0,0-1-1,0 1 1,1-1 0,-1 0-1,0 1 1,1-1 0,-1 0-1,0 1 1,1-1-1,-1 0 1,0 0 0,1 1-1,-1-1 1,1 0 0,-1 0-1,0 0 1,1 1 0,-1-1-1,1 0 1,-1 0-1,1 0 1,-1 0 0,1 0-1,-1 0 1,0 0 0,1 0-1,-1 0 1,1 0-1,6 0 23,-2 0-12,-1 0-1,1 1 0,-1-2 1,1 1-1,-1 0 0,0-1 0,1 0 1,-1 0-1,0 0 0,1-1 1,-1 0-1,0 1 0,0-1 0,7-5 1,30-21-10,-29 21 14,-1-1 0,0 0 0,0 0-1,0-2 1,13-14 0,-8 3 23,0 0 0,-2 0 0,0-1 0,-2-1 0,0-1 0,-2 1 0,12-39 0,-21 60-31,-1 1 0,0 10 0,-5 70 29,2-54-38,1 0 0,3 39-1,1-50-1,1 0 0,0 0 0,1 0 0,0 0 0,1 0-1,1-1 1,10 18 0,-15-29 1,0 0 1,0 0-1,0 0 0,1 0 0,-1 0 0,1-1 1,-1 1-1,1-1 0,0 1 0,0-1 0,-1 1 1,1-1-1,0 0 0,0 0 0,0 0 0,0 0 1,0 0-1,1-1 0,-1 1 0,0-1 0,0 1 1,0-1-1,1 0 0,-1 0 0,0 0 0,0 0 1,1 0-1,-1 0 0,0-1 0,0 1 1,1-1-1,-1 1 0,0-1 0,0 0 0,0 0 1,3-1-1,7-5 12,0 0 0,0 0 0,-1-1 0,16-14 0,-22 18-7,6-7 14,-1 0 0,1 0 1,-2-1-1,17-26 0,-16 21 17,2 1 0,13-15 0,-20 25-11,-1 0 0,0 0 1,0 0-1,0 0 0,-1-1 1,0 0-1,3-9 0,-6 16-22,0 0 0,-1 0 0,1 0 0,0 1 0,0-1 0,0 0 0,0 0 0,0 0 0,0 0-1,0 0 1,0 1 0,0-1 0,0 0 0,0 0 0,0 0 0,0 0 0,0 0 0,0 1 0,0-1 0,0 0-1,0 0 1,0 0 0,0 0 0,0 0 0,0 0 0,1 1 0,-1-1 0,0 0 0,0 0 0,0 0-1,0 0 1,0 0 0,0 0 0,0 0 0,0 1 0,1-1 0,-1 0 0,0 0 0,0 0 0,0 0 0,0 0-1,0 0 1,0 0 0,1 0 0,-1 0 0,0 0 0,0 0 0,0 0 0,0 0 0,0 0 0,1 0-1,-1 0 1,0 0 0,0 0 0,0 0 0,0 0 0,0 0 0,1 0 0,-4 6-1,0 1 1,1-1 0,-1 1 0,2 0-1,-1-1 1,1 1 0,0 0 0,0 0-1,1 0 1,0 0 0,0 0-1,1 7 1,0-8-4,1-1 0,-1 0 0,1 1 0,0-1-1,0 0 1,1 0 0,0 0 0,0-1 0,0 1 0,0-1 0,0 1 0,1-1-1,0 0 1,0 0 0,0-1 0,1 1 0,-1-1 0,1 0 0,-1 0-1,1-1 1,0 1 0,8 2 0,-11-5 4,1 0 0,-1 0 0,0-1 0,1 1 1,-1 0-1,0-1 0,0 0 0,0 1 0,1-1 0,-1 0 0,0 0 0,0 0 0,0 0 0,0-1 0,0 1 0,-1-1 1,1 1-1,0-1 0,2-2 0,-1 1 4,-1 0-1,1 0 1,0 0 0,-1 0 0,0 0 0,0-1-1,0 1 1,0-1 0,-1 0 0,3-5 0,-3 2 13,0-1 0,0 1 0,-1 0 0,0 0 0,0 0 0,-1 0 0,0 0 0,0 0 1,-4-11-1,4 15-5,0-1 1,-1 1 0,0 0 0,1-1-1,-1 1 1,0 0 0,-1 0 0,1 0-1,0 0 1,-1 0 0,0 1 0,0-1-1,0 1 1,0 0 0,0 0 0,0 0-1,0 0 1,-1 0 0,-4-1 0,1 1 7,0 0 0,0 0 0,0 1 0,0 0 1,0 0-1,0 1 0,-1 0 0,1 0 0,0 1 0,0-1 0,-1 2 1,1-1-1,0 1 0,-8 3 0,4 0-139,25-10 32,31-18 37,2 3 1,0 2-1,95-24 0,-130 40 39,1-1 0,-1 0 0,0-1 0,13-5 0,-24 8 9,1 0 0,0 0 1,0 1-1,0-1 0,0 1 1,0-1-1,0 1 0,0 0 1,0 0-1,0 0 0,0 0 1,0 0-1,0 0 0,0 0 1,0 1-1,0-1 0,0 1 0,0-1 1,0 1-1,0 0 0,0 0 1,0 0-1,-1 0 0,1 0 1,0 0-1,-1 1 0,1-1 1,-1 0-1,1 1 0,-1-1 1,0 1-1,0 0 0,1-1 1,-1 1-1,0 0 0,-1 0 1,1 0-1,0 0 0,0 0 0,-1 0 1,1 0-1,-1 0 0,0 0 1,1 2-1,-2 11 15,0-1 0,-1 1 0,0-1 0,-1 0 0,-1 0 0,0 0 0,-1 0 1,-1-1-1,0 1 0,-8 12 0,110-122 266,-61 64-188,53-37 1,-86 68-88,-1-1 0,1 1 0,0 0 0,-1 0 1,1 0-1,0 0 0,0 1 0,0-1 0,0 0 0,0 1 0,0-1 0,0 1 0,0 0 1,0-1-1,0 1 0,0 0 0,0 0 0,0 1 0,0-1 0,0 0 0,0 1 0,0-1 1,0 1-1,0-1 0,0 1 0,0 0 0,0 0 0,0 0 0,-1 0 0,1 0 0,0 1 1,1 0-1,4 6 4,-1-1 0,1 1 0,-2 0 0,1 0 0,6 15 0,7 8-5,3 1-3,-5-7-18,1 0-1,27 27 1,-39-45-63,4 3-50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21.7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61 13768,'0'0'4137,"-2"-10"-3981,-5-29-7,7 39-141,0-1-1,0 1 1,0-1-1,0 1 1,0-1 0,0 1-1,0 0 1,0-1-1,0 1 1,1-1-1,-1 1 1,0 0 0,0-1-1,0 1 1,1-1-1,-1 1 1,0 0-1,1-1 1,-1 1 0,0 0-1,1-1 1,-1 1-1,0 0 1,1 0-1,-1-1 1,0 1 0,1 0-1,-1 0 1,1 0-1,-1-1 1,0 1-1,1 0 1,-1 0 0,1 0-1,-1 0 1,1 0-1,-1 0 1,1 0-1,-1 0 1,0 0 0,1 0-1,-1 0 1,1 1-1,16 2 112,-9 1-2418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22.0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1 229 11256,'0'0'2040,"13"-10"-1463,-3 3-452,15-10 190,1 0 1,36-16 0,5 3 194,2 4 0,0 3 0,2 2 0,139-20 0,-183 39-290,1 1-1,0 1 0,46 6 0,72 21-1380,-121-22 113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26.9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1309 6728,'0'0'4598,"10"-12"-4199,2-5-257,44-63 499,34-80 683,9-16-90,-63 119-858,-3-2 0,-2-1-1,-4-1 1,22-70 0,9-76 567,-51 171-499,-1-1 1,-1 0-1,-2-68 0,-3 97-276,-1 0 0,0 0 1,0 0-1,-1 0 1,0 0-1,-5-11 0,7 18-151,-1 1 0,1-1-1,-1 1 1,1-1-1,-1 1 1,1-1 0,-1 1-1,0 0 1,1-1-1,-1 1 1,1 0 0,-1 0-1,0-1 1,1 1-1,-1 0 1,0 0 0,1 0-1,-1 0 1,0 0-1,1 0 1,-1 0 0,0 0-1,1 0 1,-1 0-1,0 0 1,1 0 0,-1 1-1,1-1 1,-1 0-1,0 0 1,1 1 0,-1-1-1,1 0 1,-2 1-1,-19 13 167,6-2-131,1 1-1,0 1 1,2 0 0,-1 1-1,-13 22 1,5-4-2,-26 61 1,13-13-33,4 2-1,3 0 1,4 2-1,4 1 1,-13 132-1,25-97 45,7-101-27,0 0 0,2 0 0,1-1 0,5 22 1,-7-35-18,1-1 0,0 0 1,0 1-1,0-1 1,1 0-1,-1 0 0,1 0 1,1-1-1,-1 1 1,1-1-1,3 5 0,-4-7-7,-1 0-1,0-1 1,1 1-1,-1-1 0,1 1 1,-1-1-1,1 0 1,0 0-1,-1 0 1,1 0-1,0-1 0,0 1 1,0-1-1,0 1 1,0-1-1,-1 0 0,1 0 1,0-1-1,0 1 1,0 0-1,0-1 0,0 0 1,3-1-1,7-3 15,-1-1 0,1 0 0,-2 0-1,1-1 1,-1-1 0,0 0 0,0 0 0,13-15-1,9-12 76,29-42 1,-19 22 37,-24 33-62,-8 11 12,-1-1 1,-1 1-1,0-2 1,-1 1-1,0-1 1,8-19 0,-14 27 30,-1-1 0,-1-1 1,1 1-1,-1 0 0,-1-12 1,1 2 446,1 15-551,-1 1 0,1-1 1,-1 0-1,1 1 0,0-1 0,-1 0 0,1 1 0,0-1 0,0 0 1,0 1-1,-1 0 0,1-1 0,0 1 0,0-1 0,0 1 0,0 0 0,0 0 1,0-1-1,0 1 0,2 0 0,21-4 94,-18 4-99,0-1 1,0 1-1,0 1 1,0-1-1,0 1 1,0 0-1,0 0 0,0 1 1,0 0-1,0 0 1,-1 0-1,1 1 1,-1-1-1,0 1 1,1 1-1,-1-1 0,-1 1 1,1 0-1,-1 0 1,1 0-1,-1 1 1,0-1-1,4 8 1,-1 1 10,0 0 1,-1 1-1,-1 0 1,0 0 0,2 15-1,9 74 48,-14-84-61,-1-10 4,1 0-1,-1 0 0,2 0 1,-1 0-1,1 0 1,1 0-1,-1-1 0,6 9 1,-8-16-11,0 0 1,1 0-1,-1 0 1,0 0 0,0 0-1,1 0 1,-1 0-1,0 0 1,1-1-1,-1 1 1,1-1-1,-1 1 1,1-1-1,-1 1 1,1-1-1,-1 0 1,1 0 0,-1 0-1,1 0 1,-1 0-1,1 0 1,-1 0-1,4-1 1,2 0 1,0-1-1,0 0 1,13-5 0,21-12 7,-1-2-1,60-42 1,68-67 105,-150 115-77,-1-1 0,-1 0 1,0-2-1,-2 0 0,16-23 0,-29 39-26,10-16 81,-10 13-31,-9 9 2,-15 14 3,-79 66 123,92-74-175,0 1 0,0 0 0,1 0 0,0 1 0,1 0 0,1 0 0,-6 14 0,11-21-6,0 0 0,0 0 0,1 1 0,0-1 0,0 0 1,1 1-1,0-1 0,0 1 0,0-1 0,0 1 0,2 6 0,-2-10-7,1 0 1,-1 0-1,1-1 0,-1 1 1,1 0-1,0 0 0,-1-1 1,1 1-1,0 0 0,0-1 1,0 1-1,1-1 0,-1 0 1,0 1-1,0-1 0,1 0 1,-1 1-1,1-1 0,-1 0 1,1 0-1,-1 0 0,1-1 1,0 1-1,0 0 0,-1-1 1,1 1-1,0-1 0,0 1 1,0-1-1,-1 0 0,1 0 0,0 1 1,0-1-1,0-1 0,0 1 1,0 0-1,1-1 0,4 0 6,-1-1 0,1 0 0,-1-1-1,0 1 1,0-1 0,0-1-1,0 1 1,0-1 0,6-5-1,3-4 34,-1 0 0,14-17-1,-16 15 23,-1-1-1,13-24 0,-12 20 35,-12 20-96,1 0 1,-1-1-1,0 1 0,1 0 0,-1 0 1,0-1-1,1 1 0,-1 0 0,1 0 1,-1 0-1,0 0 0,1-1 0,-1 1 1,1 0-1,-1 0 0,1 0 0,-1 0 0,0 0 1,1 0-1,-1 0 0,1 0 0,-1 0 1,1 1-1,-1-1 0,0 0 0,1 0 1,-1 0-1,1 0 0,-1 1 0,0-1 1,1 0-1,-1 0 0,0 1 0,1-1 1,-1 0-1,0 0 0,1 1 0,-1-1 1,0 0-1,0 1 0,1-1 0,-1 1 0,15 17 7,-13-16-6,4 7 3,-1 1 0,1 0 0,5 15 0,-9-18-9,1-1-1,-1 1 1,2 0-1,-1-1 1,1 0-1,0 0 1,0 0-1,1 0 1,-1-1-1,1 1 1,7 5-1,-10-11 5,0 1-1,-1 0 0,1-1 0,-1 1 0,1-1 0,0 0 1,-1 1-1,1-1 0,-1 0 0,1 0 0,0 0 0,-1 0 1,1 0-1,0-1 0,-1 1 0,1 0 0,0-1 0,-1 1 1,1-1-1,-1 0 0,1 1 0,-1-1 0,1 0 0,1-1 1,5-4 10,0 1 0,13-14 0,-15 13-13,114-109 91,-117 112-83,-1 1-1,1 0 1,-1 0-1,1 0 1,0 0-1,0 0 1,0 1-1,0-1 0,0 1 1,0 0-1,0 0 1,4-1-1,-6 2-2,0 0 0,0 0 0,0 0 0,0 0 0,0 0 0,0 0 0,0 1 0,0-1 0,0 0 0,0 0 0,0 1 1,0-1-1,0 1 0,0-1 0,0 1 0,0-1 0,0 1 0,-1 0 0,1-1 0,0 1 0,-1 0 0,1 0 0,0 0 0,-1-1 0,1 1 0,-1 0 0,1 0 0,-1 0 0,1 0 0,-1 0 0,0 0 0,1 0 0,-1 0 0,0 0 0,0 0 0,0 0 0,0 0 0,0 0 0,0 0 0,0 0 0,0 1 0,0 100 64,-2-39 17,3-63-76,0 0 0,-1-1-1,1 1 1,0 0 0,0 0 0,-1 0-1,1-1 1,0 1 0,-1 0 0,1-1-1,0 1 1,-1-1 0,1 1 0,-1-1-1,1 1 1,-1-1 0,1 1 0,-1-1-1,1 1 1,-1-1 0,1-1 0,17-17 40,22-28 184,62-58-1,-101 105-227,-1-1-1,1 0 0,0 1 0,0-1 0,0 0 1,0 1-1,0-1 0,0 1 0,0-1 0,0 1 1,0 0-1,0-1 0,0 1 0,1 0 0,-1 0 1,0 0-1,0 0 0,0 0 0,0 0 0,0 0 0,0 0 1,0 0-1,2 1 0,0 0-4,-1 1-1,1-1 1,-1 0 0,0 1-1,1-1 1,-1 1 0,0 0 0,0 0-1,3 3 1,3 6-18,-1 0 1,0 0-1,7 14 1,-12-20 21,5 7-8,0 1-1,1-1 1,0-1 0,1 0 0,0 0 0,1 0 0,0-2-1,0 1 1,1-1 0,22 14 0,-31-22 8,-1 0-1,1 0 1,0 0 0,0 0-1,0 0 1,0-1 0,0 1 0,1-1-1,-1 1 1,0-1 0,0 0 0,0 0-1,0 0 1,0 0 0,1 0-1,-1 0 1,0 0 0,0-1 0,0 1-1,0-1 1,0 0 0,0 1 0,0-1-1,0 0 1,0 0 0,0 0-1,0-1 1,-1 1 0,1 0 0,0-1-1,-1 1 1,1-1 0,-1 0 0,3-2-1,4-8 12,-1 1-1,0-1 1,-1 0 0,8-20-1,-4 9 19,3-10 91,-1 0 0,12-50 0,-24 81-110,0 1 1,0 0 0,1-1-1,-1 1 1,1 0 0,-1 0-1,1-1 1,-1 1-1,1 0 1,0 0 0,0 0-1,1-2 1,-2 3-11,0 0 1,0 0-1,1 0 1,-1 0-1,0 0 0,0 0 1,1 0-1,-1 0 1,0 0-1,1 0 0,-1 0 1,0 0-1,0 0 1,1 0-1,-1 0 0,0 0 1,0 0-1,0 1 1,1-1-1,-1 0 1,0 0-1,0 0 0,1 0 1,-1 1-1,0-1 1,0 0-1,0 0 0,0 0 1,1 1-1,-1-1 1,0 0-1,0 0 0,0 0 1,0 1-1,0-1 1,0 1-1,12 34 40,-10-31-43,12 54 32,12 113 0,-25-168-26,-1 0 0,0 0 0,0 0 0,0 0 0,-1 0 0,1 0 0,-1-1 0,1 1 0,-1 0 0,0 0 0,0-1 0,0 1 0,-1 0 0,1-1 0,-1 1 0,1-1 0,-1 1 0,0-1-1,0 0 1,0 0 0,0 0 0,0 0 0,0 0 0,-1 0 0,1-1 0,-1 1 0,1-1 0,-1 0 0,1 1 0,-1-1 0,0 0 0,0-1 0,1 1 0,-1 0 0,0-1 0,0 0 0,0 1 0,0-1 0,0 0 0,0-1 0,0 1 0,1 0 0,-1-1 0,0 0 0,-5-1 0,-14-9 70,1-1 0,-25-18-1,31 20-2,6 3 13,10 4-39,18 5-23,-6 0-22,34 2-19,0-2-1,62-6 1,-88 2 10,0-1 0,-1 0 0,1-2 0,-1-1-1,0 0 1,-1-2 0,36-17 0,-37 13 7,1 0 0,-2-2-1,30-28 1,41-56-1,-75 80 10,0 0 0,-1-2 0,-1 1-1,-1-1 1,-1-1 0,-1 0 0,9-33 0,25-158 77,-38 191-81,7-50 88,2-111 0,-15 172-46,-4 13-30,-7 17-35,-6 27 3,3 2-1,2 0 1,-14 93 0,12-57 2,-3 8-10,-49 213-97,44-219 87,-29 93-69,39-141 60,-1-2-1,-32 58 0,13-43-52,34-52 96,0 1 1,-1-1 0,1 1 0,0 0-1,-1-1 1,1 1 0,0-1-1,-1 1 1,1-1 0,-1 1 0,1-1-1,-1 0 1,1 1 0,-1-1-1,1 0 1,-1 1 0,1-1-1,-1 0 1,1 1 0,-1-1 0,0 0-1,1 0 1,-1 0 0,0 0-1,1 1 1,-1-1 0,1 0 0,-1 0-1,0 0 1,1 0 0,-1-1-1,0 1 1,1 0 0,-1 0-1,0 0 1,1 0 0,-1-1 0,1 1-1,-1 0 1,1-1 0,-1 1-1,1 0 1,-1-1 0,1 1 0,-1 0-1,1-1 1,-1 1 0,1-1-1,-1 0 1,-1-1 5,0 0 0,0-1 0,0 1 0,1 0 0,-1-1 0,1 1 0,-1-1 0,1 1 0,0-1 0,-1-2 0,1-3-1,1 0 0,0 0 0,0 1 0,1-1 0,0 0 0,1 0 0,-1 1 0,1-1-1,1 1 1,-1-1 0,8-13 0,2 0 4,0-1 1,24-29-1,-23 35 2,0 0 0,1 1 0,1 0 0,0 2 0,1-1 0,32-19 0,53-34-1,-60 38-24,1 2 1,53-24-1,-69 37-31,32-20-1,-21 11 9,-27 17 30,-7 6 11,-1-1-1,0-1 0,0 1 0,0 0 0,0 0 0,0-1 0,0 1 1,-1-1-1,1 0 0,0 1 0,-1-1 0,1 0 0,-1 0 1,0 0-1,0 0 0,0 0 0,0 0 0,0-1 0,1-3 0,-1 5 2,-1-1 0,1 1 0,-1 0 0,1-1 0,-1 1 0,0 0 0,0-1 0,0 1 0,0 0 0,0-1 0,0 1 0,0-1 0,0 1-1,-1 0 1,1-1 0,0 1 0,-1 0 0,1 0 0,-1-1 0,1 1 0,-1 0 0,0 0 0,0 0 0,1-1 0,-1 1 0,0 0 0,0 0-1,0 0 1,0 1 0,0-1 0,0 0 0,0 0 0,-1 0 0,1 1 0,-2-2 0,1 2 2,0-1-1,0 1 1,0-1 0,0 1 0,0 0 0,0 0-1,0 0 1,0 0 0,0 0 0,0 0-1,0 1 1,0-1 0,0 0 0,1 1-1,-1 0 1,0-1 0,0 1 0,0 0-1,1 0 1,-1 0 0,0 0 0,1 0-1,-1 1 1,1-1 0,-3 3 0,-3 5-2,0 0-1,0 0 1,1 1 0,0 0 0,1 0 0,0 0 0,0 1 0,1 0 0,-3 14 0,5-17-9,1-1 1,0 0 0,0 1 0,1-1-1,0 1 1,1-1 0,-1 1 0,1-1 0,1 1-1,-1-1 1,1 0 0,1 0 0,-1 0-1,1 0 1,4 7 0,-5-10 1,0-1 1,0 0-1,1 0 0,-1-1 1,1 1-1,-1 0 0,1-1 1,0 0-1,0 1 0,0-1 1,0 0-1,0 0 0,1-1 1,-1 1-1,1-1 1,-1 0-1,1 0 0,-1 0 1,1 0-1,-1 0 0,1-1 1,0 0-1,0 0 0,-1 0 1,1 0-1,0 0 0,-1-1 1,5-1-1,5-1-6,0 0 0,-1-1 0,0-1 0,0 0 0,0-1 0,16-10 0,25-22 2,-2-2 1,73-73-1,-71 62 46,-51 49-36,-1 0 0,1 1 0,0-1 0,0 0-1,0 1 1,0-1 0,0 1 0,1 0 0,-1 0 0,0 0 0,1 0 0,-1 0 0,1 0 0,-1 1 0,1-1 0,-1 1 0,4-1 0,-4 2-1,-1-1 1,1 1-1,0 0 1,-1 0-1,1-1 1,0 1-1,-1 0 1,1 0-1,-1 1 1,0-1-1,1 0 1,-1 0-1,0 1 1,0-1-1,1 1 1,-1-1-1,0 1 0,0-1 1,-1 1-1,1-1 1,0 1-1,-1 0 1,1 2-1,9 17 34,1 0-1,20 28 1,-13-21-11,-16-25-24,0 1 1,0-1-1,0 0 0,1 0 0,0 0 0,-1-1 0,1 1 0,0 0 0,0-1 0,1 0 0,-1 0 0,0 0 0,1 0 0,-1 0 1,1-1-1,0 0 0,-1 1 0,1-1 0,0-1 0,6 2 0,-6-2 0,1-1 0,-1 1 0,1-1 0,-1 1 0,1-1 0,-1-1 0,1 1 0,-1-1 0,0 1 0,0-1 0,0-1 0,0 1 0,0 0 0,0-1 0,0 0 0,-1 0 0,5-4 0,-1-1 9,1 1-1,-1-1 0,-1 0 0,0 0 1,0-1-1,0 0 0,-1 0 0,-1-1 1,1 1-1,-2-1 0,1 0 0,2-11 1,0-13 14,8-30 142,-13 62-138,-1 0-16,1 1 1,-1 0 0,1-1-1,-1 1 1,1 0 0,-1-1-1,1 1 1,-1 0 0,1-1-1,0 1 1,0 0-1,0 0 1,2-2 0,-3 3-10,1 1 1,0-1-1,0 0 0,0 1 1,0-1-1,-1 0 1,1 1-1,0-1 1,0 1-1,-1-1 1,1 1-1,-1 0 0,1-1 1,0 1-1,-1 0 1,1-1-1,-1 1 1,1 0-1,-1 0 1,1-1-1,-1 1 0,0 0 1,1 0-1,-1 0 1,0 0-1,0 1 1,7 32 7,-4-16 13,1 1-25,-1 1 0,0 0 0,-1 0 0,-2 0 0,0 0 0,-1 1 0,0-1 0,-2 0 0,-8 28 0,11-46 6,0 0-1,-1 0 1,1 0-1,-1 0 1,0 0 0,0 0-1,0 0 1,0-1-1,0 1 1,0 0-1,0-1 1,0 1 0,-1-1-1,1 1 1,0-1-1,-1 1 1,0-1 0,1 0-1,-1 0 1,-2 1-1,2-1 3,0-1 0,0 1 0,-1-1 0,1 0 0,0 0 0,0 0-1,0 0 1,-1 0 0,1 0 0,0-1 0,0 1 0,0-1 0,0 0-1,0 1 1,0-1 0,0 0 0,0 0 0,-3-2 0,-9-6 117,0 0 0,0-1 0,2-1 0,-16-14 0,28 24-123,0 1 0,-1 0-1,1 0 1,0-1 0,0 1 0,-1 0-1,1-1 1,0 1 0,0 0 0,0-1 0,0 1-1,-1-1 1,1 1 0,0 0 0,0-1-1,0 1 1,0-1 0,0 1 0,0 0-1,0-1 1,0 1 0,0-1 0,0 1 0,0 0-1,0-1 1,1 1 0,-1 0 0,0-1-1,0 1 1,0-1 0,0 1 0,1 0 0,-1-1-1,0 1 1,0 0 0,1-1 0,-1 1-1,0 0 1,0 0 0,1-1 0,-1 1-1,0 0 1,1 0 0,-1 0 0,1-1 0,-1 1-1,2-1 0,-1 1-1,0-1 0,1 0 0,-1 1 1,1-1-1,-1 1 0,0-1 1,1 1-1,-1 0 0,1 0 0,2 0 1,27 3-23,174 28-100,-181-26 109,0-1 1,1-2-1,-1 0 1,1-2-1,27-2 1,-46 1 19,0 1 0,0 0 1,0 0-1,0 1 0,-1 0 0,1 0 0,10 3 0,-14-4-12,-1 1-1,1-1 1,-1 1-1,1-1 0,-1 1 1,1 0-1,-1 0 1,1 0-1,-1-1 0,0 1 1,0 0-1,1 1 1,-1-1-1,0 0 0,0 0 1,0 0-1,0 1 0,0-1 1,-1 1-1,1-1 1,0 0-1,0 1 0,-1-1 1,1 1-1,-1 0 1,0-1-1,1 1 0,-1-1 1,0 1-1,0 0 1,0-1-1,0 1 0,0 1 1,-1-1-6,1-1-1,0 0 1,-1 0 0,1 0 0,-1 1 0,1-1 0,-1 0 0,0 0 0,1 0 0,-1 0-1,0 0 1,0 0 0,0 0 0,1 0 0,-1 0 0,0 0 0,0-1 0,-1 1-1,1 0 1,0-1 0,0 1 0,0-1 0,0 1 0,0-1 0,-3 1 0,1 0-645,-1 0 1,1-1-1,-1 0 1,0 0-1,1 0 1,-5 0-1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27.5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39 8432,'0'0'-96,"19"2"366,265 10 2066,-8-19 277,-196 1-999,113-22 0,-169 23-1095,2 2-1,-1 0 0,49 3 0,-17 7-2376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32.1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1192 7024,'0'0'9731,"12"-10"-9407,20-12-144,49-39 432,-72 54-461,1-2 0,-2 1 0,1-1 0,-1-1 0,0 1-1,6-12 1,-11 15-68,-1 1-1,1-1 1,-1 0-1,-1 0 1,1 0-1,-1 0 1,0 0-1,0 0 1,-1-1-1,0-9 1,0 13-46,0 0 1,0 0-1,-1 0 1,1 1 0,-1-1-1,0 0 1,0 0-1,0 0 1,0 1-1,0-1 1,-1 1 0,1-1-1,-1 1 1,0-1-1,1 1 1,-1 0-1,0 0 1,0 0 0,-1 0-1,1 0 1,0 0-1,-1 1 1,1-1-1,-4-1 1,3 2-8,1 1 0,0 0 1,-1-1-1,1 1 0,-1 0 0,1 0 0,0 0 0,-1 1 0,1-1 1,-1 1-1,1-1 0,0 1 0,0 0 0,-1-1 0,1 1 1,-3 2-1,-34 22 252,30-18-238,0 1 1,1 1 0,0-1 0,0 1 0,1 1 0,0 0-1,0-1 1,1 2 0,1-1 0,0 1 0,0 0 0,1 0-1,0 0 1,1 1 0,-3 15 0,5-19-24,0-1 1,0 1-1,1-1 1,0 1-1,0 0 1,1-1-1,0 1 1,0 0-1,1-1 1,0 1-1,0-1 1,1 0-1,-1 0 1,2 0-1,-1 0 1,1 0-1,0-1 1,0 1-1,1-1 1,0 0-1,0-1 1,1 1-1,-1-1 1,12 8-1,-11-8-5,0-2 0,-1 1-1,1-1 1,0 0 0,1 0-1,-1 0 1,0-1 0,1 0-1,0 0 1,-1-1-1,1 0 1,0 0 0,-1-1-1,1 1 1,0-2 0,0 1-1,0-1 1,-1 0 0,1 0-1,0 0 1,-1-1 0,12-5-1,47-26 116,-1-3 0,-1-3 0,107-88 0,-146 108-85,-1-1 0,-1-1 1,-1-1-1,-1-1 0,-1-1 0,23-38 0,-19 23 30,-1-2 1,-3 0-1,-1-2 0,-3 0 1,-1 0-1,-2-2 0,8-58 1,-18 92-51,4-36 111,1-58 0,-7 92-87,0 0 1,-1-1 0,-1 1 0,0 0 0,0 0-1,-2 0 1,0 0 0,0 0 0,-8-14 0,12 26-40,-1 0 1,0-1 0,1 1 0,-1 0 0,0 0 0,0 0 0,0 0 0,0-1 0,0 1 0,0 1 0,0-1 0,0 0 0,0 0 0,0 0 0,-1 0 0,1 1-1,0-1 1,-1 1 0,1-1 0,0 1 0,-1-1 0,-2 1 0,2 0-2,-1 0 1,1 0-1,0 1 1,0-1-1,0 1 1,-1 0-1,1-1 1,0 1-1,0 0 0,0 0 1,0 1-1,0-1 1,-2 2-1,-3 3 3,0 1 0,0 0 0,0 0 0,1 1 0,-8 12 0,-3 9-17,2 0 0,2 0-1,0 2 1,2-1 0,1 2 0,-5 33 0,-21 195-177,32-219 150,1-14 8,1 0-1,2 1 1,0-1 0,2 0-1,6 33 1,-6-50 19,1 0-1,0 1 1,0-1 0,1-1-1,1 1 1,-1 0 0,1-1-1,1 0 1,0 0 0,0-1-1,1 0 1,0 0 0,0 0-1,1-1 1,0 0 0,11 8 0,-9-9 15,-1 0 0,1-1 1,0 0-1,1 0 0,-1-1 1,18 4-1,-21-7-4,0 0 0,0 0-1,0-1 1,0 0 0,0 0 0,1-1 0,-1 1 0,0-2-1,0 1 1,-1-1 0,12-4 0,32-13 40,81-35 92,-107 43-93,-1-1 0,0-2-1,26-20 1,-44 30-36,-2 2 12,0 0-1,0 0 1,0-1 0,-1 1-1,1-1 1,-1 0-1,4-4 1,-6 6-13,1 0 0,-1 0-1,0 0 1,0 0 0,0 0-1,0 0 1,0 0 0,0 0-1,0 0 1,0 0 0,0 0 0,0 0-1,0 0 1,-1 0 0,1 0-1,0 1 1,-1-1 0,1 0-1,0 0 1,-1 0 0,0 0-1,1 1 1,-1-1 0,1 0 0,-1 0-1,0 1 1,1-1 0,-1 0-1,0 1 1,0-1 0,0 1-1,1-1 1,-3 0 0,1 0 3,0 0 1,-1 1 0,1-1-1,0 0 1,-1 1 0,1 0-1,-1-1 1,1 1-1,0 0 1,-1 0 0,1 0-1,-1 1 1,1-1-1,-3 1 1,-35 9 64,37-9-62,-2 0 6,0 1 0,1 0 0,-1 0 0,0 1 0,1-1 0,-1 1 0,1 0 0,0 0 0,0 0 0,0 1-1,0 0 1,1-1 0,-1 1 0,-4 8 0,7-10-12,0 1-1,0-1 0,0 1 1,0-1-1,0 1 1,0-1-1,1 1 0,0-1 1,-1 1-1,1-1 1,0 1-1,0 0 0,0-1 1,0 1-1,1-1 0,-1 1 1,1-1-1,0 1 1,0-1-1,0 1 0,0-1 1,0 0-1,0 1 1,0-1-1,1 0 0,-1 0 1,1 0-1,0 0 1,-1 0-1,1 0 0,3 2 1,0 0-5,1 1 1,-1-1-1,1 0 1,0-1-1,0 0 1,10 5-1,4 1 4,-10-3-7,1-1 1,0-1 0,0 0 0,0 0 0,1-1-1,-1-1 1,1 1 0,0-2 0,-1 0 0,1 0 0,0-1-1,0-1 1,0 0 0,-1 0 0,19-6 0,35-11 46,97-40 0,-105 35-25,-27 12-2,-1-2-1,40-22 1,-58 27-11,-2 2-1,0 0 1,0 0-1,1 1 1,0 0-1,0 1 1,0 0-1,0 1 0,16-4 1,7-4 184,-33 11-190,0 0-1,0 0 0,0 0 1,0 0-1,0 0 0,-1 0 1,1 0-1,0 0 0,0 0 0,0 0 1,0 0-1,-1 0 0,1 0 1,0 0-1,0 0 0,0 0 0,0 0 1,0 0-1,-1 0 0,1 0 1,0 0-1,0 0 0,0 0 0,0 0 1,0 0-1,0 1 0,-1-1 1,1 0-1,0 0 0,0 0 1,0 0-1,0 0 0,0 0 0,0 1 1,0-1-1,0 0 0,0 0 1,0 0-1,-1 0 0,1 0 0,0 1 1,0-1-1,0 0 0,0 0 1,0 0-1,0 0 0,0 0 0,0 1 1,0-1-1,0 0 0,0 0 1,0 0-1,0 0 0,1 0 0,-1 1 1,0-1-1,0 0 0,0 0 1,0 0-1,0 0 0,0 0 1,0 1-1,0-1 0,-2 2 12,-1 0-1,0 0 0,1 0 1,-1 0-1,1 1 1,0-1-1,-3 5 0,-2 1 22,-24 15 66,11-10-32,12-6-62,0 0 1,0 0-1,1 0 1,0 1 0,0 0-1,1 0 1,-7 11-1,11-15-16,-1 1 0,1-1 0,0 1-1,0-1 1,1 1 0,-1 0-1,1 0 1,0 0 0,0 0 0,1-1-1,0 1 1,-1 0 0,2 0 0,-1 0-1,0 0 1,3 8 0,-2-10 8,0 0 0,1 0 1,-1 0-1,1 0 0,0-1 1,-1 1-1,1-1 0,0 1 1,1-1-1,-1 0 0,0 0 1,1 1-1,-1-2 0,1 1 1,0 0-1,-1-1 0,1 1 1,0-1-1,0 0 0,0 1 1,0-2-1,0 1 0,1 0 1,-1-1-1,0 1 0,0-1 1,5 0-1,9 0-7,-1-1 0,1 0 1,30-7-1,-46 8 5,26-6-4,-1-2 0,0 0 0,24-12 1,74-42-8,-60 29 7,-34 17 19,0-2 0,-2-2 0,0 0 0,-1-2 0,-1-1 0,-2-1 0,0-1 0,-1-1 0,-2-1 0,0-1 0,-2 0-1,-2-2 1,0 0 0,-2-1 0,14-43 0,-2-5 68,25-117 0,-45 156-37,-1 0 1,-2-1-1,-2 0 1,-6-81-1,4 118-27,-1 0 0,1 0-1,-1-1 1,0 1 0,0 0 0,0 0 0,-1 0-1,-3-6 1,5 9-13,-1 1 1,1 0-1,0-1 0,-1 1 0,1 0 0,0-1 1,-1 1-1,1 0 0,0-1 0,-1 1 0,1 0 1,-1 0-1,1 0 0,-1-1 0,1 1 1,-1 0-1,1 0 0,-1 0 0,1 0 0,-1 0 1,1 0-1,-1 0 0,1 0 0,-1 0 0,1 0 1,-1 0-1,1 0 0,-1 0 0,-1 1 0,0 0 1,0 1-1,1-1 0,-1 0 0,0 0 0,1 1 0,-1-1 0,1 1 0,-1-1 1,-1 4-1,-5 6 0,1 0 1,0 1 0,1 0-1,1 0 1,-6 17-1,-17 69-33,22-75 25,-23 131-71,18-83 16,2 1-19,-2 128 1,11-183 70,0 0-1,1 0 1,1-1 0,1 1-1,0-1 1,1 1 0,1-1-1,0 0 1,14 27 0,-18-41 8,1 0 0,0 0-1,0 0 1,0 0 0,0 0 0,0-1 0,0 1 0,0-1 0,0 1 0,1-1 0,-1 0-1,1 0 1,-1 0 0,1 0 0,-1 0 0,1-1 0,-1 1 0,1-1 0,0 1-1,-1-1 1,1 0 0,0 0 0,-1-1 0,1 1 0,0 0 0,2-1 0,7-2 8,0 0 1,0 0 0,-1-1-1,15-7 1,3-5 24,0-1 0,-1-1 0,35-30 1,-15 11 30,-19 10-9,-23 21-40,-1 0 0,1 1 0,0-1 0,8-4 0,-13 9-6,0 1-1,0 0 0,-1-1 1,1 0-1,0 1 0,-1-1 0,1 1 1,-1-1-1,1 0 0,-1 1 1,1-1-1,-1 0 0,1 0 0,-1 1 1,1-1-1,-1 0 0,0 0 0,0 0 1,1 0-1,-1 1 0,0-1 1,0 0-1,0 0 0,0-1 0,0 1 38,0 4-28,0 0-1,0 1 1,0-1 0,-1 0-1,1 0 1,-1 0 0,-2 5-1,-3 12-23,0 0 0,1 0 0,1 1 0,-1 24 0,4-38-5,1 0 1,1 0-1,-1 0 0,1 0 1,0 0-1,1 0 0,3 9 1,-4-13 3,1 1 0,-1-1 0,1 0 1,0 1-1,0-1 0,0 0 0,1 0 0,-1-1 1,1 1-1,0 0 0,-1-1 0,1 1 1,0-1-1,6 3 0,-3-2 8,0-1 0,0 0-1,1-1 1,-1 1 0,0-1 0,0-1 0,1 1-1,-1-1 1,0 0 0,1 0 0,8-2-1,4-1 11,-1-1 0,28-9-1,-19 3-3,-1-2-1,29-16 1,16-9 6,-59 27 92,-19 21 16,-8 17-73,12-24-40,0 0-1,0 0 1,0 1 0,1 0-1,0-1 1,0 1 0,0 0-1,0 0 1,1 0 0,0 0-1,0 0 1,1 1 0,-1-1-1,1 0 1,0 0 0,0 0-1,1 1 1,1 5 0,-2-9-6,1 1-1,-1-1 1,1 0 0,0 0 0,-1 0-1,1 0 1,0-1 0,0 1 0,0 0 0,1 0-1,-1 0 1,0-1 0,1 1 0,-1-1 0,1 1-1,2 1 1,0-1-7,-1-1 0,1 1 0,-1-1 0,1 0 0,0 0 0,0-1 0,-1 1-1,9-1 1,-5 1 9,0-1 0,1-1 0,-1 0 0,0 0 0,1 0-1,-1-1 1,0 0 0,0 0 0,0 0 0,0-1-1,-1 0 1,8-5 0,-11 6-1,-1 1-1,0-1 0,0 0 1,0 1-1,0-1 1,0 0-1,0-1 1,0 1-1,0 0 0,-1 0 1,1-1-1,-1 1 1,0-1-1,0 1 1,0-1-1,0 1 0,0-1 1,0 0-1,-1 1 1,1-1-1,-1 0 1,0 0-1,0 0 0,0 1 1,0-1-1,0 0 1,-1 0-1,1 1 1,-1-1-1,0 0 0,0 1 1,0-1-1,0 0 1,-3-3-1,2 2 6,-1 1 0,1-1 0,-1 1-1,0 0 1,0 0 0,-1 0 0,1 1 0,0-1-1,-1 1 1,0-1 0,0 1 0,1 0 0,-9-2-1,-21-13 120,31 15-111,0 1 0,0 0 0,0 0 1,0 0-1,0 1 0,-1-1 1,1 0-1,0 1 0,-3-1 0,1 0 57,16-5-59,-8 5-20,9-3-7,0 0 0,0 1 0,0 0 0,0 1 0,0 1 0,17 0 0,1 1-51,47 9 0,-73-8 60,0 0 0,0 0-1,0 1 1,-1-1-1,1 1 1,0 1-1,-1-1 1,1 1 0,-1-1-1,0 1 1,0 0-1,0 1 1,0-1-1,0 1 1,-1 0-1,1-1 1,-1 2 0,0-1-1,-1 0 1,1 1-1,-1-1 1,0 1-1,3 7 1,-3-5 13,0 0 1,0 0-1,-1 1 0,0-1 0,0 0 0,0 1 1,-1-1-1,-1 0 0,1 1 0,-1-1 1,0 0-1,-1 0 0,0 1 0,0-1 1,-6 13-1,66-92 192,-55 68-196,6-8 29,0 1 0,0 0 0,1 0 0,1 1 0,0 0 0,0 1 0,18-11 0,-28 20-28,0 0 1,1 0-1,-1 0 0,1 0 1,-1 0-1,0 0 0,1 0 1,-1 1-1,1-1 1,-1 1-1,0-1 0,0 1 1,1-1-1,-1 1 1,0 0-1,0-1 0,0 1 1,1 0-1,-1 0 1,0 0-1,0 0 0,0 0 1,-1 0-1,1 0 1,0 1-1,0-1 0,0 1 1,25 39 67,-25-39-67,3 5-4,0 1-1,0-2 0,1 1 0,-1 0 1,1-1-1,1 0 0,8 7 1,-12-11-5,1 0 0,0-1 1,0 1-1,0-1 1,0 0-1,0 0 0,0 0 1,0 0-1,1-1 1,-1 1-1,0-1 1,0 0-1,1 0 0,-1 0 1,0 0-1,0 0 1,0-1-1,1 0 0,-1 1 1,0-1-1,4-2 1,2-1 13,-1 0 0,0 0 0,0 0 1,-1-1-1,1 0 0,-1-1 0,11-10 0,42-51 107,-58 66-116,67-96 195,-47 65 39,-20 35-227,1 0 0,-1 0 0,0 0 0,0 1-1,0-1 1,0 1 0,1 3 0,-3-6-7,3 7-3,0 0 1,0 0-1,-1 0 0,-1 0 0,1 0 1,-1 1-1,0 10 0,-2 5 2,-3 30 0,2-44 2,1 0 1,-2 1-1,0-1 0,0 0 0,-7 14 1,9-21-4,-1 1 0,1-1 0,-1 0 0,0 0 1,-1 0-1,1 0 0,0 0 0,-1 0 0,0 0 1,1-1-1,-1 0 0,0 1 0,0-1 0,-1 0 1,1 0-1,0-1 0,-1 1 0,-5 1 0,-8 2 18,12-4-13,1 0-1,-1 0 0,1 0 0,-1 0 0,-5 0 0,8-1 4,1-1 0,-1 1 0,1 0 0,-1-1 0,1 1 0,-1-1 0,1 1-1,-1-1 1,1 1 0,0-1 0,-1 0 0,1 0 0,0 0 0,-1 0 0,1 0-1,0 0 1,0 0 0,0 0 0,-1-2 0,-6-7 26,7 9-25,0 0 0,0 0 0,0-1 0,-1 1 0,2-1 0,-1 1 0,0-1 0,0 1 1,0-1-1,1 1 0,-1-1 0,0-2 0,7-5 49,13 2-36,33-3-24,1 4 0,86-1 0,-73 5 0,27-9 0,-65 6 0,46-1 0,-70 6 0,0 0 0,0-1 0,1 0 0,-1 0 0,6-2 0,17-3 0,-27 6 0,0 0 0,0 0 0,0 0 0,1 0 0,-1 0 0,0 0 0,0 0 0,0 0 0,0 0 0,0 0 0,0 0 0,1 0 0,-1 0 0,0 0 0,0 0 0,0 0 0,0 0 0,0 0 0,1 0 0,-1 0 0,0 0 0,0 0 0,0 0 0,0 0 0,0 0 0,0 0 0,1 0 0,-1 0 0,0 0 0,0 0 0,0 0 0,0 1 0,0-1 0,0 0 0,0 0 0,0 0 0,0 0 0,1 0 0,-1 0 0,0 0 0,0 1 0,0-1 0,0 0 0,0 0 0,0 0 0,0 0 0,0 0 0,0 1 0,0-1 0,0 0 0,0 0 0,0 0 0,0 0 0,0 0 0,0 0 0,0 1 0,-10 5 0,4-4 65,0-1 1,-1 1-1,1-2 0,-1 1 1,1-1-1,-1 0 1,-6 0-1,-21-4-3319,27 3 1069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32.6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82 10152,'0'0'988,"18"-4"-200,417-60 3730,-411 61-4245,42-4 624,0 3-1,70 4 1,-91 3-377,0 2 0,0 2 0,83 24 0,-84-18-2936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39.9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0 982 5016,'0'0'8633,"15"5"-8266,-6-1-296,-6-2-41,1 0 0,0 0 0,0 0 1,0-1-1,0 1 0,1-1 0,-1 0 1,0-1-1,0 1 0,1-1 0,-1 1 1,0-1-1,1-1 0,-1 1 0,0-1 1,0 1-1,1-1 0,-1 0 0,0-1 0,0 1 1,0-1-1,6-3 0,23-16 256,0-3-1,-2 0 0,-1-2 1,0-2-1,-2 0 1,-2-2-1,32-45 0,-38 45-78,-1 0 0,-2-2 0,-1 0 0,-1-1 0,-2-1 0,-2 0 0,0 0 0,7-51-1,-14 59-42,9-83 444,-13 99-440,1-1-1,-2 0 1,0 0-1,0 1 1,-1-1-1,0 1 1,-7-20-1,9 29-143,0 0 0,-1 0 1,1 0-1,-1 0 0,1-1 0,-1 1 0,0 0 0,1 0 0,-1 0 0,0 0 0,0 0 0,0 1 0,0-1 0,0 0 0,0 0 0,0 1 0,0-1 0,0 0 0,0 1 1,0-1-1,0 1 0,0-1 0,0 1 0,-3-1 0,3 1 5,-1 1 1,0-1-1,0 0 1,0 1-1,0-1 1,0 1 0,1-1-1,-1 1 1,0 0-1,0 0 1,1 0-1,-1 0 1,1 0-1,-3 2 1,-4 4 22,0 1 0,0 1 0,1-1 0,-8 11 1,-2 8-19,1-1 1,1 2-1,-14 38 1,-28 93 19,43-115-32,-31 130 51,33-119-39,4-12 69,2 1-1,0 85 1,6-121-54,0-1 0,1 0 0,0 1 0,0-1 0,5 14 0,-6-19-40,1-1 0,-1 1 0,1-1 0,-1 0 0,1 1 1,0-1-1,0 0 0,-1 0 0,1 1 0,0-1 1,0 0-1,0 0 0,0 0 0,0 0 0,1 0 1,-1 0-1,0 0 0,0-1 0,1 1 0,-1 0 0,0-1 1,1 1-1,-1-1 0,0 1 0,1-1 0,-1 0 1,1 0-1,-1 1 0,1-1 0,-1 0 0,1 0 1,-1 0-1,1-1 0,-1 1 0,0 0 0,1 0 0,1-1 1,6-3 18,1 0 0,-1 0 0,0-1 0,0 0 0,-1-1 0,0 0 0,0 0 0,12-12 0,1-4 57,27-37-1,-27 28 76,20-38 0,-24 38 45,22-30 1,-11 7 416,-28 54-608,1 0 0,-1-1 0,0 1 0,0 0 0,1 0 0,-1 0 0,0-1 0,0 1 0,1 0 0,-1 0 0,0 0 0,0 0 0,1 0 0,-1 0 0,0 0 0,1 0 0,-1 0 0,0-1 0,1 1 0,-1 0 0,0 1 0,0-1 0,1 0 0,-1 0 0,0 0 0,1 0 0,-1 0 0,0 0 0,1 0 0,-1 0 0,0 0 0,0 1 0,1-1 0,-1 0 0,0 0 0,0 0 0,1 1 0,-1-1 0,0 0 0,0 0 0,0 0 0,0 1 0,1-1 0,-1 0 0,0 1 0,0-1 0,0 0 0,0 0 0,0 1 0,0-1 0,0 0-1,1 1 1,-1-1 0,0 0 0,0 0 0,0 1 0,10 29 22,-4-12 18,-1-5-40,1 1 1,1-1-1,0 0 1,0 0 0,1-1-1,19 21 1,-21-26-10,1-1 0,1 1 0,-1-1 0,1-1 0,0 1 0,1-1 0,-1-1 0,1 0 0,0 0 0,0 0 0,15 3 1,-21-6-2,1 0 0,0-1 1,0 1-1,0-1 1,0 0-1,-1 0 0,1 0 1,0 0-1,0-1 1,0 0-1,-1 0 0,1 0 1,0 0-1,-1 0 1,1-1-1,0 1 1,-1-1-1,0 0 0,1 0 1,-1 0-1,0-1 1,0 1-1,-1-1 0,1 0 1,0 1-1,-1-1 1,1 0-1,1-4 1,0 2 8,-1 0 0,1-1 0,-1 1 0,0-1 0,-1 0 0,1 1 0,-1-1 0,-1 0 0,1-1 0,-1 1 0,1-9 0,-1 11-2,-1 1 0,0-1-1,0 0 1,-1 0 0,1 0-1,-1 0 1,0 0-1,0 1 1,0-1 0,0 0-1,-1 1 1,1-1-1,-1 1 1,0-1 0,0 1-1,0 0 1,-1 0 0,1 0-1,-4-3 1,5 5-4,0 1 0,0-1 0,0 1 0,0-1 0,0 1 0,0 0 0,0-1 0,0 1 0,0 0 0,0 0 0,0 0-1,-1 0 1,1 0 0,0 0 0,0 0 0,0 0 0,0 0 0,0 0 0,0 1 0,0-1 0,0 0 0,0 1 0,0-1 0,0 1 0,0-1 0,-1 2 0,-27 20 94,20-13-87,1 0-1,-1 0 1,2 0-1,0 1 1,0 0-1,1 1 1,0-1-1,-7 18 1,11-21-15,0-1 0,0 1 0,1-1 0,0 1 1,0-1-1,0 1 0,1 0 0,0 0 0,0-1 0,1 1 1,0 0-1,0-1 0,0 1 0,1-1 0,0 1 0,1-1 1,3 9-1,-2-8-2,0-1 0,0 1 0,1-1 0,0 0-1,0 0 1,0 0 0,1-1 0,0 0 0,0 0 0,0 0 0,0-1 0,1 0 0,0 0 0,0-1 0,0 0 0,0 0-1,1 0 1,-1-1 0,1 0 0,-1-1 0,1 0 0,0 0 0,9 0 0,-3-1 0,0-1 1,1 0-1,-1-1 1,0-1-1,0 0 1,0-1-1,-1 0 1,1-1-1,-1-1 1,0 0-1,23-14 1,-6-1 24,-2 0 1,0-2 0,-1-1-1,-1-1 1,-2-1-1,0-2 1,-2 0 0,-1-1-1,-1-1 1,-2-1-1,-1-1 1,-1 0-1,-2-1 1,-1-1 0,15-65-1,8-128 217,-33 188-115,-2-1 0,-1 1 0,-10-73 0,5 92-5,-1-4 54,6 24-172,0 0-1,0 0 1,0 0 0,0 0 0,0 0 0,0 0 0,0 0 0,0 0-1,0-1 1,0 1 0,0 0 0,0 0 0,0 0 0,0 0-1,0 0 1,0 0 0,0 0 0,0 0 0,0 0 0,0-1 0,0 1-1,0 0 1,0 0 0,0 0 0,0 0 0,0 0 0,0 0-1,0 0 1,0 0 0,0 0 0,0 0 0,0 0 0,0-1-1,0 1 1,0 0 0,0 0 0,0 0 0,-1 0 0,1 0 0,0 0-1,0 0 1,0 0 0,0 0 0,0 0 0,0 0 0,0 0-1,0 0 1,0 0 0,0 0 0,0 0 0,-1 0 0,1 0 0,0 0-1,0 0 1,0 0 0,0 0 0,0 0 0,0 0 0,0 0-1,0 0 1,-1 0 0,-4 7 16,-6 18-9,-8 42-5,-13 91 0,3 75-74,28-224 67,-8 80-71,5 1 0,11 145 1,-6-218 53,1 0 0,1 0 0,0-1 0,2 1 0,0-1 0,1 0 1,0 0-1,10 18 0,-15-33 19,0 0 1,0 0-1,0 0 1,0 0-1,0 0 1,0 0 0,0 0-1,0 0 1,0 0-1,1 0 1,-1 0-1,0-1 1,0 1-1,1-1 1,-1 1-1,0-1 1,1 1-1,-1-1 1,1 0-1,-1 0 1,1 1 0,-1-1-1,1 0 1,-1 0-1,0-1 1,1 1-1,-1 0 1,3-1-1,0 0 2,1 0-1,-1-1 0,1 0 1,-1 0-1,0 0 0,0 0 0,7-6 1,5-6 1,0 0-1,-1 0 1,20-27 0,36-58 63,-39 52-10,-21 30-17,-1-1-1,-1 0 1,11-31 0,-13 31 0,-4 6 5,-3 11-26,0 0 1,0 0 0,0 0 0,0 0 0,0 0-1,1 0 1,-1 0 0,0 0 0,1-1 0,-1 1-1,1 0 1,-1 1 0,1-1 0,-1 0 0,1 0 0,-1 0-1,2-1 1,-8 27 160,3 2-148,0-1 0,1 1 0,2 0 0,1-1 0,1 1-1,1-1 1,12 48 0,-14-68-26,1-1 0,0 1 0,0-1 0,0 1 0,0-1 1,1 0-1,0 0 0,0 0 0,0-1 0,1 1 0,4 4 0,-6-7-6,1 0 0,0 0 0,0 0 1,0 0-1,0-1 0,0 1 0,0-1 0,1 0 0,-1 0 0,1 0 1,-1 0-1,0 0 0,1-1 0,-1 0 0,1 1 0,-1-1 0,1-1 1,6 0-1,-5 0 3,1 0 0,0-1-1,-1 0 1,1 0 0,-1 0 0,0-1 0,1 0 0,-1 0 0,0 0-1,-1 0 1,1-1 0,-1 0 0,1 0 0,-1 0 0,0-1 0,-1 1-1,4-6 1,7-11 18,-2 0-1,17-41 0,-13 29 8,-8 15 35,-1 0 0,0-1 0,5-23 0,-8 27 144,-5 34-99,-2 11-88,4 0-9,7 55-1,-6-72-5,1 0-1,0 0 1,1 0-1,0-1 0,1 1 1,13 22-1,-17-34-1,0 1 0,0-1 0,0 0 0,-1 1 0,2-1 0,-1 0 0,0 0 0,0 0 0,0 0 0,0 0 0,1 0 0,-1 0 0,0-1 0,1 1 0,-1 0 0,1-1 0,-1 1 0,1-1 0,-1 1 0,1-1 0,-1 0 0,1 1 0,0-1 0,-1 0 0,1 0 0,-1 0 0,1-1 0,-1 1 0,1 0 0,-1 0 0,1-1 0,0 1 0,-1-1 0,0 0 0,1 1 0,-1-1 0,1 0 0,1-1 0,5-4 0,-1 1 0,0-1 0,-1 0 0,1-1 0,6-8 0,-1 0 8,-1 0 1,-1-1-1,0 0 0,11-28 0,22-72 58,-39 105-62,-4 11-1,0-1 1,0 0-1,0 1 0,1-1 1,-1 0-1,0 1 1,0-1-1,1 0 0,-1 1 1,0-1-1,1 1 0,-1-1 1,1 1-1,-1-1 1,0 1-1,1-1 0,-1 1 1,1-1-1,0 1 1,-1 0-1,1-1 0,-1 1 1,1 0-1,0-1 1,-1 1-1,1 0 0,-1 0 1,1 0-1,0 0 1,0-1-1,-1 1 0,1 0 1,0 0-1,-1 0 0,1 0 1,0 1-1,-1-1 1,1 0-1,0 0 0,4 2 7,-1 0 0,0 0 0,0 1 0,0-1-1,4 5 1,14 7-12,38 13-23,2-2 0,1-2 0,82 17 0,-136-38 13,1-1 0,-1-1 0,1 1 0,-1-1-1,1-1 1,-1 0 0,0 0 0,1-1 0,14-4 0,-4-1 9,-1-1 0,0 0 1,23-15-1,-41 22 6,0 1 0,0-1 0,0 0 1,0 0-1,0 0 0,0 1 0,0-1 0,0 0 1,0 0-1,0 0 0,-1 0 0,1 0 0,0-1 1,-1 1-1,1 0 0,-1 0 0,1 0 0,-1-1 0,0 1 1,1 0-1,-1 0 0,0-1 0,0 1 0,0 0 1,0 0-1,0-1 0,0 1 0,0 0 0,-1 0 1,1-1-1,0 1 0,-1 0 0,1 0 0,-1-1 1,1 1-1,-1 0 0,0 0 0,1 0 0,-1 0 1,0 0-1,-1-1 0,0-2 9,-1 1 0,0-1 0,0 1 0,0 0 0,-1 0 0,1 0-1,-1 0 1,0 1 0,1 0 0,-8-4 0,7 5-4,-1 0 0,0 0 0,0 1-1,1-1 1,-1 1 0,0 0 0,0 0 0,0 1-1,1-1 1,-1 1 0,0 0 0,1 0 0,-1 1 0,1 0-1,-1-1 1,1 1 0,0 1 0,0-1 0,0 1 0,0-1-1,-4 5 1,-1 0-2,1 0 0,0 1 0,0 0 0,0 0 0,1 1 0,1 0 0,-1 0 0,-5 12-1,10-14-4,-1-1 0,1 1-1,0 0 1,1 0-1,0 0 1,0 0-1,0 0 1,1 0-1,0 0 1,0 0 0,1 0-1,0 0 1,0 0-1,2 7 1,0-5-1,-1 0 1,2 0-1,-1-1 1,1 1 0,0-1-1,1 0 1,0 0-1,0-1 1,1 1 0,8 8-1,-1-4-11,0 0 1,0 0-1,29 16 1,-36-24 7,1-1 0,0 0 0,0 0 0,0-1 0,0 0 0,1 0 0,-1-1 0,0 1-1,1-2 1,-1 1 0,15-2 0,-15 1 11,0-2 0,0 1-1,0-1 1,0 0 0,-1 0-1,1 0 1,0-1 0,-1 0-1,7-5 1,5-4 28,26-24 0,-21 17-1,-16 12-18,0-1 0,0 0 0,-1 0 0,0 0 0,0-1 0,-1 0 0,0 0 0,0 0 0,-1-1 0,-1 0 0,1 0 0,-2 0 0,1 0 0,-1 0 0,0-15 0,-1 22-6,-1-1-1,0 1 0,-1 0 0,1-1 0,0 1 0,-1-1 0,0 1 1,0 0-1,0 0 0,0-1 0,0 1 0,-1 0 0,0 0 1,1 0-1,-1 1 0,0-1 0,0 0 0,-1 1 0,1-1 0,0 1 1,-1 0-1,1-1 0,-1 1 0,0 0 0,-5-2 0,6 3-5,1 1 0,-1-1 0,1 1-1,-1 0 1,1 0 0,-1 0-1,1 0 1,-1 0 0,1 0-1,-1 0 1,1 0 0,-1 0 0,1 1-1,-1-1 1,1 0 0,-1 1-1,1 0 1,0-1 0,-1 1 0,1 0-1,0-1 1,-1 1 0,1 0-1,0 0 1,0 0 0,0 0 0,0 1-1,-1 0 1,-3 3 1,1-1 0,0 1 0,1 1 0,-1-1 1,-4 10-1,3-6-8,1 1 0,0 0 0,0 0 0,1 1 0,1-1 0,-1 1 0,2-1 0,-1 1 0,2 0 0,-1-1 0,2 1 0,-1 0 0,1 0 0,1-1 0,0 1 0,1-1 0,-1 0 0,2 1 0,0-1 0,0 0 0,1-1 0,8 14 0,-13-23 2,5 8-7,1 0 0,0 0 0,10 10 0,-14-16 7,0-1-1,0 1 0,0 0 1,0-1-1,1 1 1,-1-1-1,0 0 0,1 0 1,-1 0-1,1 0 0,-1 0 1,1 0-1,-1-1 1,1 1-1,0-1 0,-1 0 1,1 0-1,4 0 0,3-3 5,-1 0 0,1 0-1,0-1 1,-1-1 0,0 0-1,0 0 1,13-10 0,-3 3 5,64-45 31,105-96 0,-150 120-31,13-7 13,-45 37-14,-1 0 0,0 0 0,1 0 0,0 0 0,0 1 0,0 0 0,0 0 0,9-1 0,-14 3-7,0 0 0,0 0 1,0 0-1,0 0 0,0 0 1,0 1-1,0-1 0,0 0 1,0 1-1,0-1 0,0 1 1,0-1-1,0 1 0,0-1 1,0 1-1,0 0 0,-1-1 1,1 1-1,0 0 0,0 0 1,-1 0-1,1 0 0,0-1 0,-1 1 1,1 0-1,-1 0 0,1 0 1,-1 0-1,0 0 0,1 0 1,-1 0-1,0 0 0,0 3 1,2 4 0,-1 1 1,0 0-1,-1 11 1,0-12-2,-7 160 24,4-151 20,2-5 65,1-12-106,1 0 0,-1 0 0,1 0 0,-1 0 0,1-1 0,-1 1 0,1 0 0,-1 0 0,1 0 0,-1-1 0,1 1 0,-1 0 0,1-1 0,-1 1 0,0 0 0,1-1 1,-1 1-1,1 0 0,-1-1 0,0 1 0,0-1 0,1 1 0,-1-1 0,0 1 0,1-1 0,90-87 134,-16 17-19,-73 68-111,30-27 37,-30 29-34,1-1 1,-1 0-1,0 1 0,1-1 0,0 1 0,-1 0 0,1 0 0,0 0 0,0 0 0,0 0 0,-1 1 1,6-1-1,-7 2-7,0-1 0,0 1 0,0 0 0,0 0 0,0 0 0,0 0 1,0 0-1,0 0 0,-1 0 0,1 1 0,0-1 0,-1 0 0,1 0 0,-1 0 0,1 1 1,-1-1-1,0 0 0,1 3 0,2 3 6,11 31 33,-2 1 1,8 43 0,2 4 95,-21-79-135,2 0 0,-1-1 0,1 1 0,0-1 0,0 0-1,1 0 1,0 0 0,0-1 0,0 1 0,1-1-1,-1 0 1,1 0 0,11 8 0,-8-8 3,0 0 0,1-1 0,-1 1-1,1-2 1,0 1 0,0-1 0,1-1 0,-1 0 0,11 1 0,2-1 2,-1-1 0,0-1 1,1-1-1,-1-1 1,0-1-1,0-1 0,0-1 1,26-10-1,-35 11-9,-1-1 0,0 0 0,0 0 0,0-2 0,-1 1 0,0-1 0,0-1 0,0 0 0,-1 0 0,11-14 0,-15 16 0,0-1 0,0 0 0,-1 0 0,0 0 0,0-1 0,-1 0 0,0 1 0,0-1 0,-1 0 0,0 0 0,-1 0 0,1-1 0,-2 1 0,1 0 0,-1 0 0,-1-12 0,-7-20-4083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40.5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0 139 10544,'0'0'2392,"73"-62"-1536,-17 36-152,15-1 0,12 13-64,1 8-1,5 2-15,-3 10 16,11 4-56,6 8 8,2 11-104,-2 3-8,-1 6-200,1 5 8,-8-7-152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2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12864,'0'0'528,"60"-6"-304,-5 2 0,5-2-8,9-4 8,3 2-40,-11 2 16,-5 0 8,-14 0 0,-17 2-16,-7 4 8,-6 0-16,-6-2 0,-2-2 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42.6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0 619 6128,'0'0'6584,"13"-8"-6146,19-11 298,-1-2 0,53-46 0,-54 37-201,-3-3 1,0 0-1,-2-1 0,-2-2 0,-1 0 0,-1-1 0,19-52 0,-31 68-197,0-1-1,-2-1 0,7-31 1,-11-2 1236,-17 90-724,5-7-712,2 1 1,0 0-1,2 0 1,-3 42-1,7-56-76,1 0-1,0 0 0,1-1 0,1 1 0,0 0 0,1-1 0,0 1 0,1-1 0,1 0 0,0 0 0,12 21 0,-16-31-42,1 0 1,0 0-1,0-1 1,0 1-1,1 0 0,-1-1 1,1 1-1,0-1 1,-1 0-1,1 0 1,0 0-1,0 0 0,0-1 1,0 1-1,1-1 1,-1 0-1,6 2 1,-5-3-3,1 1 0,0-1 1,0 0-1,0 0 0,0-1 1,0 1-1,0-1 0,0 0 1,0-1-1,-1 1 0,6-3 1,8-5 39,0-1 1,0-1 0,-1 0 0,27-25 0,-26 20 37,-1-1 1,0-1 0,-1-1-1,-2 0 1,1-1 0,-2-1-1,-1 0 1,12-28 0,-19 31 205,-7 19-16,-3 10-155,1 2-98,-1 1 0,2 0 0,0 1 0,1-1 0,0 0 0,0 19 0,3-25-24,0 0-1,0 0 1,0 0-1,1 0 1,0-1-1,1 1 1,0-1-1,0 1 1,0-1-1,1 0 1,0 0-1,1-1 1,5 8-1,-4-7-5,0-1 0,0 0 0,1 0-1,-1-1 1,1 0 0,1 0 0,-1 0 0,1-1-1,-1 0 1,1-1 0,0 0 0,1 0 0,9 2-1,-14-4 1,0 0 0,1-1 0,-1 1-1,0-1 1,1 0 0,-1 0 0,0 0-1,0-1 1,1 1 0,-1-1 0,0 0-1,0 0 1,0-1 0,0 1 0,0-1-1,0 0 1,0 0 0,0 0 0,-1-1-1,1 1 1,-1-1 0,0 0 0,0 0-1,0 0 1,0 0 0,0 0 0,-1-1-1,3-4 1,-2 3 9,0-1 0,0-1 0,-1 1 0,0 0 0,0-1 0,0 1-1,-1-1 1,0 1 0,0-1 0,-1 0 0,0 1 0,0-1 0,0 0 0,-1 1 0,0-1 0,-1 1 0,1-1-1,-1 1 1,0 0 0,-1-1 0,0 1 0,0 0 0,-5-7 0,3 4 21,-1 1 0,0-1 0,-1 2-1,0-1 1,0 1 0,-1 0 0,0 0 0,0 1 0,0 0 0,-1 1 0,0-1-1,0 2 1,0-1 0,-17-4 0,-48-10 340,161-5-144,-58 17-228,124-23-1,-136 28 2,-1 1-1,0 0 1,1 1 0,-1 1 0,1 1 0,-1 1 0,22 5-1,-32-6 6,0 0 0,-1 0 0,1 1 0,-1-1-1,0 1 1,0 0 0,0 1 0,0-1 0,-1 1 0,1 0-1,-1 0 1,0 0 0,0 1 0,-1 0 0,1-1-1,-1 1 1,0 0 0,0 1 0,0-1 0,-1 0-1,0 1 1,0 0 0,-1-1 0,1 1 0,-1 0 0,0 0-1,0 6 1,-2 121 269,0-123-180,1-7 77,5-7-37,1 0-116,7-8 37,0 0 0,-1-1 0,16-23 0,14-14 99,14 4 259,-56 45-406,0 1 0,1 0-1,-1 0 1,0 0-1,0-1 1,1 1 0,-1 0-1,0 0 1,1 0-1,-1 0 1,0 0 0,1-1-1,-1 1 1,0 0-1,1 0 1,-1 0 0,0 0-1,1 0 1,-1 0-1,0 0 1,1 0 0,-1 0-1,0 0 1,1 0-1,-1 1 1,0-1 0,0 0-1,1 0 1,-1 0-1,0 0 1,1 0 0,-1 1-1,0-1 1,1 0-1,10 15 111,7 23-45,-16-33-42,14 35 128,2-2 0,2 0-1,2-1 1,31 41 0,-51-76-138,1 1-1,-1 0 1,1 0 0,0-1 0,0 0 0,0 0 0,1 1 0,-1-2 0,0 1 0,1 0 0,-1-1-1,1 0 1,0 1 0,-1-1 0,1-1 0,0 1 0,0 0 0,0-1 0,0 0 0,-1 0-1,1 0 1,0-1 0,0 1 0,0-1 0,-1 0 0,1 0 0,0 0 0,-1 0 0,1-1 0,4-2-1,-5 3-341,-1-1 1,1 0-1,-1 0 0,0 0 0,1 0 0,-1 0 0,0 0 0,0 0 0,0-1 0,-1 1 0,1-1 0,0 1 0,-1-1 0,2-3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42.8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47 15176,'0'0'2279,"97"-38"-2479,-19 30 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48.1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163 272 5520,'0'0'11022,"-12"13"-10563,-40 47-27,42-49-294,1 1 1,0 0-1,1 1 0,0 0 1,1 0-1,1 1 1,-7 18-1,-3 9 291,13-35-331,1 0 1,0 0 0,1 0-1,-1 0 1,1 0 0,0 1-1,1-1 1,-1 0 0,1 0-1,2 13 1,-2-16-51,1 0 0,-1-1 0,1 1-1,0 0 1,0 0 0,0-1 0,1 1 0,-1-1 0,0 1-1,1-1 1,0 1 0,0-1 0,0 0 0,0 0 0,0 0 0,0 0-1,0 0 1,1 0 0,-1-1 0,0 1 0,1-1 0,0 1-1,-1-1 1,1 0 0,5 1 0,-2-1-3,1 0 0,-1 0 0,1-1 0,-1 0 0,0 0 0,1-1 0,-1 0 0,1 0 0,-1 0 0,0-1 0,0 0 0,0 0 0,0 0 0,0-1 0,0 0 0,0 0-1,-1-1 1,8-5 0,5-5 133,-1-1 1,0-1-1,26-32 0,-32 32 213,0 0 0,17-32 0,-27 47-227,-1 19 219,0 6-317,1 0 1,2 0 0,0-1 0,8 29 0,-7-39-48,0-1-1,0 1 1,2-1-1,0 0 1,0 0-1,1 0 1,0-1-1,1 0 1,10 10 0,-16-18-9,1 0 0,0 0 0,0-1 0,1 1 0,-1-1 1,0 0-1,1 0 0,0 0 0,-1-1 0,1 1 0,0-1 0,0 0 1,0 0-1,0 0 0,0 0 0,0-1 0,0 1 0,0-1 1,0 0-1,0-1 0,0 1 0,0-1 0,0 1 0,0-1 1,0 0-1,-1-1 0,1 1 0,0-1 0,0 0 0,-1 1 0,5-4 1,1-1 15,1-1 0,-2 0 0,1 0 0,-1 0 1,0-1-1,0 0 0,-1-1 0,0 0 0,-1 0 1,7-12-1,-6 7 24,-1 1 0,-1-2 0,0 1 0,-1 0 0,0-1 0,-1 0 0,-1 0 0,0 0-1,-1 0 1,-1 0 0,0 0 0,-1 0 0,-1 0 0,-6-27 0,7 38-13,0-1 0,-1 1 0,0 0 0,0 0 0,0 0 0,0 0-1,0 1 1,-1-1 0,0 1 0,0-1 0,0 1 0,0 0 0,0 0 0,-1 0 0,1 0-1,-1 1 1,-6-4 0,-7-5 262,16 10-193,11 8-68,4 3-35,0-2 1,1 0-1,0-1 1,1 0-1,0-1 0,29 7 1,-16-7-7,1-1-1,-1-1 1,32 0-1,-47-4 8,143-1-65,-126-1 74,0-1-1,61-15 0,-86 16-8,13-2 72,-17 5-21,-9 4-4,-61 40 25,16-13-4,-78 66 0,130-98-72,-13 11 19,0 0 0,1 1 1,1 1-1,-18 24 0,27-34-15,0 0 0,1 0 1,-1 0-1,1 0 0,-1 0 0,1 0 0,0 0 0,0 1 0,0-1 0,1 0 0,-1 1 1,1-1-1,0 0 0,0 1 0,0-1 0,0 1 0,1-1 0,-1 0 0,1 1 1,0-1-1,0 0 0,0 0 0,0 1 0,1-1 0,-1 0 0,1 0 0,0 0 0,0-1 1,0 1-1,4 4 0,-3-4 2,0 1 1,0-1 0,1 0-1,0 0 1,-1 0-1,1-1 1,0 1-1,1-1 1,-1 0 0,0 0-1,0-1 1,1 1-1,-1-1 1,1 0-1,0 0 1,-1 0 0,6 0-1,-5-2 8,1 1 0,0-1 0,-1 0-1,1 0 1,-1-1 0,1 0 0,-1 0 0,0 0 0,0 0-1,0-1 1,0 0 0,0 0 0,8-7 0,-2 0 23,0 0-1,-1-1 1,0 0 0,-1-1-1,0 0 1,-1 0 0,-1-1-1,1 0 1,-2-1 0,0 1 0,-1-1-1,0 0 1,-1-1 0,3-20-1,-6 33-14,-1 1 0,0-1 0,0 1 0,0-1 0,0 1 0,0-1 0,0 1-1,0-1 1,-1 1 0,1-1 0,-1 1 0,1-1 0,-1 1 0,1 0-1,-2-3 1,2 4-18,0 0 0,0 0 0,0 0 0,-1 0-1,1 0 1,0 0 0,0 0 0,0 0 0,0 0-1,0 0 1,0 0 0,0 0 0,0 0 0,0 0-1,-1 0 1,1-1 0,0 1 0,0 0 0,0 0-1,0 0 1,0 0 0,0 0 0,0 0 0,0 1 0,-1-1-1,1 0 1,0 0 0,0 0 0,0 0 0,0 0-1,0 0 1,0 0 0,0 0 0,0 0 0,0 0-1,0 0 1,-1 0 0,1 0 0,0 0 0,0 0-1,0 0 1,0 0 0,0 1 0,0-1 0,0 0 0,0 0-1,0 0 1,0 0 0,0 0 0,0 0 0,0 0-1,0 0 1,0 0 0,0 1 0,0-1 0,0 0-1,0 0 1,0 0 0,0 18 60,2 7-20,2 1 0,11 35 0,-12-52-41,0 0 1,1 0 0,0 0 0,1 0 0,0-1-1,0 0 1,1 0 0,0 0 0,13 13-1,-16-19-2,-1 0-1,1-1 0,0 1 0,0 0 0,0-1 0,0 0 1,0 1-1,0-1 0,0 0 0,0-1 0,0 1 0,0 0 1,1-1-1,-1 0 0,0 0 0,1 0 0,-1 0 0,0 0 1,0-1-1,0 1 0,1-1 0,-1 0 0,0 0 0,0 0 1,3-2-1,5-2 0,1-1 1,-1 0-1,-1-1 0,1 0 1,11-11-1,0-3 15,-2 0 0,0-1 0,-2-1 1,0-1-1,15-28 0,-29 45 15,-1 1 1,0-1-1,0 1 1,-1-1-1,1 0 1,1-11-1,-10 80 171,3 78-1,1-100-185,0-36-8,2 1 0,-1 0 0,1-1 0,-1 1 0,1 0 0,1-1 0,-1 1 0,1 0 0,-1-1 0,2 1 0,1 6 0,-3-11-2,0 1 1,1 0-1,-1-1 0,1 1 1,-1 0-1,1-1 0,0 1 0,-1-1 1,1 1-1,0-1 0,-1 1 1,1-1-1,0 1 0,-1-1 1,1 0-1,0 1 0,0-1 0,0 0 1,-1 0-1,1 1 0,0-1 1,0 0-1,0 0 0,-1 0 1,1 0-1,0 0 0,0 0 0,0 0 1,0-1-1,-1 1 0,1 0 1,0 0-1,0-1 0,-1 1 1,1 0-1,0-1 0,0 0 0,3-1 11,0 0 0,0 0 0,0-1 0,-1 1-1,6-7 1,0 0 18,0-2 0,-1 1 1,-1-1-1,1-1 0,5-13 0,27-66 128,-27 58-92,-3 9-9,-5 9 20,1 1 0,1 0 1,8-12-1,-7 13 14,-8 12-70,1-1 1,-1 1 0,1 0 0,0-1 0,0 1 0,0 0 0,0 0 0,0 0 0,0 0-1,0 0 1,0 0 0,0 0 0,3-1 0,-3 2-21,1-1 0,0 2 0,-1-1 0,1 0 0,0 0 0,-1 0 0,1 1 0,0-1 0,-1 1 0,1-1 0,-1 1 0,1 0 0,-1 0 0,1-1 0,-1 1 0,3 2 0,59 44-67,-42-31 39,1 0 1,33 18 0,-49-30 20,0-1 1,1-1 0,-1 1 0,0-1 0,1 0 0,0 0 0,0-1 0,-1 0-1,1 0 1,0-1 0,0 0 0,0 0 0,0-1 0,8-1 0,-12 1 12,0 0 0,0 0 0,0-1 0,0 1 0,0-1 1,0 1-1,0-1 0,-1 0 0,1 0 0,-1 0 0,0-1 0,1 1 1,-1-1-1,0 1 0,0-1 0,-1 0 0,1 1 0,0-1 0,-1 0 0,0 0 1,0 0-1,0 0 0,0 0 0,0-1 0,0-3 0,0 0 15,0 0-1,0 0 1,-1 0-1,0 0 0,0 0 1,-1-1-1,0 1 1,0 0-1,-1 0 1,-2-7-1,4 12-25,-1 1 0,0-1 0,1 1 0,-1-1 0,0 1 0,0-1 0,1 1 0,-1 0 0,0 0 0,0-1 0,-1 1 0,1 0 0,0 0 0,0 0 0,0 0 0,-1 0 0,1 1 0,-1-1 0,1 0 0,0 0 0,-1 1 0,1-1 0,-1 1 0,1 0 0,-1-1 0,0 1 0,1 0 0,-1 0 0,1 0 0,-1 0 0,0 0 0,1 0 0,-1 0 0,1 1 0,-1-1 0,1 0 0,-1 1 0,1 0 0,-1-1 0,1 1 0,-1 0 0,-1 1 0,-4 2 0,1 0 0,-1 0 0,1 1 0,0 0 0,1 0 0,-1 1 0,-6 7 0,8-6 0,0-1 0,0 1 0,0 0 0,1 0 0,0 0 0,0 0 0,1 1 0,0-1 0,0 1 0,1-1 0,0 1 0,0 0 0,1 0 0,0-1 0,1 10 0,1-2 0,1 0 0,0 0 0,1 0 0,1 0 0,0 0 0,12 21 0,-14-31 0,0 0 0,1 1 0,-1-1 0,1 0 0,1-1 0,-1 1 0,0-1 0,1 0 0,0 0 0,0 0 0,0-1 0,1 0 0,-1 0 0,1 0 0,0-1 0,0 1 0,0-1 0,0-1 0,0 1 0,0-1 0,10 1 0,-5-1 0,-1-1 0,1 0 0,0-1 0,0 0 0,0-1 0,0 0 0,-1 0 0,1-1 0,-1-1 0,1 0 0,17-9 0,-5-2 0,-1-1 0,-1 0 0,0-2 0,-1 0 0,-1-2 0,-1 0 0,29-41 0,-10 3 0,59-119 0,-54 66 0,-38 100 0,-40 84 0,-149 399 0,100-241 0,44-117 0,-30 71 0,63-169 0,6-11 0,-1 0 0,1 1 0,-1-1 0,2 0 0,-1 1 0,-2 10 0,15-21 0,130-147 0,-122 131 0,82-110 0,-18 21 0,-47 63 0,32-57 0,-7 10 0,-43 65 0,-14 21 0,0 1 0,1 0 0,0 0 0,8-9 0,9-11 0,-19 22 0,1 0 0,0 0 0,0 0 0,0 0 0,0 1 0,1 0 0,0 0 0,7-5 0,-12 9 0,0 0 0,1 0 0,-1-1 0,0 1 0,1 0 0,-1 0 0,0 0 0,1 0 0,-1 0 0,1 0 0,-1 0 0,0 0 0,1 0 0,-1 0 0,0 0 0,1 0 0,-1 0 0,0 0 0,1 0 0,-1 0 0,0 0 0,1 1 0,-1-1 0,0 0 0,1 0 0,-1 0 0,0 1 0,1-1 0,-1 0 0,0 0 0,0 1 0,1-1 0,5 15 0,-3 18 0,-4-25 0,0 19 0,0-1 0,2 1 0,0-1 0,10 48 0,-10-72 0,0 1 0,0 0 0,0-1 0,0 1 0,0-1 0,0 1 0,1-1 0,-1 0 0,1 1 0,-1-1 0,1 0 0,0 0 0,0 0 0,0 0 0,0 0 0,0-1 0,1 1 0,-1-1 0,0 1 0,4 0 0,-2 0 0,0-1 0,1 0 0,-1 0 0,0-1 0,1 0 0,-1 1 0,1-1 0,-1-1 0,1 1 0,-1-1 0,6-1 0,8-3 0,0-1 0,-1 0 0,0-2 0,26-14 0,-5-4 0,-1-1 0,-1-1 0,-1-2 0,38-44 0,-44 45 0,-27 27 0,0 0 0,0 0 0,0 0 0,0 0 0,0 0 0,0-1 0,-1 1 0,1-1 0,-1 1 0,0-1 0,0 1 0,1-1 0,-2 0 0,1 0 0,1-4 0,-2 7 0,0 0 0,0 0 0,0 0 0,0 0 0,0 0 0,0 0 0,0-1 0,0 1 0,0 0 0,0 0 0,0 0 0,0 0 0,0 0 0,0 0 0,0 0 0,0-1 0,0 1 0,0 0 0,0 0 0,-1 0 0,1 0 0,0 0 0,0 0 0,0 0 0,0 0 0,0 0 0,0-1 0,0 1 0,0 0 0,0 0 0,0 0 0,0 0 0,-1 0 0,1 0 0,0 0 0,0 0 0,0 0 0,0 0 0,0 0 0,0 0 0,0 0 0,0 0 0,-1 0 0,1 0 0,0 0 0,0 0 0,0 0 0,0 0 0,0 0 0,0 0 0,0 0 0,-1 0 0,1 0 0,0 0 0,0 0 0,0 0 0,0 0 0,0 0 0,-9 8 0,-8 11 0,16-18 0,-6 8 0,0 0 0,0 0 0,1 1 0,0 0 0,1 0 0,0 1 0,-3 11 0,7-18 0,0 0 0,0 0 0,0 0 0,0 0 0,1 0 0,0 0 0,0 0 0,0 0 0,1 1 0,-1-1 0,1 0 0,0 0 0,0 0 0,0 0 0,1 0 0,-1-1 0,1 1 0,0 0 0,0-1 0,0 1 0,1-1 0,-1 1 0,4 2 0,-2-2 0,-1 0 0,2 0 0,-1 0 0,0-1 0,1 0 0,-1 0 0,1 0 0,0 0 0,0-1 0,8 3 0,-10-4 0,0-1 0,-1 1 0,1-1 0,-1 0 0,1 0 0,0 0 0,-1 0 0,1 0 0,0-1 0,-1 1 0,1-1 0,-1 0 0,1 0 0,-1 0 0,1 0 0,-1 0 0,0 0 0,0-1 0,1 1 0,-1-1 0,0 1 0,0-1 0,0 0 0,1-2 0,2-2 0,0 0 0,-1 0 0,0 0 0,-1 0 0,1 0 0,-1-1 0,0 0 0,-1 0 0,1 1 0,-1-1 0,-1-1 0,0 1 0,0 0 0,0 0 0,0 0 0,-1-1 0,-1 1 0,1 0 0,-1 0 0,0-1 0,-1 1 0,0 0 0,0 0 0,0 0 0,-1 1 0,-4-9 0,5 12 0,1 1 0,0 0 0,-1 0 0,1-1 0,-1 1 0,0 0 0,1 0 0,-1 1 0,0-1 0,0 0 0,-1 0 0,1 1 0,0 0 0,0-1 0,-1 1 0,1 0 0,-1 0 0,1 0 0,-1 0 0,1 1 0,-5-1 0,-2-2 0,11 1 0,20 2 0,63 12 0,-37-6 0,51 14 0,-95-19 0,-1-1 0,0 1 0,1 1 0,-1-1 0,0 0 0,0 1 0,1 0 0,-1-1 0,0 1 0,-1 0 0,1 1 0,0-1 0,-1 0 0,1 1 0,-1 0 0,0-1 0,0 1 0,0 0 0,0 0 0,0 0 0,-1 1 0,1-1 0,-1 0 0,0 0 0,0 1 0,0-1 0,0 1 0,-1-1 0,1 6 0,-1 6 0,-2 0 0,1 0 0,-2 0 0,0 0 0,-8 22 0,4-11 0,4-6 0,22-40 0,33-49 0,35-44 0,-87 113 0,0-1 0,0 1 0,0 0 0,1 0 0,-1-1 0,0 1 0,0 0 0,0 0 0,1 0 0,-1-1 0,0 1 0,0 0 0,1 0 0,-1 0 0,0 0 0,0 0 0,1-1 0,-1 1 0,0 0 0,0 0 0,1 0 0,-1 0 0,0 0 0,0 0 0,1 0 0,-1 0 0,0 0 0,1 0 0,-1 0 0,0 0 0,0 0 0,1 0 0,-1 0 0,0 1 0,1-1 0,4 11 0,0 27 0,-4-28 0,1 8 0,1-1 0,1 1 0,0-1 0,1 1 0,1-1 0,1-1 0,16 30 0,-21-43 0,-1-1 0,1 0 0,0 1 0,1-1 0,-1 0 0,0 0 0,1 0 0,-1-1 0,1 1 0,-1 0 0,1-1 0,0 0 0,0 0 0,-1 0 0,1 0 0,0 0 0,0 0 0,0-1 0,0 1 0,0-1 0,0 0 0,0 0 0,0 0 0,0 0 0,0-1 0,0 1 0,0-1 0,4-1 0,4-1 0,0-1 0,-1-1 0,0 1 0,0-2 0,0 1 0,11-10 0,1-1 0,-2 0 0,0-2 0,0-1 0,-2 0 0,-1-1 0,0-1 0,-1-1 0,-1 0 0,14-31 0,-5 5 0,-2 0 0,-3-2 0,-2-1 0,-2 0 0,-2-1 0,-2 0 0,4-63 0,-15 107 0,2-9 0,-1-1 0,-1 1 0,-4-33 0,4 49 0,0 1 0,0 0 0,0 0 0,0 0 0,0 0 0,0 0 0,0 0 0,0 0 0,0 0 0,0-1 0,0 1 0,0 0 0,0 0 0,0 0 0,0 0 0,0 0 0,0 0 0,0 0 0,-1 0 0,1 0 0,0-1 0,0 1 0,0 0 0,0 0 0,0 0 0,0 0 0,0 0 0,0 0 0,0 0 0,-1 0 0,1 0 0,0 0 0,0 0 0,0 0 0,0 0 0,0 0 0,0 0 0,0 0 0,-1 0 0,1 0 0,0 0 0,0 0 0,0 0 0,0 0 0,0 0 0,0 0 0,-1 0 0,-5 6 0,-6 9 0,-6 17 0,1 2 0,2-1 0,1 2 0,2 0 0,1 1 0,2 0 0,1 0 0,2 1 0,2-1 0,1 1 0,2 1 0,1-1 0,2 0 0,10 54 0,-9-78 0,1 0 0,0 0 0,0 0 0,1 0 0,1-1 0,0 0 0,9 13 0,-11-19 0,1 0 0,-1 0 0,1-1 0,0 1 0,0-1 0,1-1 0,-1 1 0,1-1 0,0 0 0,0 0 0,1 0 0,-1-1 0,1 0 0,-1 0 0,9 1 0,-10-3 0,0-1 0,0 0 0,0 0 0,0 0 0,0-1 0,0 1 0,0-1 0,-1 0 0,1-1 0,0 1 0,0-1 0,6-4 0,3-1 0,0-1 0,21-16 0,53-54 0,-60 51 0,48-35 0,-72 59 0,0-1 0,0 0 0,0 0 0,0 0 0,-1 0 0,1-1 0,-1 1 0,3-7 0,10-13 0,-16 24 0,0 0 0,0-1 0,1 1 0,-1 0 0,0 0 0,0-1 0,0 1 0,0 0 0,0 0 0,1-1 0,-1 1 0,0 0 0,0 0 0,0 0 0,1-1 0,-1 1 0,0 0 0,0 0 0,0 0 0,1 0 0,-1-1 0,0 1 0,0 0 0,1 0 0,-1 0 0,0 0 0,1 0 0,-1 0 0,0 0 0,0 0 0,1 0 0,-1 0 0,0 0 0,1 0 0,-1 0 0,0 0 0,0 0 0,1 0 0,-1 0 0,0 0 0,0 1 0,1-1 0,-1 0 0,4 15 0,-7 25 0,-1-12 0,-1 0 0,-1-1 0,-13 34 0,14-49 0,0 0 0,0 0 0,-1 0 0,-1-1 0,0 0 0,-1 0 0,1-1 0,-2 0 0,-14 14 0,18-20 0,0 0 0,0-1 0,-1 0 0,1 0 0,-1 0 0,1 0 0,-1-1 0,-6 2 0,10-4 0,-1 1 0,1-1 0,0 1 0,0-1 0,-1 0 0,1 0 0,0 0 0,-1 0 0,1 0 0,0 0 0,-1-1 0,1 1 0,0-1 0,0 1 0,-1-1 0,1 0 0,0 0 0,0 0 0,0 0 0,0-1 0,0 1 0,0 0 0,-2-3 0,-27-36 0,29 36 0,0 1 0,0-1 0,0 0 0,0 0 0,1 0 0,0 0 0,-1 0 0,1 0 0,1 0 0,-1-5 0,1 8 0,0-1 0,0 1 0,0 0 0,1 0 0,-1 0 0,0 0 0,1 0 0,-1 0 0,1 0 0,0 0 0,-1 0 0,1 1 0,0-1 0,-1 0 0,1 0 0,0 0 0,0 1 0,0-1 0,-1 0 0,1 1 0,0-1 0,0 1 0,0-1 0,0 1 0,0-1 0,0 1 0,0 0 0,3-1 0,34-4 0,14 6 0,0 1 0,57 11 0,-54-5 0,101 1 0,-151-9 0,-1 0 0,0 0 0,0 0 0,0 0 0,0 0 0,0-1 0,-1 0 0,1 0 0,0 0 0,0 0 0,-1-1 0,5-2 0,-8 4 0,1 0 0,-1 0 0,0 0 0,0 0 0,0-1 0,0 1 0,0 0 0,0 0 0,0 0 0,0 0 0,0-1 0,0 1 0,0 0 0,0 0 0,0 0 0,0 0 0,0 0 0,0-1 0,0 1 0,0 0 0,0 0 0,0 0 0,0 0 0,0-1 0,-1 1 0,1 0 0,0 0 0,0 0 0,0 0 0,0 0 0,0 0 0,0 0 0,0-1 0,-1 1 0,1 0 0,0 0 0,0 0 0,0 0 0,0 0 0,0 0 0,0 0 0,-1 0 0,1 0 0,0 0 0,0 0 0,0 0 0,0 0 0,-1 0 0,1 0 0,0 0 0,0 0 0,0 0 0,0 0 0,-1 0 0,1 0 0,-17-5 0,13 4 0,-67-16 864,36 11-5728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48.4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71 17791,'0'0'640,"69"-10"16,20 4 144,21 0 0,7-4-200,8 2 8,-2 2-264,-12-4 16,-8-2-128,-23 10 8,-9 8-56,-29-4 8,-16-2-272,-1-2-8,-7 2-104,-6 0-8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50.9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1 724 7528,'0'0'8764,"13"-14"-8399,1-1-258,5-7 106,0-1-1,21-33 1,9-19 367,187-295 1605,-209 329-1364,35-41 0,-52 64 107,-5 10 280,-9 22-695,-24 77-65,-18 99 1,35-130-319,3 0 0,0 111 0,8-163-115,1 0 1,0 1-1,0-1 1,1 0-1,0 0 1,1 0 0,0 0-1,0-1 1,0 1-1,7 10 1,-8-15-9,0 0-1,0-1 1,0 1 0,0-1 0,0 1 0,1-1-1,-1 0 1,1 0 0,-1 0 0,1 0-1,0-1 1,0 1 0,0-1 0,0 1 0,0-1-1,0 0 1,0 0 0,0-1 0,0 1-1,1-1 1,-1 1 0,0-1 0,0 0 0,1 0-1,-1 0 1,0-1 0,0 1 0,1-1-1,3-1 1,6-3 24,0 0 0,0-1 0,0 0 0,-1-1 1,0 0-1,0-1 0,-1-1 0,20-18 0,1-6 140,37-51 0,-49 60-79,-13 14-90,5-7 386,-7 17-155,-3 12-65,-2 10-111,-1 6-2,1 0 0,2 0 0,9 46 0,-10-66-47,2 0 0,-1-1 0,1 1 0,0 0 0,1-1 0,-1 0 0,1 0 0,1 0 0,0-1 0,0 1 0,0-1 0,0 0 0,1 0 1,0-1-1,0 0 0,1 0 0,10 7 0,-14-11-1,0 0 1,0 1-1,0-1 0,-1 0 1,1 0-1,0-1 0,0 1 1,0 0-1,1-1 0,-1 0 1,0 0-1,0 0 1,0 0-1,0 0 0,0-1 1,0 1-1,0-1 0,0 0 1,0 0-1,0 0 0,0 0 1,-1 0-1,1-1 1,0 0-1,-1 1 0,1-1 1,-1 0-1,1 0 0,-1 0 1,0 0-1,0-1 0,0 1 1,0 0-1,0-1 1,-1 0-1,1 1 0,-1-1 1,0 0-1,0 0 0,1 0 1,-2 0-1,1 0 0,0 0 1,-1 0-1,1-4 0,-1 2 8,1-1 0,-1 1 0,0-1 0,0 1 0,-1-1 0,0 1-1,0-1 1,0 1 0,-1 0 0,0-1 0,0 1 0,0 0-1,0 0 1,-6-8 0,-9-10 62,13 16-38,-1 1 0,1 0-1,-1 0 1,-1 0 0,1 0-1,-1 1 1,0 0 0,-7-5-1,0 0 140,11 9-156,1-1-1,-1 1 1,0 0-1,1 0 1,-1 0 0,0 0-1,1 0 1,-1 0-1,0 0 1,0 0-1,0 1 1,0-1 0,0 1-1,-2-1 1,-16-4 232,17 1-126,12 0-54,74-17 21,-54 13-78,-1 1-1,52-6 1,-11 6-9,-30 3 39,69 1 1,-107 3-52,0 0-1,1 0 0,0 0-1,-1 0 1,1 0 0,0 0 0,-1 0 0,1 1-1,-1-1 1,1 1 0,0-1 0,-1 1 0,1-1-1,-1 1 1,0 0 0,1 0 0,-1 0-1,0 0 1,3 2 0,-4-2-19,0-1 1,-1 0-1,1 1 0,0-1 0,0 0 1,0 1-1,-1-1 0,1 0 0,0 0 1,-1 1-1,1-1 0,0 0 0,0 0 1,-1 1-1,1-1 0,-1 0 1,1 0-1,0 0 0,-1 0 0,1 1 1,0-1-1,-1 0 0,1 0 0,-1 0 1,1 0-1,0 0 0,-1 0 0,0 0 1,-13 2-466,-1-1-3534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51.2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13464,'0'0'1536,"18"1"-1112,265 2 623,-27-1-77,-165-1-569,60 3 271,-129-2-538,1 1 0,-1 0 0,0 2 0,32 12-1,29 16-2383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55.8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387 610 6424,'0'0'7649,"-11"-10"-7150,-33-33 18,40 40-376,0 0-1,0 0 1,-1 1 0,1-1-1,-1 1 1,0 0 0,0 0-1,1 1 1,-1-1 0,0 1-1,-1 0 1,1 0-1,0 1 1,0-1 0,0 1-1,0 1 1,0-1 0,0 1-1,0-1 1,0 1 0,-8 3-1,5-1 32,0 0 0,1 0 0,0 1 0,-1 0 0,1 1 0,1-1 0,-9 9 0,-40 40 660,44-41-646,0 0 0,1 1 0,1 1 0,0 0 0,1 0 0,0 0 0,-9 27 0,14-32-108,0 1 0,1 0 1,0-1-1,0 1 0,1 0 0,1 0 0,0 0 0,0 0 0,1 0 0,0 0 0,0 0 0,1 0 1,6 15-1,-5-16-12,1 0 1,0 0 0,1 0 0,0 0-1,0-1 1,1 0 0,0 0 0,1 0-1,11 11 1,-16-18-55,0 1 1,1 0-1,-1 0 0,1-1 0,-1 1 1,1-1-1,-1 0 0,1 0 0,0 0 1,-1 0-1,1 0 0,0-1 1,0 1-1,0-1 0,-1 0 0,1 1 1,0-1-1,0-1 0,0 1 0,0 0 1,0-1-1,-1 1 0,1-1 0,0 0 1,0 0-1,-1 0 0,1 0 0,0-1 1,-1 1-1,0-1 0,1 1 0,-1-1 1,0 0-1,0 0 0,0 0 0,0 0 1,2-3-1,5-5 38,-1-1 1,0-1-1,0 0 0,-1 0 1,-1 0-1,0-1 1,0 0-1,-1 0 0,-1 0 1,-1 0-1,1-1 1,-2 0-1,0 0 0,-1 0 1,0 0-1,-1 0 0,-1 1 1,-3-22-1,-2 13 154,2 9 75,9 24-32,2 8-208,28 62 72,-30-72-99,0-1 0,0 1 0,1-1 0,0 0 0,0-1 0,1 0 0,8 7 0,-8-7 0,1-1-1,1 0 0,-1-1 1,1 0-1,0 0 1,0 0-1,0-1 0,0-1 1,1 0-1,0 0 1,0-1-1,-1 0 0,1 0 1,0-1-1,1-1 1,-1 0-1,0 0 0,0-1 1,0 0-1,0 0 0,12-5 1,-4 2 17,0-1-1,-1-1 1,0 0 0,0-2-1,-1 1 1,0-2 0,0-1-1,-1 0 1,24-20 0,-29 22 12,0 0 0,1 1 0,0-1 0,1 2 1,-1 0-1,1 0 0,0 1 0,1 1 1,-1 0-1,1 1 0,14-2 0,-21 4-18,1 1 0,-1 0 0,0 1 0,1 0 1,-1 0-1,0 0 0,0 1 0,0 0 0,0 0 0,9 4 0,16 6 37,-29-11-52,0 0 1,0-1 0,0 1-1,0 0 1,0 1 0,-1-1-1,1 0 1,0 1 0,2 2 0,-3-4-5,-1 0 0,0 0 0,0 1 0,0-1 0,1 0 0,-1 0 0,0 1 0,0-1 0,0 0 0,0 1 0,0-1 0,0 0 0,0 0 0,1 1 0,-1-1 0,0 0 0,0 1 0,0-1 0,0 0 0,0 1 0,0-1 0,0 0 0,-1 1 0,1-1 0,0 0 0,0 1 0,0-1 1,-1 1 1,0-1-1,1 1 1,-1-1-1,1 1 1,-1-1-1,0 0 1,1 1-1,-1-1 0,0 0 1,0 1-1,1-1 1,-1 0-1,0 0 1,1 0-1,-3 0 0,-51 6 128,37-6-98,0 2-1,0 0 1,0 1-1,0 0 1,1 2 0,-31 11-1,33-9 15,0 0 0,1 0 1,0 1-1,1 1 0,-1 0 0,2 1 0,-19 20 0,28-28-39,0 0 0,1 1 0,-1-1 0,1 1 0,0-1 0,0 1 0,0 0 0,0-1 0,0 1-1,1 0 1,-1 0 0,1 0 0,0-1 0,0 1 0,0 0 0,0 0 0,0 0 0,0 0 0,1 0 0,0-1-1,-1 1 1,1 0 0,0-1 0,0 1 0,1 0 0,-1-1 0,3 4 0,2 3 11,0 0 1,1-1-1,0 1 1,0-2 0,16 14-1,-12-13-4,-1 0 0,2 0 0,-1-1-1,1 0 1,0-1 0,1 0 0,0-1 0,-1 0 0,2-1 0,-1-1-1,26 4 1,-24-6-10,0-1 1,1-1-1,-1 0 0,0-1 0,0 0 0,0-1 1,0-1-1,0 0 0,-1-1 0,23-11 0,1-3 23,0-1 0,-1-1-1,-2-3 1,0-1-1,54-50 1,-67 53 7,-2-2 0,0 0 0,-1-1 1,-2-1-1,-1-1 0,-1 0 0,-1-1 1,-1 0-1,-2-2 0,-1 1 0,-1-1 1,8-51-1,15-261 304,-25 239-177,-7 10 225,-10 154-339,3 265-82,3-77-14,1-208 30,-3 0 0,-12 44-1,5-25 10,10-49 25,0-1 0,-1 0 0,0 0 0,-1 0 0,0-1 0,-1 1 0,0-1-1,-10 11 1,8-10 47,1 1-1,0 0 0,0 0 1,-7 17-1,13-27-59,1 1 1,-1 0-1,0-1 0,1 1 0,0 0 1,-1-1-1,1 1 0,0 0 0,0-1 0,0 1 1,0 0-1,0 0 0,0-1 0,0 1 1,1 0-1,-1-1 0,0 1 0,2 2 1,-1-3-6,-1 0 0,1-1 1,0 1-1,0 0 0,0-1 1,0 1-1,0 0 0,0-1 1,0 1-1,0-1 0,0 0 1,0 1-1,1-1 1,-1 0-1,0 0 0,0 1 1,0-1-1,0 0 0,0 0 1,1 0-1,-1 0 0,0-1 1,0 1-1,0 0 0,0 0 1,0-1-1,2 0 0,11-2 4,0-1 0,-1-1 0,0 0-1,0-1 1,0 0 0,0-1 0,-1 0 0,0-1-1,0-1 1,-1 0 0,17-17 0,7-6 22,-28 27-13,0-1 0,0 0-1,-1 0 1,0-1 0,7-8-1,59-95 138,-55 79-79,13-21 90,-29 50-151,0 1 0,0-1 0,0 1 0,0 0 0,1 0 0,-1-1 1,0 1-1,1 0 0,-1 0 0,1 0 0,-1 0 0,1 1 0,-1-1 0,1 0 1,0 1-1,-1-1 0,1 1 0,0-1 0,-1 1 0,1 0 0,0 0 0,2 0 0,-1 0 3,0 1-1,-1-1 0,1 1 1,0 0-1,-1 0 0,1 0 1,0 1-1,-1-1 0,0 1 1,1-1-1,-1 1 0,3 3 1,2 1 4,-1 1 0,0 0 1,0 1-1,0-1 1,-1 1-1,-1 0 0,6 12 1,-5-8-18,-2 0 1,1 0-1,-2 0 0,1 1 1,-2-1-1,0 1 1,0 19-1,-4-1-34,-11 57 1,13-82 32,0-1 1,0 1 0,0-1-1,1 1 1,0 0 0,0-1-1,0 1 1,1-1 0,0 1-1,0-1 1,3 11 0,-3-15 8,0 1 1,0-1 0,0 0-1,0 0 1,0 1 0,1-1-1,-1 0 1,0 0 0,1 0-1,-1 0 1,0 0 0,1 0-1,-1 0 1,1-1 0,-1 1-1,1-1 1,0 1 0,-1-1 0,1 1-1,0-1 1,-1 0 0,1 0-1,0 0 1,-1 0 0,1 0-1,0 0 1,2-1 0,5 1-7,-2 0 0,-1 0-1,1-1 1,0 0 0,0 0 0,-1-1-1,1 0 1,0 0 0,-1 0-1,0-1 1,1 0 0,-1 0 0,-1 0-1,12-9 1,14-10 17,-8 6 40,41-38 0,-48 39-48,5-6 35,29-36 1,-45 50-41,0 0 1,0 0-1,-1-1 0,0 0 1,0 0-1,-1 0 0,0 0 0,0 0 1,2-16-1,4-10-6,-7 30 0,0-1 0,-1 1 0,0-1 0,0 0 0,0 1 0,0-1 0,0 0 0,-1 0 0,0 0 0,0 0 0,0 1 0,-2-8 0,-6 48 0,6-15 0,1 0 0,2 0 0,0 0 0,1 0 0,1 0 0,0 0 0,2 0 0,1-1 0,0 0 0,1 0 0,2-1 0,18 33 0,-21-43 0,1 0 0,0-1 0,0 0 0,1 0 0,0-1 0,9 7 0,-12-11 0,-1 1 0,1-1 0,0-1 0,0 1 0,0-1 0,0 1 0,0-1 0,0-1 0,1 1 0,-1-1 0,1 0 0,-1 0 0,11 0 0,2-4 0,0 1 0,-1-2 0,1-1 0,-1 0 0,0-1 0,0-1 0,0 0 0,19-13 0,-22 12 0,-1-1 0,0 0 0,0-1 0,-1 0 0,-1-1 0,0 0 0,0-1 0,-1-1 0,14-22 0,-20 29 0,-1-1 0,-1 1 0,1-1 0,-1 0 0,0 1 0,0-1 0,-1 0 0,0 0 0,-1 0 0,1 0 0,-1-1 0,-1 1 0,1 0 0,-1 0 0,0 0 0,-1 0 0,0 0 0,0 1 0,0-1 0,-1 0 0,0 1 0,0 0 0,-1-1 0,1 1 0,-1 1 0,-1-1 0,-8-9 0,12 14 0,-1-1 0,1 1 0,0 0 0,0 0 0,-1 0 0,1 0 0,-1 0 0,1 1 0,-1-1 0,1 0 0,-1 1 0,0-1 0,1 1 0,-1-1 0,0 1 0,1 0 0,-1-1 0,0 1 0,0 0 0,-3 1 0,3-1 0,-1 1 0,1 0 0,-1 0 0,0 0 0,1 0 0,0 1 0,-1-1 0,1 1 0,0-1 0,0 1 0,0 0 0,-2 2 0,-1 1 0,0 0 0,1 1 0,0 0 0,0-1 0,1 1 0,0 1 0,0-1 0,0 0 0,-3 12 0,5-8 0,0-1 0,0 1 0,1-1 0,0 1 0,1 0 0,0-1 0,0 1 0,1-1 0,0 0 0,1 1 0,0-1 0,0 0 0,1 0 0,1-1 0,-1 1 0,1-1 0,0 0 0,1 0 0,0-1 0,0 0 0,1 0 0,0 0 0,9 6 0,8 9 0,-17-15 0,1 0 0,1 0 0,-1 0 0,11 5 0,-15-10 0,0-1 0,-1 1 0,1-1 0,0 0 0,0 0 0,0 0 0,0 0 0,0-1 0,0 0 0,0 1 0,0-1 0,0-1 0,0 1 0,7-2 0,5-2 0,0 0 0,18-7 0,-28 8 0,0 0 0,0 0 0,0-1 0,-1 0 0,1 0 0,-1 0 0,0-1 0,5-5 0,8-12 0,-1-1 0,-2-1 0,0 0 0,-2-1 0,16-39 0,-15 33 0,-2 67 0,4 31 0,-12-42 0,2-1 0,1 1 0,1-1 0,19 40 0,-27-63 0,0-1 0,1 1 0,-1 0 0,0 0 0,1-1 0,-1 1 0,1 0 0,-1-1 0,1 1 0,-1-1 0,1 1 0,0 0 0,-1-1 0,1 1 0,0-1 0,-1 0 0,1 1 0,0-1 0,-1 0 0,1 1 0,0-1 0,0 0 0,-1 0 0,1 1 0,0-1 0,0 0 0,0 0 0,-1 0 0,1 0 0,0 0 0,0 0 0,0 0 0,-1-1 0,1 1 0,0 0 0,0 0 0,0-1 0,-1 1 0,1 0 0,0-1 0,-1 1 0,1-1 0,0 1 0,-1-1 0,1 1 0,-1-1 0,1 1 0,0-2 0,2-1 0,1 0 0,-1-1 0,-1 0 0,1 0 0,-1 0 0,1 0 0,1-5 0,6-14 0,5-12 0,-2 0 0,12-47 0,-9 30 0,-12 40 0,0 0 0,0 0 0,2-17 0,-6 28 0,0 1 0,0-1 0,0 0 0,0 1 0,0-1 0,0 1 0,0-1 0,0 1 0,0-1 0,0 1 0,0-1 0,0 1 0,0-1 0,1 1 0,-1-1 0,0 1 0,0-1 0,1 1 0,-1 0 0,0-1 0,1 1 0,-1-1 0,0 1 0,1 0 0,-1-1 0,1 1 0,-1 0 0,0-1 0,1 1 0,-1 0 0,1 0 0,-1-1 0,1 1 0,-1 0 0,1 0 0,-1 0 0,1 0 0,-1 0 0,1 0 0,-1 0 0,1 0 0,0 0 0,-1 0 0,1 0 0,-1 0 0,1 0 0,-1 0 0,1 0 0,-1 0 0,1 1 0,-1-1 0,1 0 0,27 21 0,-18-13 0,113 75 0,-116-77 0,0 0 0,0-1 0,0 0 0,1-1 0,0 1 0,0-1 0,0-1 0,0 0 0,0 0 0,15 3 0,4-1 0,-22-4 0,0 0 0,0 0 0,1 0 0,-1-1 0,1 1 0,-1-1 0,0-1 0,1 1 0,-1-1 0,8-1 0,-6 0 0,-1 0 0,1-1 0,-1 1 0,0-1 0,0 0 0,0-1 0,0 0 0,0 0 0,-1 0 0,1 0 0,-1-1 0,-1 0 0,1 0 0,-1 0 0,1-1 0,-2 0 0,1 1 0,0-1 0,-1-1 0,0 1 0,-1 0 0,0-1 0,1 1 0,-2-1 0,1 0 0,0-6 0,-1 3 0,0 1 0,-1-1 0,-2-17 0,2 24 0,0 0 0,-1 0 0,1 0 0,-1 1 0,0-1 0,0 0 0,0 1 0,0-1 0,-1 0 0,1 1 0,0-1 0,-1 1 0,0 0 0,0 0 0,0-1 0,0 1 0,-2-2 0,2 3 0,0 1 0,0-1 0,0 1 0,0-1 0,0 1 0,0 0 0,0 0 0,0 0 0,0 0 0,0 0 0,0 0 0,0 0 0,0 0 0,0 1 0,0-1 0,0 1 0,1 0 0,-1 0 0,0-1 0,0 1 0,0 0 0,1 0 0,-1 1 0,-2 1 0,-5 4 0,0 0 0,-14 16 0,16-15 0,0 0 0,1 0 0,0 0 0,0 1 0,1 0 0,0 1 0,-7 17 0,10-22 0,1 0 0,0 0 0,0 1 0,0-1 0,1 0 0,-1 1 0,1-1 0,0 1 0,1-1 0,0 1 0,0-1 0,0 0 0,0 1 0,1-1 0,0 0 0,4 9 0,-2-6 0,1 0 0,-1 0 0,1-1 0,1 0 0,-1 0 0,1 0 0,1-1 0,-1 0 0,1 0 0,0 0 0,0-1 0,1 0 0,-1-1 0,1 1 0,0-2 0,1 1 0,-1-1 0,17 4 0,-18-5 0,1-1 0,-1-1 0,0 1 0,1-1 0,-1 0 0,1-1 0,-1 1 0,14-5 0,1-1 0,33-15 0,-35 12 0,37-10 0,-49 17 574,7-4-827,-2 8-4053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5:56.3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14168,'0'0'5687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01.5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85 249 5016,'0'0'4746,"-3"-10"-4271,-1-3-309,1 5 11,1 0-1,0 0 1,-2-14-1,3 6 2650,2 40-1399,11 654 4056,-16-482-3479,2-175-1598,0 0 1,-1 0 0,-1-1-1,-12 35 1,8-41 187,8-14-577,0 0-1,0 0 1,-1 0 0,1 0 0,0 0-1,0 0 1,-1 0 0,1 0 0,0 0-1,0 0 1,0 0 0,-1 0 0,1 0-1,0 0 1,0 0 0,0-1 0,0 1-1,-1 0 1,1 0 0,0 0 0,0 0-1,0 0 1,0-1 0,-1 1 0,1 0-1,0 0 1,0 0 0,0 0 0,0-1-1,0 1 1,0 0 0,0 0-1,0 0 1,-1-1 0,1 1 0,0 0-1,0-1 1,-6-33 617,5 26-749,-12-77 330,5 0-1,3-1 0,4 0 1,20-167-1,-1 118 29,8-47 209,-26 181-448,2-8 48,-1 1 0,1 0 0,1 0 0,0 0 0,6-13 0,-8 19-42,0 1 0,0-1 0,0 1 0,0 0 0,0 0 0,0-1 0,1 1 1,-1 0-1,0 0 0,1 0 0,-1 0 0,0 1 0,1-1 0,-1 0 0,1 1 0,0-1 0,-1 1 0,1-1 0,-1 1 0,1 0 0,0-1 0,-1 1 0,1 0 0,0 0 0,-1 0 0,1 0 0,0 1 0,-1-1 0,1 0 1,-1 1-1,1-1 0,0 1 0,-1 0 0,3 1 0,13 6 10,-1 1 1,-1 0 0,0 2-1,0-1 1,-1 2 0,0 0-1,-1 1 1,22 28 0,-2 2 18,45 81 1,-53-78-8,33 80-1,-50-105-16,-1 1-1,-1 0 1,-1 1 0,-1 0-1,0 0 1,-1 26-1,-3-37-6,-1-1 0,0 1 0,0-1-1,-2 1 1,1-1 0,-1 0 0,-1 0-1,0 0 1,-10 18 0,10-22 1,-1 0 0,0 0 1,0 0-1,0 0 0,-1-1 0,0 0 0,-1 0 1,1-1-1,-1 0 0,0 0 0,0 0 1,-1-1-1,-13 6 0,3-3 29,0-1 0,0-1 0,-1-1 0,-28 3 0,36-6-5,0-1 1,0 0 0,0 0 0,0-1 0,0-1 0,0 1 0,0-2-1,1 0 1,-13-4 0,22 6-26,-4-1 33,1 0 0,-1 0 1,1 0-1,0-1 0,-6-4 0,9 7-37,1-1-1,0 1 1,-1 0-1,1-1 1,0 1 0,-1 0-1,1-1 1,0 1-1,0 0 1,0-1-1,-1 1 1,1-1-1,0 1 1,0 0-1,0-1 1,0 1 0,0-1-1,0 1 1,0 0-1,0-1 1,0 1-1,0-1 1,0 1-1,0-1 1,0 1 0,0 0-1,0-2 1,1 1-4,0 0 1,0 0-1,0 0 1,0 0-1,0 0 1,0 1-1,0-1 1,0 0-1,1 0 0,-1 1 1,0-1-1,0 0 1,3 0-1,11-4 2,0 1-1,0 0 1,1 1-1,26-2 1,64 2-7,9 8-39,-47-1-47,100-7-1,-130 0 78,-21 3 9,-1-1 0,1-1-1,-1-1 1,0 0 0,0-1 0,0-1 0,20-8-1,-27 8 13,0 0-1,-1 0 0,1-1 0,-1 0 0,0 0 1,12-14-1,-18 18 3,-1 1-1,1-1 1,-1 0 0,0 0 0,1 0-1,-1 0 1,0 0 0,0-1 0,-1 1-1,1 0 1,0 0 0,-1-1 0,1 1-1,-1 0 1,0-1 0,0 1 0,0 0-1,0-1 1,0 1 0,0 0 0,0-1-1,-1 1 1,0 0 0,1-1 0,-1 1 0,0 0-1,0 0 1,0 0 0,0 0 0,0 0-1,-1 0 1,1 0 0,-1 0 0,1 0-1,-3-1 1,2 0-2,-1 0 0,0 0 0,0 1 0,0-1 0,0 1 0,0 0-1,0 0 1,-1 0 0,1 0 0,-1 1 0,1-1 0,-1 1 0,0 0 0,1 0 0,-1 0 0,0 1 0,0-1 0,0 1-1,1 0 1,-1 0 0,0 0 0,0 1 0,0-1 0,0 1 0,1 0 0,-1 0 0,0 0 0,1 1 0,-1-1 0,1 1-1,-7 4 1,5-3 3,0 1-1,0 0 1,0 0-1,1 0 1,-1 1-1,1-1 1,0 1-1,0 0 1,1 0-1,0 0 1,0 1-1,0-1 0,0 1 1,1 0-1,0 0 1,0 0-1,1 0 1,-1 0-1,0 9 1,3-6-12,-1-1 1,1 1-1,0-1 1,1 1-1,0-1 1,0 1-1,1-1 1,0 0-1,0 0 0,1-1 1,0 1-1,1-1 1,-1 0-1,1 0 1,8 9-1,-5-7-1,1 0 0,0-1 0,0 0 0,1 0 0,0-1 0,1 0 0,-1-1 0,1 0 0,23 8 0,-15-8-4,0-1-1,0-1 0,0-1 1,1 0-1,-1-2 1,1 0-1,0-1 1,25-4-1,-38 3 8,1 0-1,-1-1 1,0 0 0,1-1-1,-1 1 1,0-1 0,12-8-1,-3 0 21,25-22 0,-21 15-4,6-3 14,-1-1 0,-2-1 0,0-1-1,-2-1 1,0-1 0,-2-1 0,-1 0-1,-1-2 1,-2 0 0,-1 0 0,-1-2-1,13-43 1,-13 19 86,-2 0 1,-2-1-1,-3 0 1,-2-1-1,-3 1 0,-2-1 1,-2 1-1,-3-1 1,-27-109-1,33 165-113,0 0 0,-1 0 0,1 0 0,0 1 0,0-1 0,0 0 1,-1 0-1,1 0 0,-1 0 0,1 0 0,0 1 0,-1-1 0,1 0 0,-1 0 0,0 1 0,1-1 0,-2-1 0,1 3 0,1-1 0,0 0-1,-1 0 1,1 1-1,0-1 1,-1 0-1,1 0 1,0 1-1,-1-1 1,1 0 0,0 1-1,-1-1 1,1 1-1,0-1 1,0 0-1,0 1 1,-1-1-1,1 1 1,0-1-1,0 0 1,0 1 0,0-1-1,0 2 1,-7 36 75,6-36-77,-12 87-1,6-48-6,-31 273-232,35-264 195,1 0-1,4 1 1,1-1-1,14 71 1,-14-109 36,20 77-129,-20-80 133,0 1 1,1-1 0,1 0-1,-1 0 1,1 0-1,11 13 1,-14-21 8,0 0 0,-1 1 0,1-1 0,0-1 0,0 1 0,0 0 0,0 0 0,0-1 0,0 1 0,0-1 0,0 0 0,1 1 0,-1-1 0,0 0 0,4-1 0,33-3 87,-32 2-77,-1 0 0,1 0 0,-1-1-1,0 0 1,0 0 0,0 0 0,0-1 0,0 0 0,-1 0 0,1 0-1,-1-1 1,0 0 0,-1 0 0,1 0 0,-1 0 0,0-1-1,0 0 1,-1 0 0,0 0 0,0 0 0,0 0 0,-1-1 0,1 1-1,-2-1 1,1 1 0,0-9 0,-1-4-16,-1-1 1,-1 1-1,-1 0 1,0 0-1,-2 0 1,0 0-1,-1 1 1,-10-25-1,12 39 0,1 0 0,0 1 0,-1-1 0,0 0 0,0 1 0,0 0 0,-1 0 0,1 0 0,-1 0 0,-4-3 0,-18-16 0,37 38 0,4-1 0,-8-8 0,0 0 0,0-1 0,1 0 0,-1 0 0,1-1 0,1 0 0,8 4 0,5-1 0,1-1 0,0 0 0,0-2 0,28 2 0,-45-6 0,0-1 0,0 0 0,0-1 0,0 0 0,0 1 0,1-2 0,-2 1 0,1-1 0,11-5 0,3-2 0,26-19 0,-23 14 0,-20 12 0,0-1 0,0 1 0,0-1 0,0 0 0,0 0 0,0 0 0,-1 0 0,3-5 0,13-14 0,-18 22 0,0 0 0,0 0 0,0 0 0,1 0 0,-1 1 0,0-1 0,0 0 0,0 0 0,0 0 0,1 1 0,-1-1 0,0 0 0,0 0 0,0 0 0,0 1 0,0-1 0,0 0 0,1 0 0,-1 1 0,0-1 0,0 0 0,0 0 0,0 1 0,0-1 0,0 0 0,0 0 0,0 1 0,0-1 0,0 0 0,0 0 0,0 0 0,-1 1 0,1-1 0,0 0 0,0 0 0,0 1 0,0-1 0,0 0 0,-1 1 0,0 16 0,1-16 0,-2 29 0,1-1 0,4 31 0,0 35 0,-4-80 0,0 53 0,1-61 0,1 0 0,0-1 0,0 1 0,1-1 0,0 1 0,0-1 0,5 11 0,-6-16 0,-1 0 0,1 0 0,0 0 0,-1 0 0,1 0 0,0 0 0,0-1 0,-1 1 0,1 0 0,0-1 0,0 1 0,0 0 0,0-1 0,0 1 0,0-1 0,0 1 0,0-1 0,0 0 0,0 1 0,0-1 0,0 0 0,0 0 0,0 0 0,0 0 0,0 0 0,0 0 0,1 0 0,-1 0 0,0 0 0,0-1 0,0 1 0,0 0 0,0-1 0,0 1 0,0 0 0,0-1 0,0 0 0,1 0 0,3-2 0,0 0 0,0-1 0,0 0 0,0 0 0,6-7 0,14-20 0,-1 0 0,35-62 0,-3 4 0,-49 75 0,-6 11 0,0 1 0,-1 0 0,1-1 0,0 1 0,0 0 0,1 0 0,-1 0 0,0 0 0,1 0 0,-1 0 0,1 1 0,0-1 0,3-3 0,-4 6 0,0 0 0,0 0 0,0 0 0,0 1 0,0-1 0,0 0 0,0 0 0,0 1 0,-1-1 0,1 0 0,0 1 0,-1-1 0,1 0 0,-1 3 0,5 12 0,-2 1 0,0 0 0,-1 0 0,-1 0 0,-1 29 0,-14 86 0,5-83 0,-2-1 0,-3 1 0,-1-2 0,-2 0 0,-3-1 0,-31 55 0,33-72 0,-1-1 0,-29 33 0,35-46 0,-1-1 0,-1 0 0,0-1 0,0-1 0,-22 13 0,33-23 0,0 0 0,0 0 0,-1 0 0,1 0 0,-1-1 0,1 0 0,-1 0 0,1 0 0,-1-1 0,0 0 0,1 1 0,-1-2 0,0 1 0,0 0 0,-6-2 0,8 1 0,0 0 0,0 0 0,0 0 0,0-1 0,0 1 0,0-1 0,0 0 0,1 1 0,-1-1 0,1 0 0,-1 0 0,1-1 0,0 1 0,0-1 0,0 1 0,0-1 0,0 1 0,1-1 0,-1 0 0,1 0 0,0 0 0,-1 0 0,0-6 0,1 4 0,0 0 0,0 0 0,1 0 0,0 0 0,0 0 0,0-1 0,1 1 0,-1 0 0,1 0 0,1 0 0,-1 0 0,1 0 0,-1 1 0,1-1 0,1 0 0,-1 1 0,1-1 0,-1 1 0,1 0 0,1 0 0,-1 0 0,1 0 0,-1 1 0,1-1 0,6-3 0,13-10 0,2 0 0,0 2 0,43-19 0,86-25 0,-33 14 0,-78 28 0,-16 7 0,-1-1 0,46-27 0,-22 7 0,-25 17 0,-1-1 0,-1-2 0,26-23 0,-43 35 0,0-1 0,-1 0 0,0 0 0,0-1 0,0 0 0,-1 1 0,0-2 0,-1 1 0,1 0 0,-1-1 0,-1 1 0,1-1 0,-1 0 0,-1 0 0,2-16 0,-3 18 0,1 0 0,-2 0 0,1-1 0,-1 1 0,0 0 0,0 0 0,-1 0 0,0 0 0,0 0 0,0 0 0,-1 1 0,0-1 0,0 1 0,0 0 0,-1 0 0,1 0 0,-1 0 0,0 0 0,-1 1 0,1 0 0,-10-7 0,11 10 0,1 0 0,0 0 0,-1 0 0,1 0 0,-1 1 0,1-1 0,-1 1 0,0 0 0,1 0 0,-1-1 0,1 2 0,-1-1 0,1 0 0,-1 1 0,0-1 0,1 1 0,-1 0 0,1-1 0,0 1 0,-1 1 0,1-1 0,0 0 0,0 0 0,-1 1 0,-1 2 0,-4 2 0,1 0 0,0 1 0,0 0 0,0 0 0,-5 10 0,9-13 0,1 0 0,0 1 0,0 0 0,0-1 0,1 1 0,0 0 0,-1 0 0,2 0 0,-1-1 0,0 1 0,1 0 0,0 0 0,0 0 0,1 0 0,1 7 0,0 1 0,1 0 0,1-1 0,0 1 0,9 19 0,-5-15 0,2-1 0,0 1 0,1-1 0,0-1 0,1 0 0,1-1 0,1 0 0,0-1 0,0-1 0,1 0 0,30 17 0,-32-21 0,0-2 0,0 0 0,0 0 0,0-2 0,1 1 0,0-2 0,0 0 0,0 0 0,0-2 0,1 1 0,-1-2 0,0 0 0,1-1 0,-1 0 0,0-1 0,21-5 0,-24 3 0,0 0 0,0 0 0,-1-1 0,1 0 0,-1-1 0,0 0 0,-1-1 0,1 0 0,7-9 0,-16 15 43,0 0-1,0-1 1,0 1-1,0-1 1,0 1-1,-1-1 1,1 0-1,-1 1 1,1-1-1,-1 0 1,0 1-1,0-1 1,1 0-1,-1 1 1,0-1-1,0 0 1,-1 1-1,1-1 1,0 0-1,-1 1 1,1-1-1,-1-2 1,-16-29-3939,16 31 2879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06.1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1 800 8744,'0'0'4048,"11"-9"-3322,14-11-19,-1-2 0,41-47-1,-33 23 31,-2-1-1,-2-2 1,-3 0 0,23-62-1,-11 9 1023,27-127 0,-63 222-1420,0-1-1,0-1 0,0-11 1,1 17 482,3 10-480,3 9-146,7 27-19,-1 1 0,-3 1 0,-1 0 0,-3 0 0,-1 1 0,-2 0 0,-3 0 0,-7 79 0,5-115-141,-1 0 0,0 1-1,-1-1 1,0 0 0,0 0 0,-1-1 0,-1 1 0,-8 13-1,11-20-15,0 0 0,0 0-1,0 0 1,-1-1-1,1 1 1,-1-1-1,0 1 1,0-1 0,0 0-1,0 0 1,0 0-1,0 0 1,-1-1-1,1 1 1,0-1-1,-1 0 1,1 0 0,-1 0-1,0-1 1,1 1-1,-1-1 1,0 0-1,1 0 1,-1 0-1,0 0 1,1-1 0,-7-1-1,-1-1 50,1 0-1,-1-1 1,1-1-1,0 0 1,0 0 0,0-1-1,1 0 1,0 0-1,0-1 1,1-1 0,0 1-1,0-1 1,0-1-1,1 1 1,-9-16-1,15 23-60,1 0 0,-1 1 0,1-1-1,-1 0 1,1 0 0,0 0-1,-1 0 1,1 0 0,0 0 0,0 1-1,0-1 1,0 0 0,0 0-1,0 0 1,0 0 0,0 0 0,0 0-1,0 0 1,0 0 0,0 0-1,1 1 1,-1-1 0,0 0 0,1 0-1,-1 0 1,1 0 0,-1 1 0,1-1-1,-1 0 1,1 0 0,-1 1-1,1-1 1,0 0 0,-1 1 0,1-1-1,0 1 1,0-1 0,-1 1-1,1-1 1,0 1 0,0 0 0,1-1-1,5-2 11,0 1-1,0 0 0,0 1 0,10-2 0,-13 3-18,160-21 18,90-13-72,-121 6-36,233-82 0,-293 89 78,14-7 3,-74 20 14,-12 7-2,0 0 0,1 0 0,-1 1 0,0-1 1,0 0-1,1 1 0,-1-1 0,1 0 1,-1 1-1,0 0 0,3-1 0,-6 0 45,2 0-45,0 1 1,0 0 0,0-1-1,-1 1 1,1 0 0,0 0-1,0-1 1,0 1-1,-1 0 1,1 0 0,0 0-1,-1-1 1,1 1 0,0 0-1,-1 0 1,1 0 0,0 0-1,-1-1 1,1 1-1,0 0 1,-1 0 0,1 0-1,0 0 1,-1 0 0,1 0-1,0 0 1,-1 0 0,1 0-1,0 0 1,-1 1-1,-24 5 35,0 2 0,1 0 0,0 2 0,0 0 0,1 2 0,1 1-1,0 1 1,0 0 0,-33 31 0,46-37-24,0 1 0,1-1 0,0 2 0,0-1 0,0 1 1,2 0-1,-1 1 0,1 0 0,1 0 0,0 0 0,-4 13 0,7-18-6,1 0 0,0 0-1,0 0 1,0 0 0,1 0 0,0 0-1,0 0 1,0 0 0,1 0 0,0 0 0,0 0-1,0 0 1,1-1 0,0 1 0,0 0-1,1-1 1,0 1 0,-1-1 0,2 0 0,-1 0-1,1 0 1,-1 0 0,1-1 0,5 5-1,-1-1 0,-1-1 0,1 0 0,1-1 0,-1 0 0,1-1 0,0 1-1,0-1 1,1-1 0,-1 0 0,1 0 0,0-1 0,0-1 0,1 1 0,-1-2-1,0 1 1,1-1 0,-1-1 0,0 0 0,12-1 0,5-3 7,-1-1 0,1-1-1,-1-1 1,0-2 0,0 0 0,-1-2 0,0-1 0,-1 0 0,-1-2 0,0-1 0,26-22-1,-27 19 49,0-2 0,-1 0-1,-1-1 1,-1-1 0,-1-1-1,-1-1 1,-1 0 0,-1-1-1,-1-1 1,16-42-1,-26 52 114,0 0 0,-1 0 0,-1 0 0,-1 0 0,0-30 0,-2 38-43,1 7-125,0 1 0,0 0-1,0 0 1,0 0 0,0-1-1,0 1 1,0 0 0,0 0-1,0 0 1,0-1 0,0 1-1,0 0 1,0 0 0,0-1-1,0 1 1,0 0 0,0 0-1,0 0 1,1-1 0,-1 1-1,0 0 1,0 0 0,0 0-1,0 0 1,0-1 0,0 1-1,0 0 1,1 0 0,-1 0-1,0 0 1,0 0-1,0-1 1,1 1 0,-1 0-1,0 0 1,0 0 0,0 0-1,0 0 1,1 0 0,-1 0-1,1 0 1,8 6 65,8 16-73,11 20-42,-1 2-1,37 86 1,-53-101 32,1 1-1,2-2 1,1 0 0,1 0-1,39 49 1,-50-72 13,0-1 0,1 1 1,0-1-1,-1 0 0,1 0 0,1 0 0,-1-1 0,0 0 1,1 0-1,-1-1 0,1 0 0,0 0 0,0-1 1,0 1-1,0-2 0,0 1 0,0-1 0,0 0 1,11-1-1,-2-1 1,1-1 1,-1 0 0,0-1 0,-1-1-1,1 0 1,-1-1 0,21-12-1,-15 7 29,0-2-1,-1 0 1,0-1-1,-1-2 1,0 0-1,-1 0 0,-2-2 1,1 0-1,-2-1 1,0-1-1,-2 0 1,16-30-1,-26 44-17,-1 0 1,0 0-1,-1 0 0,0-1 1,0 1-1,0 0 0,0-1 0,-1 1 1,0-1-1,-1 1 0,1 0 1,-1-1-1,0 1 0,-1 0 1,0 0-1,0 0 0,0 0 1,0 0-1,-1 0 0,0 0 0,-1 1 1,1-1-1,-1 1 0,0 0 1,-6-6-1,6 9-12,1-1 0,-1 1 0,0 0 0,0 1 0,0-1 0,0 1 0,0 0 0,0 0 0,0 0 0,0 0 0,-1 1 0,1-1 0,0 1 0,0 0 0,-1 1 0,1-1 0,0 1 0,0-1 0,0 1 0,0 1 0,-6 1 0,4-1 0,1 0 0,-1 1 0,0 0 0,1 0 0,0 0 0,0 1 0,0 0 0,0-1 0,0 2 0,1-1 0,-1 1 0,1-1 0,-5 10 0,4-7 0,2 0 0,-1 1 0,1 0 0,0 0 0,0 0 0,1 0 0,0 0 0,1 0 0,-1 12 0,2-13 0,0 0 0,1 0 0,0 0 0,1 0 0,-1 0 0,1 0 0,1-1 0,-1 1 0,1-1 0,0 1 0,7 9 0,-6-9 0,0-1 0,0 1 0,0-1 0,1 1 0,0-1 0,1-1 0,-1 1 0,1-1 0,0 0 0,0 0 0,1-1 0,-1 0 0,1 0 0,0 0 0,0-1 0,10 3 0,-4-3 0,0 0 0,1-1 0,-1 0 0,1-1 0,-1-1 0,1 0 0,0-1 0,-1-1 0,1 0 0,-1 0 0,1-1 0,-1-1 0,24-10 0,3-6 0,0-2 0,66-47 0,-97 63 0,0-1 0,-1-1 0,0 1 0,0-1 0,-1-1 0,0 1 0,-1-1 0,0 0 0,8-15 0,-11 18 0,0 0 0,-1 0 0,0 0 0,0 0 0,0-1 0,-1 1 0,0-1 0,0 1 0,-1-1 0,1 1 0,-1-1 0,-1 1 0,1-1 0,-1 1 0,0-1 0,-1 1 0,-2-8 0,3 12 0,1 1 0,-1-1 0,0 0 0,0 0 0,0 1 0,0-1 0,0 1 0,0-1 0,0 1 0,-1-1 0,1 1 0,0 0 0,-1-1 0,1 1 0,-4-2 0,4 3 0,-1-1 0,1 1 0,0 0 0,-1 0 0,1-1 0,-1 1 0,1 0 0,0 0 0,-1 0 0,1 0 0,-1 1 0,1-1 0,0 0 0,-1 1 0,1-1 0,-2 1 0,-4 3 0,0 0 0,0 1 0,1-1 0,0 1 0,-11 11 0,7-7 0,4-3 0,0 1 0,0 1 0,0-1 0,1 1 0,0 0 0,1 0 0,0 0 0,-4 11 0,2-3 0,1 0 0,1 1 0,-4 25 0,7-34 0,0-1 0,1 1 0,1 0 0,-1-1 0,1 1 0,0-1 0,1 1 0,0-1 0,0 1 0,1-1 0,0 0 0,3 7 0,-4-10 0,1 0 0,-1 0 0,1-1 0,-1 1 0,1-1 0,0 0 0,0 0 0,0 0 0,1 0 0,-1 0 0,1-1 0,0 1 0,0-1 0,-1 0 0,1 0 0,1-1 0,-1 1 0,0-1 0,0 0 0,0 0 0,1 0 0,4 0 0,4-1 0,0 0 0,-1-1 0,1-1 0,0 0 0,0-1 0,-1 0 0,1-1 0,-1 0 0,17-9 0,-8 2 0,-1 0 0,-1-2 0,0 0 0,24-23 0,122-102 0,-129 117 0,-35 21 0,1 0 0,-1 1 0,0-1 0,0 1 0,0-1 0,0 1 0,0-1 0,0 1 0,0 0 0,0-1 0,0 1 0,0 0 0,0 0 0,-1 0 0,1-1 0,0 1 0,1 2 0,0 3 0,0 0 0,0 0 0,0 0 0,-1 0 0,0 0 0,0 0 0,0 0 0,-1 7 0,-4 56 0,1-47 0,3-12 0,-1 0 0,0-1 0,-1 1 0,0-1 0,-1 1 0,0-1 0,0 0 0,-5 9 0,2-4 0,16-23 0,18-25 0,14-26 0,19-26 0,-53 78 0,1 0 0,-1 1 0,1 0 0,0 1 0,1 0 0,0 0 0,16-6 0,-15 6 0,-10 6 0,-1 0 0,1 0 0,0 0 0,-1 0 0,1 0 0,-1 0 0,1 0 0,0 0 0,-1 0 0,1 0 0,-1 0 0,1 0 0,0 1 0,-1-1 0,1 0 0,-1 0 0,1 1 0,-1-1 0,1 0 0,-1 1 0,1-1 0,-1 0 0,0 1 0,1-1 0,-1 1 0,1-1 0,-1 1 0,0-1 0,1 1 0,-1 0 0,12 19 0,-11-17 0,8 19 0,0 0 0,-2 0 0,8 44 0,-10-41 0,2 1 0,17 45 0,-23-67 0,1-1 0,0 1 0,0 0 0,1-1 0,-1 0 0,1 1 0,0-1 0,0 0 0,0 0 0,0 0 0,0-1 0,0 1 0,1-1 0,0 0 0,-1 0 0,1 0 0,0 0 0,0-1 0,0 1 0,0-1 0,0 0 0,0 0 0,6 0 0,-4-1 0,0 0 0,0 0 0,0-1 0,0 0 0,0 0 0,1 0 0,-2-1 0,1 0 0,0 0 0,0 0 0,-1-1 0,1 0 0,-1 0 0,0 0 0,8-7 0,68-65 0,-72 65 0,0-1 0,0 0 0,-1 0 0,0-1 0,10-23 0,-4 3 0,19-31 0,-35 70 0,1 0 0,-1 0 0,2 0 0,-1 0 0,1 0 0,0 0 0,1 0 0,2 13 0,-1-2 0,-1 15 0,-1-22 0,0-1 0,1 0 0,0 1 0,0-1 0,1 0 0,1 0 0,0 0 0,5 12 0,-7-19 0,0-1 0,1 1 0,-1-1 0,1 1 0,-1-1 0,1 0 0,0 0 0,-1 0 0,1 0 0,0 0 0,1 0 0,-1 0 0,0-1 0,0 1 0,6 1 0,-5-2 0,-1 0 0,1-1 0,0 0 0,0 0 0,0 1 0,0-2 0,0 1 0,0 0 0,0-1 0,0 1 0,-1-1 0,1 0 0,0 0 0,0 0 0,2-1 0,14-8 0,-1 0 0,-1-1 0,25-19 0,-20 13 0,7-4 0,30-30 0,-55 47 0,1 0 0,0 0 0,0 1 0,0-1 0,1 1 0,-1 0 0,1 1 0,6-3 0,-12 5 0,1 0 0,0 0 0,0 0 0,-1 0 0,1 0 0,0 0 0,0 0 0,0 0 0,-1 0 0,1 1 0,0-1 0,-1 0 0,1 1 0,0-1 0,-1 0 0,1 1 0,0-1 0,-1 1 0,1-1 0,-1 1 0,1-1 0,0 2 0,12 13 0,-12-14 0,2 4 0,-1 0 0,1 1 0,-1-1 0,0 0 0,0 1 0,0-1 0,-1 1 0,0 0 0,0 0 0,0-1 0,-1 9 0,0-3 0,0 0 0,-1 0 0,-1 0 0,0 0 0,-3 12 0,-1-9 0,28-35 0,9-22 0,-11 13 0,3 1 0,0 0 0,34-31 0,-48 52 0,-7 6 0,0 0 0,0 0 0,0 0 0,0 0 0,1 1 0,-1-1 0,0 1 0,5-3 0,-6 4 0,1 0 0,-1 0 0,0 0 0,0 0 0,1 0 0,-1 0 0,0 0 0,1 1 0,-1-1 0,0 0 0,0 1 0,0-1 0,1 1 0,-1-1 0,0 1 0,0 0 0,0-1 0,0 1 0,0 0 0,0 0 0,0 0 0,0 0 0,1 1 0,4 5 0,-1 1 0,0-1 0,0 1 0,0 0 0,-1 0 0,-1 0 0,1 1 0,-1-1 0,2 11 0,13 30 0,-17-47 0,0 0 0,0-1 0,0 1 0,0 0 0,0-1 0,0 1 0,1-1 0,-1 0 0,1 1 0,-1-1 0,1 0 0,-1 0 0,1 0 0,0 0 0,-1 0 0,1 0 0,3 1 0,-1-1 0,0-1 0,0 1 0,0 0 0,0-1 0,0 0 0,0 0 0,0 0 0,5-2 0,2 0 0,1-1 0,-1 0 0,1-1 0,17-9 0,16-9 0,-1-2 0,-1-3 0,44-34 0,-63 42 0,26-24 0,-45 39 0,-1-1 0,0 0 0,0 0 0,-1 0 0,0 0 0,1 0 0,-2-1 0,4-8 0,-6 14 0,0 0 0,0 0 0,0-1 0,0 1 0,0 0 0,0-1 0,0 1 0,0 0 0,0 0 0,0-1 0,0 1 0,0 0 0,0 0 0,0-1 0,0 1 0,0 0 0,0 0 0,0-1 0,0 1 0,-1 0 0,1 0 0,0-1 0,0 1 0,0 0 0,0 0 0,-1 0 0,1-1 0,0 1 0,0 0 0,-1 0 0,1 0 0,0 0 0,0-1 0,-1 1 0,1 0 0,0 0 0,0 0 0,-1 0 0,1 0 0,0 0 0,0 0 0,-1 0 0,1 0 0,0 0 0,-1 0 0,1 0 0,0 0 0,-1 0 0,-14 2 0,-6 7 0,1 1 0,0 0 0,0 2 0,1 0 0,-29 25 0,23-15 0,1 1 0,1 1 0,-24 33 0,35-39 0,0 0 0,-15 30 0,23-40 0,1-1 0,-1 1 0,2 0 0,-1 1 0,1-1 0,0 0 0,1 1 0,0-1 0,0 13 0,1-20 0,0-1 0,0 1 0,0 0 0,0 0 0,0 0 0,1 0 0,-1-1 0,0 1 0,0 0 0,1 0 0,-1 0 0,0-1 0,1 1 0,-1 0 0,1 0 0,-1-1 0,1 1 0,-1 0 0,1-1 0,-1 1 0,1-1 0,0 1 0,-1-1 0,1 1 0,0-1 0,-1 1 0,1-1 0,0 1 0,1-1 0,0 0 0,0 1 0,0-1 0,0-1 0,-1 1 0,1 0 0,0 0 0,0-1 0,0 1 0,0-1 0,0 0 0,0 1 0,2-2 0,6-4 0,0 0 0,-1 0 0,13-11 0,-8 4 0,0 0 0,-1-1 0,0 0 0,-1-1 0,-1 0 0,0-1 0,-1 0 0,-1-1 0,0 0 0,-2-1 0,0 1 0,8-34 0,-10 41 0,2 23 0,1 16 0,-1 1 0,-2 0 0,0 0 0,-2 1 0,-2-1 0,0 1 0,-5 36 0,-6 13 0,-30 118 0,28-150 0,-3 0 0,-2-1 0,-2-1 0,-2-1 0,-45 72 0,59-106 0,-1-1 0,0 0 0,0-1 0,-1 0 0,0 0 0,0-1 0,-1 0 0,0-1 0,-1 0 0,0 0 0,-14 6 0,18-10 0,0-1 0,0 1 0,-1-1 0,1 0 0,-1-1 0,1 0 0,-1 0 0,1-1 0,-1 0 0,0 0 0,1-1 0,-1 0 0,1 0 0,-1 0 0,1-1 0,0-1 0,-1 1 0,1-1 0,-10-6 0,6 2 0,-1 0 0,2-1 0,-1 0 0,1-1 0,0-1 0,1 1 0,0-1 0,0-1 0,2 0 0,-1 0 0,1-1 0,1 1 0,-9-20 0,12 22 0,0 1 0,1-1 0,-1 0 0,2 0 0,-1 0 0,1 0 0,1 0 0,-1 0 0,2 0 0,-1 0 0,1-1 0,0 1 0,1 1 0,0-1 0,1 0 0,0 0 0,0 1 0,1-1 0,0 1 0,10-15 0,-2 6 0,2 1 0,0 1 0,1 0 0,33-25 0,-19 19 0,0 2 0,39-19 0,-7 9 0,1 2 0,80-23 0,-56 31 0,-88 18 0,0 0 0,1 1 0,-1-1 0,1 0 0,-1-1 0,1 1 0,0 0 0,0 0 0,-1-1 0,0-1 0,-11-9 0,-22-16-3995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2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9440,'0'0'2592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06.3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20 17079,'0'0'1832,"117"-20"-1712,-34 20-8,9 14-16,5 27 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07.0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202 159 9144,'0'0'7391,"-10"-10"-6544,-33-32 26,39 39-702,-1-1 0,1 1 0,-1 0 0,0 1 0,0-1 0,0 1 0,0 0-1,-1 0 1,1 0 0,0 1 0,-1 0 0,1 0 0,-9 0 0,6 0 126,3 0-21,0 1 0,0 0 0,-1 0 0,1 1 1,-6 0-1,10 0-172,0-1 1,0 0 0,-1 0 0,1 0-1,0 1 1,0-1 0,0 0-1,0 1 1,0-1 0,0 1 0,0-1-1,0 1 1,0-1 0,1 1-1,-1 0 1,0 0 0,0-1 0,0 1-1,1 0 1,-1 0 0,0 0-1,1 0 1,-1 0 0,1 0 0,-1 0-1,1 0 1,-1 0 0,1 0-1,-1 2 1,2-3-54,-1 1-1,0-1 0,0 1 1,0-1-1,1 1 0,-1-1 1,0 1-1,0-1 0,1 0 0,-1 1 1,1-1-1,-1 1 0,0-1 1,1 0-1,-1 1 0,1-1 1,-1 0-1,1 1 0,-1-1 1,0 0-1,1 0 0,-1 0 1,1 1-1,0-1 0,-1 0 1,1 0-1,-1 0 0,1 0 1,-1 0-1,1 0 0,-1 0 1,1 0-1,-1 0 0,1 0 1,-1 0-1,1 0 0,-1-1 1,1 1-1,0 0 0,23-6 506,-15 2-385,43-16 481,-48 18-566,-1 0 0,1-1 0,0 1 0,-1-1 0,1 0 0,-1 0 0,0 0 0,0 0 0,0 0-1,3-6 1,-5 8-72,-1 1 0,0-1-1,0 1 1,1-1-1,-1 1 1,0-1-1,0 1 1,0-1-1,1 0 1,-1 1-1,0-1 1,0 1 0,0-1-1,0 0 1,0 1-1,0-1 1,0 1-1,0-1 1,-1 0-1,1 1 1,0-1-1,0 1 1,0-1 0,-1 1-1,1-1 1,0 1-1,-1-1 1,-15-11 919,-25 1-3028,37 10 327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3504,'0'0'14025,"3"11"-13557,0 15-154,0 0 1,-2 0 0,-3 45-1,-27 115 904,10-76-538,7-31-209,-20 155 1526,32-219-1470,0-15-518,0 0 0,0 0 0,0 0 0,0 0 0,0 0 0,0 0 0,0 1 0,0-1 0,0 0 0,0 0 0,1 0 0,-1 0 0,0 0 0,0 0 0,0 0 0,0 0 0,0 0 0,0 0 0,0 0 0,0 0 0,0 0 0,0 0 0,0 0 0,0 0 0,1 0 0,-1 0 0,0 0 0,0 0 0,0 0 0,0 0 0,0 0 0,0 0 0,0 0 0,0 0 0,0 0 0,0 0 0,0 0 0,1 0 0,-1 0 0,0 0 0,0 0 0,0 0 0,0 0 0,0 0 0,0 0 0,0-1 0,0 1 0,0 0 0,0 0 0,0 0 0,0 0 0,0 0 0,0 0 0,0 0 0,0 0 0,0 0 0,0 0 0,0 0 0,0 0 0,0-1 0,0 1 0,0 0 0,0 0 0,0 0 0,12-25 835,-6 10-916,3-1-29,20-25 0,-14 23-3155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172 112 5416,'0'0'6962,"-14"1"-6399,2-1-386,7 0-105,-1 0-1,1 0 1,0 1-1,0-1 1,0 1-1,0 0 1,0 1-1,0-1 1,0 1-1,0 0 1,0 0 0,0 1-1,-6 4 1,5-3 118,0 1 0,0-1 0,1 1 0,0 1 0,0-1 0,0 1 0,0 0 0,1 0 0,0 0 0,1 1 0,-6 12 1,7-15-105,1-1 1,1 0-1,-1 1 1,0-1-1,1 1 1,0-1-1,0 1 1,0-1-1,0 1 1,0-1-1,1 1 1,0-1-1,0 1 1,-1-1-1,2 0 1,-1 1 0,0-1-1,1 0 1,0 0-1,-1 0 1,1 0-1,0 0 1,1-1-1,-1 1 1,0 0-1,1-1 1,4 4-1,-4-4-17,0 0-1,0 1 0,0-1 0,0 0 0,0-1 0,1 1 0,-1 0 0,1-1 0,-1 0 0,1 0 0,-1 0 1,1 0-1,0-1 0,-1 1 0,1-1 0,7 0 0,-6-1 2,0 0-1,0 0 1,0-1-1,0 0 1,-1 1-1,1-2 1,0 1 0,-1 0-1,1-1 1,-1 0-1,4-4 1,1-1 37,0 0-1,-1-1 1,0 0-1,0 0 1,-1-1 0,0 0-1,-1-1 1,-1 1-1,9-21 1,-11 22-10,0-2 0,-1 1-1,0 0 1,0-14 0,-1 20-39,-1 0 0,0 0 1,0 0-1,0-1 0,-1 1 1,0 0-1,1 0 0,-1 0 1,-1 0-1,1 0 0,-1 0 1,1 0-1,-1 0 0,-3-3 1,-7 2 304,5 2 115,18-2-290,26-7-83,-17 5-68,0 0 0,1 2 0,0 0 0,36-3 0,-52 8-25,0 0 0,0 0 0,0 0 0,0 1 0,0 0 0,0 0 0,0 0 0,0 0 0,-1 1 0,1 0 0,0 0 0,-1 0 0,1 1 0,-1-1 0,0 1 0,0 0 0,0 0-1,0 1 1,0-1 0,-1 1 0,1 0 0,-1 0 0,0 0 0,0 0 0,2 6 0,0 0 42,-1 0-1,0 0 0,0 1 1,-1 0-1,-1 0 0,3 19 1,-2 67 586,-3-96-620,0 0 1,0 0 1,0 0 0,0-1 0,0 1 0,0 0-1,0 0 1,0-1 0,0 1 0,1 0 0,-1-1 0,0 1-1,0 0 1,1 0 0,-1-1 0,0 1 0,1 0-1,-1-1 1,0 1 0,1-1 0,-1 1 0,2 0 0,-2 0-8,1-1 0,0 0 0,-1 0 0,1 0 0,-1 0 0,1 0 1,0 0-1,-1 0 0,1 0 0,0 0 0,-1 0 0,1 0 1,-1-1-1,1 1 0,0 0 0,-1 0 0,1-1 0,-1 1 0,1 0 1,0-1-1,30-28 250,-25 23-224,20-22 126,24-35 0,-29 34 47,43-43-1,-61 69-165,1 0-1,0 0 1,-1 0-1,1 0 0,6-3 1,-9 6-37,-1 0-1,1-1 1,0 1 0,0 0-1,-1 0 1,1-1 0,0 1-1,-1 0 1,1 0 0,0 0-1,0 0 1,-1 0 0,1 0-1,0 0 1,-1 0 0,1 0-1,0 0 1,0 0 0,-1 1-1,1-1 1,0 0 0,-1 0-1,1 1 1,0-1 0,-1 0-1,1 1 1,-1-1-1,1 1 1,0-1 0,-1 1-1,1-1 1,-1 1 0,1-1-1,-1 1 1,0 0 0,1-1-1,-1 1 1,0-1 0,1 1-1,-1 0 1,0 0 0,0-1-1,1 2 1,21 90 325,-4-14-141,-10-46-80,-3-13-10,0 1 0,9 20 0,-12-36-55,-1 0 0,1 0 0,0-1-1,0 1 1,1-1 0,-1 1 0,1-1 0,0 0 0,0 0 0,0 0 0,0 0 0,0 0 0,0-1 0,1 1-1,6 2 1,-8-4-31,-1-1 0,1 1 0,-1-1 0,1 0 0,-1 1-1,1-1 1,-1 0 0,1 0 0,-1 0 0,1 0 0,0-1 0,-1 1-1,1 0 1,-1-1 0,1 1 0,-1-1 0,1 1 0,-1-1-1,0 0 1,1 1 0,-1-1 0,0 0 0,0 0 0,2-2-1,3-2 6,0-1 0,-1-1 0,8-10 0,-1 0-13,38-49-389,-35 43-3208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1230 5416,'0'0'7769,"11"-10"-7334,-3 3-340,8-6 175,0-1 1,26-32-1,-19 18 168,-2 0-1,0-2 0,20-41 1,66-167 2231,-106 235-2532,0-1 0,0 1 0,0 0 0,0 0 1,-1 0-1,1 0 0,-1-6 0,-18 26 724,4 12-589,-15 44-1,22-56-211,1 4-2,0 0 0,2 1 1,0 0-1,1 0 0,1 0 0,2 0 0,2 29 0,-1-33 19,1 0 0,0 0 0,2 0 0,10 32-1,-13-48-63,0 0 0,-1 0 0,1-1-1,0 1 1,0 0 0,0 0-1,1-1 1,-1 1 0,0-1 0,0 1-1,1-1 1,-1 0 0,1 1 0,-1-1-1,1 0 1,0 0 0,-1 0 0,1 0-1,0 0 1,0-1 0,0 1 0,0 0-1,0-1 1,0 1 0,-1-1 0,1 0-1,0 0 1,0 0 0,0 0-1,0 0 1,0 0 0,0 0 0,0-1-1,0 1 1,0-1 0,0 1 0,0-1-1,0 0 1,1-1 0,6-2 39,-1-1 1,1 0-1,-1-1 0,-1 1 1,1-2-1,10-10 0,0-5 57,0 0 0,-2-1 0,-1-1 0,-1 0 0,13-29 0,24-41 360,-48 88-425,-1 2-12,0 1 0,-1 0 0,1 0 0,1 0 0,-1 0 0,0 0 1,1 0-1,-1 1 0,1-1 0,0 1 0,0 0 0,4-3 0,-6 5-26,-1 1-1,1-1 0,-1 0 1,1 0-1,0 1 1,-1-1-1,1 0 0,-1 1 1,1-1-1,-1 0 1,1 1-1,0-1 0,-1 1 1,0-1-1,1 1 0,-1-1 1,1 1-1,-1-1 1,0 1-1,1-1 0,-1 1 1,0 0-1,0-1 1,1 1-1,-1 0 0,0-1 1,0 1-1,0 0 1,0-1-1,0 1 0,0 0 1,0-1-1,0 2 0,4 25 73,-4-27-75,-2 179 392,-2-67 78,4-111-467,0-1 0,0 0 0,0 0 0,0 0 0,0 0 0,0 0 0,0 1 0,0-1 0,0 0 0,0 0 0,0 0 0,0 0 0,0 0 0,0 0 0,0 1 0,0-1 0,1 0 0,-1 0 0,0 0 0,0 0 0,0 0 0,0 0 0,0 0 0,0 0 0,0 1 0,0-1 0,0 0 0,0 0 0,1 0-1,-1 0 1,0 0 0,0 0 0,0 0 0,0 0 0,0 0 0,0 0 0,1 0 0,-1 0 0,0 0 0,0 0 0,0 0 0,0 0 0,0 0 0,0 0 0,1 0 0,7-4 101,6-8-37,9-18 13,0-2 0,-2 0 0,20-43 0,6-8 101,-41 72-153,-6 9-21,1-1 1,0 1-1,1 0 0,-1 0 1,0 0-1,1-1 0,-1 1 1,1 0-1,0 1 0,0-1 1,-1 0-1,4-2 0,-4 4-7,-1 0 0,1 0 0,-1 0 0,1 0 0,-1 0 0,1 0 0,-1 1 0,1-1 0,-1 0 0,1 0 0,-1 0-1,1 0 1,-1 1 0,1-1 0,-1 0 0,0 1 0,1-1 0,-1 0 0,1 1 0,-1-1 0,0 0 0,1 1-1,-1-1 1,0 1 0,0-1 0,1 0 0,-1 1 0,0-1 0,0 1 0,0-1 0,1 1 0,-1-1 0,0 1 0,6 20 32,-6-21-33,6 28 53,2-1 0,1 0 0,1 0 0,2-1 0,26 45 0,-35-67-39,0 1 0,0-1 0,0 0 0,0 0 1,1 0-1,-1 0 0,1-1 0,0 1 0,0-1 0,1 0 0,-1 0 0,0-1 0,1 1 0,0-1 0,0 0 0,6 2 1,-6-4 8,1 1 1,-1-1 0,0 1-1,0-2 1,1 1 0,-1 0 0,0-1-1,0 0 1,0 0 0,0-1-1,0 1 1,0-1 0,0 0 0,0-1-1,0 1 1,4-4 0,4-3 35,0-1 0,0 0 0,-1-1 0,-1 0 1,0-1-1,0 0 0,-1 0 0,-1-1 0,12-22 0,-15 26-21,-2-1-1,1 1 0,-1-1 0,-1 0 0,0 0 0,0 0 0,-1 0 0,0-1 0,-1 1 1,0-1-1,0 1 0,-2-1 0,1 1 0,-1-1 0,-3-12 0,3 20-17,0 0 0,0-1 0,0 1 0,0 0 0,-1 0 0,1 1 0,-1-1 0,0 0 0,1 0 0,-2 1 0,1-1 0,0 1 0,-3-3 0,4 4-19,0 1 1,0-1 0,0 1 0,0 0-1,0-1 1,0 1 0,0 0 0,0 0-1,0 0 1,0-1 0,0 1 0,0 0-1,0 0 1,0 1 0,0-1 0,0 0-1,0 0 1,0 0 0,0 1 0,0-1-1,0 0 1,0 1 0,0-1 0,0 1-1,1-1 1,-1 1 0,0-1 0,0 1-1,0 0 1,1-1 0,-1 1 0,0 0-1,1 0 1,-1 0 0,0 0 0,1-1-1,-1 1 1,1 0 0,0 0 0,-1 1-1,-5 9-4,1 0-1,0 0 1,1 0-1,0 1 0,1 0 1,0-1-1,1 1 0,1 0 1,-1 0-1,2 0 1,0 0-1,0 0 0,3 15 1,-1-12-4,1 0 0,0-1 0,2 1 0,-1-1 0,2 0 1,0 0-1,0-1 0,1 0 0,1 0 0,12 16 0,-17-25 5,0-1 0,0 0 0,1 1 0,-1-1 0,1 0 0,0-1 0,0 1-1,0-1 1,0 0 0,0 0 0,0 0 0,1 0 0,-1-1 0,1 1-1,-1-1 1,1 0 0,-1-1 0,1 1 0,0-1 0,-1 0 0,1 0 0,6-1-1,-4 0 5,0-1 0,1 0-1,-1 0 1,0-1 0,0 0-1,-1 0 1,1 0 0,0-1-1,-1 0 1,0 0 0,0-1-1,0 0 1,5-6-1,25-31 89,-1-1 0,47-78 0,-66 95-48,-13 21-40,1-1 0,-1 2 0,1-1 0,0 0 0,0 1 0,8-7 0,-11 10-7,1 0 1,-1 1 0,0-1-1,1 0 1,-1 1-1,0-1 1,1 1 0,-1-1-1,1 1 1,-1 0-1,1-1 1,-1 1 0,0 0-1,1 0 1,-1 0-1,1 0 1,-1 0 0,1 1-1,-1-1 1,1 0-1,-1 1 1,1-1 0,-1 1-1,0-1 1,1 1-1,-1 0 1,0 0 0,0-1-1,1 1 1,-1 0-1,1 2 1,5 3-2,0 1-1,0 0 0,-1 0 1,0 1-1,0-1 1,7 15-1,21 54 39,-15-29 16,24 63 179,-41-107-202,-1 0-1,1 0 1,0 0 0,1-1-1,-1 1 1,0 0-1,1-1 1,-1 1-1,1-1 1,0 0-1,0 0 1,0 0-1,0-1 1,0 1-1,0 0 1,0-1-1,1 0 1,-1 0-1,0 0 1,1 0 0,-1-1-1,1 1 1,-1-1-1,1 0 1,-1 0-1,1 0 1,-1-1-1,5 0 1,1-3 90,3 0 14,-8 3-91,1 0 0,-1 0-1,0-1 1,0 1 0,0-1 0,5-4 0,6-2 6,-4 3-22,0-1-1,-1 0 1,0-1-1,0 0 1,-1-1 0,0 0-1,0 0 1,-1-1-1,14-18 1,-6 4 17,-1-1 0,-1 0 0,13-33 0,-6 2 30,-2 0-1,-2-2 1,13-84-1,9-182 107,-30 239-147,1-170 1,-20 291-31,-6 120-100,7 1-1,13 186 1,0-256 51,-4-48-7,2-1-1,13 71 0,-14-104 53,1 4-2,1-1 0,-1 0-1,1 0 1,8 15 0,-11-22 6,1-1 1,0 1-1,0-1 0,0 1 1,1-1-1,-1 1 1,0-1-1,0 1 0,1-1 1,-1 0-1,1 0 1,-1 0-1,1 0 0,-1 0 1,1 0-1,0 0 0,-1 0 1,1-1-1,0 1 1,0-1-1,0 1 0,0-1 1,-1 0-1,1 0 1,0 1-1,0-1 0,0-1 1,0 1-1,0 0 1,-1 0-1,4-1 0,4-3 15,0 1 0,0-1 0,-1-1 0,1 1 0,-1-2 0,0 1 0,0-1 0,-1 0 0,0 0 0,0-1 0,0 0 0,-1-1 0,0 1 0,0-1 0,-1 0 0,0-1 0,4-10 0,7-17 80,-1 0 1,18-72 0,-30 96-94,15-55-2,-20 96 0,2 0 0,1 0 0,1 0 0,2 0 0,7 31 0,-8-50 0,0 8 0,2 0 0,7 20 0,-10-33 0,1 0 0,-1 0 0,1 0 0,0-1 0,0 1 0,0-1 0,1 0 0,0 1 0,0-2 0,0 1 0,7 5 0,-8-8 0,-1 0 0,1 0 0,0 0 0,0-1 0,0 1 0,-1-1 0,1 0 0,0 0 0,0 0 0,0 0 0,-1 0 0,1-1 0,0 1 0,0-1 0,0 1 0,-1-1 0,4-2 0,2 0 0,0 0 0,0-1 0,0 0 0,10-7 0,33-26 0,-11 9 0,70-63 0,-75 57 0,24-24 0,-44 45 0,-23 22 0,2 1 0,-1-1 0,-8 20 0,0-2 0,4-8 0,1 1 0,1 1 0,-10 32 0,15-39 0,0 0 0,2 0 0,-1 0 0,2 0 0,0 0 0,2 27 0,-1-39 0,0 0 0,0 0 0,0 0 0,1 0 0,-1 0 0,1 0 0,0 0 0,-1 0 0,1-1 0,0 1 0,0 0 0,0-1 0,0 1 0,0 0 0,0-1 0,1 1 0,-1-1 0,0 0 0,4 3 0,-3-3 0,-1-1 0,1 1 0,0-1 0,-1 0 0,1 1 0,0-1 0,-1 0 0,1 0 0,0 0 0,0 0 0,-1-1 0,1 1 0,0 0 0,-1-1 0,1 1 0,0-1 0,-1 0 0,1 1 0,-1-1 0,1 0 0,-1 0 0,1 0 0,1-2 0,6-4 0,0 0 0,-1-1 0,0 0 0,-1-1 0,0 1 0,0-1 0,-1-1 0,0 1 0,-1-1 0,8-19 0,2-10 0,14-64 0,-21 71 0,-2 14 0,-4 11 0,0-1 0,0 1 0,-1 0 0,2-11 0,-15 45 0,5 8 0,2-13 0,-3 37 0,8-51 0,0 0 0,0 0 0,1 0 0,0 0 0,0 0 0,1-1 0,0 1 0,5 12 0,-3-10 0,1 0 0,1-1 0,-1 0 0,1 0 0,1 0 0,0 0 0,0-1 0,1 0 0,12 9 0,-16-13 0,0-2 0,0 1 0,0 0 0,0-1 0,1 0 0,-1 0 0,1 0 0,-1 0 0,1-1 0,0 1 0,0-1 0,0-1 0,-1 1 0,1-1 0,0 0 0,0 0 0,0 0 0,0 0 0,0-1 0,0 0 0,0 0 0,-1-1 0,6-1 0,6-1 757,0 0-6222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12960,'0'0'1408,"65"-46"-1360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9440,'0'0'1456,"109"8"-1032,-39-4-8,19-4 48,-3 2 0,-1 2 56,-12-2 0,-11-2 0,-13 6 8,-15 0-144,-10 0-8,-12-2-176,-6 2 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6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9144,'0'0'2672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0 949 4912,'0'0'4353,"13"3"-3808,4 1-225,0 0 0,27 2 0,-36-6-126,-1 1-1,1-1 1,-1-1-1,1 0 1,-1 0 0,1 0-1,-1-1 1,0 0-1,0-1 1,14-5 0,-11 1 52,1-1 0,-1 1 1,0-2-1,-1 1 0,0-1 1,0 0-1,-1-1 0,0 0 0,8-14 1,-6 6 195,0 1 0,-2-2 1,0 1-1,0-1 0,4-22 1,-12 35 452,-4 13-510,-6 17-121,-12 42 122,-93 331 1069,41 2-298,72-389-1032,0-1 0,0 1-1,-1-1 1,0 1 0,-7 11-1,14-55 574,9-57-405,0-2 41,34-130 0,-4 71-62,94-280 291,-129 412-526,0 0 1,2 1 0,1 1 0,0-1-1,1 2 1,1-1 0,1 2 0,18-18 0,-32 33-35,1 0 1,0 0 0,0 0 0,0 0 0,0 1 0,0-1 0,0 0-1,0 1 1,0-1 0,0 0 0,0 1 0,1-1 0,-1 1 0,0 0-1,0-1 1,0 1 0,1 0 0,-1 0 0,0 0 0,0 0-1,1 0 1,-1 0 0,0 0 0,0 0 0,1 0 0,-1 1 0,0-1-1,0 0 1,0 1 0,0-1 0,1 1 0,-1 0 0,0-1 0,0 1-1,0 0 1,0-1 0,0 1 0,0 0 0,1 1 0,2 4 5,1 0 0,-1 0 0,-1 0 0,1 1 1,4 10-1,-2-2-3,0 0 0,-2 0 0,1 0 0,-2 1 0,0 0 0,-1 0 0,0 27 0,-2-20-4,-2 0 0,-1-1 0,-1 1 0,-11 39 0,-3-13 37,-2-1 0,-2 0-1,-3-2 1,-29 44 0,49-84-34,0 4 15,-1-1 1,0-1 0,-1 1 0,-10 9 0,16-16-15,-1-1 1,0 1 0,1-1 0,-1 1 0,0-1 0,0 0-1,0 0 1,0 0 0,0 0 0,0-1 0,0 1 0,0 0-1,0-1 1,0 1 0,0-1 0,0 0 0,-1 0 0,1 0-1,0 0 1,0 0 0,0 0 0,-1-1 0,1 1 0,0-1-1,0 1 1,0-1 0,-3-1 0,3 1 0,0-1 0,1 1-1,-1-1 1,1 1 0,-1-1 0,1 0 0,-1 1 0,1-1 0,0 0 0,0 0-1,0 0 1,0 0 0,0 0 0,0 0 0,0 0 0,1 0 0,-1-1-1,1 1 1,0 0 0,-1 0 0,1 0 0,0-1 0,1-1 0,-1 0 7,0-1 1,0 1-1,1-1 1,0 1 0,0-1-1,0 1 1,0 0-1,1 0 1,-1 0 0,6-8-1,5-4 5,0 1-1,2 1 1,0 0-1,0 0 1,1 2-1,1 0 1,27-16-1,128-56-9,-119 61-26,24-14 9,90-58-1,-161 92 16,-1 0-1,0-1 1,0 0 0,0 0-1,-1 0 1,1-1 0,-1 1-1,0-1 1,0 1 0,-1-1-1,4-7 1,-3 5 14,0-1-1,-1 0 1,0 1-1,0-1 1,-1 0-1,1-16 1,4 9 93,-4 25-105,-1 0-1,1 0 1,5 14-1,0 0 14,38 116 68,-38-121-58,1 1 1,1-1-1,0-1 1,21 30-1,-27-44-22,0 0 0,0 0 0,1-1 0,-1 1 0,1-1 0,-1 0 0,1 0 0,0 0 0,0 0 0,0-1 0,1 0 0,-1 0 0,1 0-1,-1 0 1,1-1 0,0 1 0,-1-1 0,1 0 0,0-1 0,0 1 0,0-1 0,-1 0 0,1 0 0,0-1 0,0 1 0,6-3-1,-1 0 19,0-1-1,0 0 0,0-1 1,-1 0-1,0 0 0,0-1 1,0 0-1,-1-1 0,0 0 1,0 0-1,-1-1 0,1 0 1,-2 0-1,10-15 0,-8 11 36,0-1 0,-1 0 0,-1-1 0,0 0 0,-1 1 0,0-2 0,-1 1 0,-1 0 0,3-30 0,-5 41-38,-1 0 0,0 0 0,0-1 0,0 1 0,-1 0-1,1 0 1,-1 0 0,-2-6 0,3 8-20,-1 1-1,1-1 1,-1 0 0,1 1 0,-1-1 0,1 1-1,-1-1 1,0 1 0,1-1 0,-1 1 0,0-1-1,0 1 1,1 0 0,-1-1 0,0 1 0,0 0-1,1-1 1,-1 1 0,0 0 0,0 0 0,0 0-1,0 0 1,1 0 0,-1 0 0,0 0 0,0 0-1,0 0 1,1 1 0,-1-1 0,0 0 0,0 0-1,0 1 1,1-1 0,-1 0 0,0 1 0,1-1-1,-1 1 1,-1 0 0,-7 4 1,1 1-1,0 0 1,0 0 0,0 1 0,1 0-1,0 1 1,0-1 0,1 1-1,0 0 1,0 1 0,1-1-1,0 1 1,0 0 0,1 1-1,-3 11 1,4-14-1,1 1-1,1-1 1,-1 0-1,1 1 1,1 0-1,-1-1 1,1 1-1,1-1 1,1 12 0,-1-13-4,1-1 0,-1 0 0,1 0 1,0 0-1,0 0 0,1-1 1,-1 1-1,1 0 0,0-1 1,0 0-1,1 0 0,-1 0 1,1 0-1,6 5 0,-2-4 10,-1 1 0,1-1 1,0 0-1,1-1 0,-1 0 0,1 0 0,0-1 1,-1 0-1,2-1 0,-1 1 0,0-2 0,0 0 1,1 0-1,16 0 0,-13-3 9,0 1-1,0-2 1,0 0 0,0 0-1,-1-1 1,0-1 0,1 0-1,-2-1 1,1 0-1,14-10 1,-6 1 41,0 0 0,-1-2 0,0 0 0,-2-2 0,28-35 0,62-113 340,-80 121-229,-27 46-170,0 0 1,0 0-1,0 0 1,0 0 0,0 1-1,0-1 1,0 0-1,0 0 1,0 0-1,0 0 1,1 0 0,-1 0-1,0 0 1,0 0-1,0 0 1,0 0 0,0 0-1,0 0 1,0 0-1,0 0 1,1 0-1,-1 0 1,0 0 0,0 0-1,0 0 1,0 0-1,0 0 1,0 0-1,0 0 1,1 0 0,-1 0-1,0 0 1,0 0-1,0 0 1,0 0-1,0 0 1,0 0 0,0 0-1,0 0 1,0 0-1,1 0 1,-1-1-1,0 1 1,-1 12 34,-3 12-22,1 1-1,2 0 0,0-1 0,1 1 0,5 31 1,29 122 194,-34-176-200,0-1 1,1 0-1,-1 1 1,0-1-1,1 0 1,-1 1-1,1-1 0,-1 0 1,1 0-1,0 1 1,-1-1-1,1 0 0,0 0 1,0 0-1,0 0 1,0 0-1,0 0 1,0 0-1,0 0 0,0 0 1,2 0-1,-2-1-1,0 0-1,1 0 0,-1 0 1,0 0-1,0 0 1,0-1-1,1 1 1,-1 0-1,0-1 0,0 1 1,0-1-1,0 0 1,0 1-1,0-1 1,0 0-1,0 0 0,0 1 1,0-1-1,0 0 1,0 0-1,0 0 0,-1 0 1,2-2-1,13-19 46,-2 0 1,0-1-1,-2 0 0,0-1 0,7-26 0,-9 26-8,11-35 67,-15 40-60,1 0 0,1 0-1,1 1 1,19-35 0,-26 52-52,0 0 0,0 0 0,-1 0 0,1 0 0,0 0 0,0 0 0,0 0 0,0 0 0,0 0 0,0 0 0,0 0 0,0 0 0,1 1 0,-1-1 0,0 0 0,0 1 0,1-1 0,-1 1 0,0 0 0,1-1 0,-1 1 0,0 0 0,1 0 0,-1 0 0,1 0 0,-1 0 0,0 0 0,1 0 0,-1 0 0,0 1 0,1-1 0,-1 1 0,0-1 0,1 1 0,-1-1 0,0 1 0,0-1 0,0 1 0,1 0 0,-1 0 0,2 2 0,4 3 0,0 1 0,-1 1 0,1-1 0,8 16 0,-10-17 0,20 33 0,-7-11 0,25 29 0,-37-50 0,0 0 0,1 0 0,-1-1 0,1 0 0,1-1 0,-1 1 0,1-1 0,0-1 0,8 5 0,-12-8 0,-1 0 0,0 0 0,1 0 0,-1 0 0,1-1 0,-1 1 0,0-1 0,1 0 0,-1 0 0,1 0 0,-1 0 0,1 0 0,-1-1 0,1 0 0,-1 0 0,1 0 0,-1 0 0,0 0 0,0-1 0,0 1 0,0-1 0,0 0 0,0 0 0,0 0 0,0 0 0,-1-1 0,1 1 0,-1-1 0,0 1 0,1-1 0,2-5 0,4-8 0,0 0 0,-1-1 0,0 1 0,8-32 0,-12 37 0,6-29 0,-9 37 0,0 1 0,-1-1 0,0 0 0,0 1 0,0-1 0,0 0 0,0 0 0,0 1 0,-1-1 0,1 0 0,-2-4 0,2 7 0,-1 0 0,1-1 0,0 1 0,0 0 0,0 0 0,-1 0 0,1-1 0,0 1 0,0 0 0,0 0 0,-1 0 0,1 0 0,0-1 0,0 1 0,-1 0 0,1 0 0,0 0 0,-1 0 0,1 0 0,0 0 0,0 0 0,-1 0 0,1 0 0,0 0 0,-1 0 0,1 0 0,0 0 0,0 0 0,-1 0 0,1 0 0,0 0 0,0 0 0,-1 0 0,1 0 0,0 1 0,-1-1 0,1 0 0,0 0 0,0 0 0,0 0 0,-1 1 0,1-1 0,0 0 0,0 1 0,-10 9 0,3 1 0,1 0 0,1 0 0,0 1 0,0 0 0,1-1 0,1 2 0,0-1 0,1 0 0,0 0 0,0 1 0,2 0 0,0-1 0,0 1 0,1-1 0,0 1 0,1-1 0,1 0 0,4 15 0,-6-24 0,0 0 0,1 1 0,-1-1 0,0 0 0,1 0 0,0-1 0,0 1 0,0 0 0,0 0 0,0-1 0,0 1 0,1-1 0,-1 0 0,1 0 0,2 2 0,-3-3 0,1 0 0,-1 0 0,0-1 0,0 1 0,1-1 0,-1 0 0,0 0 0,0 0 0,1 0 0,-1 0 0,0 0 0,1 0 0,-1-1 0,0 1 0,0-1 0,0 1 0,1-1 0,-1 0 0,0 0 0,0 0 0,0 0 0,3-3 0,53-41 0,-10 7 0,-13 10 0,-28 21 0,0 1 0,0 0 0,1 0 0,0 1 0,0 0 0,1 0 0,-1 1 0,12-5 0,-19 9 0,1 0 0,-1 0 0,0 1 0,0-1 0,0 0 0,0 0 0,0 0 0,0 1 0,0-1 0,0 1 0,0-1 0,0 1 0,0-1 0,0 1 0,0-1 0,0 1 0,0 0 0,0 0 0,-1-1 0,1 1 0,0 0 0,0 0 0,-1 0 0,1 0 0,-1 0 0,1 0 0,0 2 0,14 31 0,-14-30 0,3 11 0,0 0 0,2 19 0,5 20 0,-11-53 0,0 0 0,0 0 0,0-1 0,1 1 0,-1 0 0,0 0 0,0-1 0,1 1 0,-1 0 0,1-1 0,-1 1 0,1 0 0,-1-1 0,1 1 0,-1-1 0,1 1 0,0-1 0,-1 1 0,1-1 0,0 1 0,-1-1 0,1 0 0,0 1 0,0-1 0,0 1 0,1-1 0,-1 0 0,1-1 0,-1 1 0,0 0 0,1 0 0,-1 0 0,1-1 0,-1 1 0,0-1 0,0 1 0,1-1 0,-1 0 0,2 0 0,3-4 0,1 0 0,-1 0 0,10-12 0,37-47 0,-37 43 0,0 0 0,2 2 0,33-30 0,-50 48 0,0 0 0,-1 1 0,1-1 0,0 0 0,0 1 0,0-1 0,0 1 0,0-1 0,-1 1 0,1-1 0,0 1 0,0 0 0,0-1 0,0 1 0,0 0 0,0 0 0,0 0 0,0 0 0,1 0 0,-1 0 0,0 0 0,0 0 0,0 0 0,0 0 0,0 1 0,0-1 0,0 0 0,0 1 0,-1-1 0,1 1 0,0-1 0,0 1 0,0-1 0,0 1 0,0 0 0,-1-1 0,1 1 0,0 0 0,-1 0 0,1-1 0,0 1 0,-1 0 0,1 0 0,-1 0 0,1 0 0,-1 0 0,1 1 0,2 7 0,1 0 0,-2 0 0,1 0 0,1 12 0,-2-9 0,2 7 0,1 4 0,12 35 0,-16-52 0,1-1 0,1 0 0,-1 0 0,1 0 0,0 0 0,0 0 0,0-1 0,1 1 0,0-1 0,-1 0 0,2 0 0,4 4 0,-8-7 0,2 0 0,-1 0 0,0 1 0,0-1 0,0-1 0,0 1 0,1 0 0,-1-1 0,0 1 0,1-1 0,-1 1 0,0-1 0,1 0 0,-1 0 0,1 0 0,-1-1 0,3 0 0,-1 0 0,0 0 0,0-1 0,0 1 0,-1-1 0,1 0 0,0 0 0,-1 0 0,0-1 0,5-3 0,1-3 0,-1 0 0,1-1 0,-2 0 0,1 0 0,8-18 0,-5 8 0,32-55 0,-4-2 0,51-142 0,-57 104 0,28-186 0,-58 276 0,-5 18 0,-5 15 0,-6 21 0,2 0 0,1 0 0,2 2 0,-7 41 0,2-15 0,1 0 0,1 1 0,4 0 0,2 0 0,2 1 0,9 91 0,-3-100 0,4 35 0,-6-77 0,1 1 0,0-1 0,0 0 0,1 0 0,0 0 0,1 0 0,5 11 0,-7-17 0,0 0 0,-1 0 0,1 0 0,0 0 0,0-1 0,0 1 0,0 0 0,0-1 0,0 0 0,0 1 0,0-1 0,1 0 0,-1 0 0,1 0 0,-1 0 0,1-1 0,-1 1 0,1-1 0,-1 1 0,1-1 0,-1 0 0,1 0 0,-1 0 0,1-1 0,-1 1 0,1 0 0,-1-1 0,1 0 0,-1 1 0,1-1 0,3-2 0,4-1 0,-1-1 0,0 0 0,-1 0 0,1-1 0,-1 0 0,14-12 0,18-25 0,40-55 0,-24 28 0,-33 38 0,9-9 0,-32 40 0,1 1 0,-1-1 0,1 1 0,-1-1 0,1 1 0,-1-1 0,1 1 0,-1-1 0,1 1 0,0-1 0,-1 1 0,1 0 0,0-1 0,-1 1 0,1 0 0,0 0 0,-1 0 0,1 0 0,0-1 0,0 1 0,-1 0 0,1 0 0,0 0 0,0 0 0,-1 1 0,1-1 0,0 0 0,-1 0 0,1 0 0,0 0 0,-1 1 0,1-1 0,0 0 0,-1 1 0,1-1 0,0 1 0,-1-1 0,1 0 0,-1 1 0,1-1 0,-1 1 0,1 0 0,-1-1 0,1 1 0,-1-1 0,0 1 0,1 0 0,-1-1 0,0 1 0,1 0 0,-1 1 0,3 3 0,-1 0 0,0 1 0,-1 0 0,1-1 0,0 8 0,-1 3 0,0 1 0,-1-1 0,-1 0 0,0 0 0,-6 26 0,-1-9 0,-19 51 0,24-77 0,0-1 0,0 0 0,-1 0 0,1 0 0,-1-1 0,-6 7 0,9-10 0,-1-1 0,1 1 0,-1 0 0,0 0 0,0-1 0,0 1 0,0-1 0,0 1 0,0-1 0,-1 0 0,1 0 0,0 0 0,-1 0 0,1 0 0,0 0 0,-1-1 0,1 1 0,-1-1 0,-3 0 0,6 0 0,-1 0 0,0 0 0,1 0 0,-1 0 0,1 0 0,-1 0 0,1 0 0,-1 0 0,1 0 0,-1 0 0,1 0 0,-1-1 0,1 1 0,-1 0 0,1 0 0,-1-1 0,1 1 0,-1 0 0,1-1 0,-1 1 0,1 0 0,0-1 0,-1 1 0,1-1 0,-1 1 0,1-1 0,0 0 0,0 0 0,0 1 0,1-1 0,-1 1 0,0-1 0,1 0 0,-1 1 0,0-1 0,1 1 0,-1-1 0,1 1 0,-1-1 0,1 1 0,-1-1 0,1 1 0,-1-1 0,2 0 0,34-18 0,-32 17 0,23-9 0,1 1 0,-1 1 0,2 2 0,43-6 0,17-5 0,-51 9 0,41-10 0,-76 19 0,-1 0 0,0 0 0,0 0 0,0 0 0,0 0 0,0 0 0,1 1 0,-1-1 0,3 2 0,-5-2 0,0 0 0,0 0 0,0 0 0,0 0 0,1 0 0,-1 0 0,0 0 0,0 0 0,0 0 0,0 0 0,0 0 0,1 0 0,-1 1 0,0-1 0,0 0 0,0 0 0,0 0 0,0 0 0,0 0 0,0 1 0,0-1 0,0 0 0,1 0 0,-1 0 0,0 0 0,0 0 0,0 1 0,0-1 0,0 0 0,0 0 0,0 0 0,0 0 0,0 1 0,0-1 0,0 0 0,0 0 0,0 0 0,0 0 0,-1 1 0,-11 6 0,-12-3 523,12-3-5749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12664,'0'0'1677,"18"2"-1297,241 7 1048,-248-9-1363,176-8 1071,-140 4-281,90-21-1,-105 19-413,-21 4-2635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63 10448,'0'0'2056,"-63"-34"-1648,49 28 16,8 0-208,2 0 0,4 0-160,6 2 8,10 8-48,3-2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9040,'0'0'1192,"86"-53"-912,-19 25-8,11 2-160,-3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1168 5920,'0'0'10185,"-3"-14"-9748,2 7-367,-1 0-14,0 0 0,1 1 0,0-1-1,1 0 1,-1 0 0,2 0 0,-1 0-1,0 1 1,1-1 0,1 0 0,-1 0-1,1 1 1,3-8 0,7-9 163,2 1 0,0 1 0,2 0 0,0 1 0,23-22 1,-30 32-151,10-10 126,2 0 0,-1 2 0,2 0 0,1 1 0,0 1 0,1 1 0,32-15 0,-50 28-101,-1-1 1,1 1 0,0 1-1,-1-1 1,1 1 0,0 0-1,0 0 1,9 0-1,-12 1-60,-1 0-1,0 1 0,0-1 0,1 1 0,-1 0 0,0 0 0,0-1 0,0 1 0,0 1 0,0-1 0,0 0 0,0 0 0,0 1 0,-1-1 0,1 1 0,0-1 0,-1 1 0,1 0 0,-1 0 0,0 0 0,1 0 0,-1 0 0,0 0 0,0 0 0,1 3 0,1 5 32,1 1-1,-1 0 1,-1 0-1,0 0 1,-1 1-1,0-1 1,0 0-1,-1 0 1,-1 1-1,0-1 1,-3 14-1,-5 14 300,-26 70 1,16-56 43,18-44-53,8-20-124,5-7-150,95-145 288,-83 120-272,3 1-1,1 2 1,2 0-1,37-37 1,-58 67-54,0 1 0,1 0 1,0 1-1,1 0 1,0 1-1,0 0 1,1 1-1,-1 0 1,22-8-1,-32 14-35,1 0-1,-1-1 1,0 1-1,0 0 1,0 0-1,0 0 1,0 0-1,0 0 1,0 0-1,0 0 1,0 1-1,1-1 1,-1 0-1,0 1 0,0-1 1,0 0-1,0 1 1,0 0-1,0-1 1,0 1-1,-1-1 1,1 1-1,0 0 1,0 0-1,0-1 1,-1 1-1,1 0 1,0 0-1,-1 0 1,1 0-1,-1 0 1,1 0-1,-1 0 1,1 0-1,-1 0 1,0 0-1,1 0 1,-1 0-1,0 2 1,1 3 12,0 1 1,0-1-1,0 1 1,-1-1-1,-1 12 1,-7 29 89,-20 70-1,-8 40 211,33-137-241,1-8 266,15-29-114,14-26-76,9-15 54,2 2-1,81-94 0,-107 139-144,0-1-1,0 1 1,1 1-1,23-13 1,-21 18 22,-8 10-19,-6-2-60,-1 0 0,1 0 0,-1 0 0,1 0 0,-1 0 0,0 0 0,-1 4 0,1-3-8,-19 168 100,11-112-44,-3 82 0,9-110-32,1-26-12,0 1 0,0 0-1,1 0 1,0-1 0,1 1 0,-1 0 0,4 12-1,-4-19-7,1 1 0,-1-1-1,0 1 1,1-1-1,-1 1 1,1-1-1,0 0 1,-1 1-1,1-1 1,-1 0-1,1 0 1,-1 1-1,1-1 1,0 0-1,-1 0 1,1 0 0,-1 0-1,1 0 1,0 0-1,-1 0 1,1 0-1,0 0 1,-1 0-1,1 0 1,-1 0-1,1 0 1,0 0-1,-1-1 1,1 1-1,-1 0 1,1-1 0,-1 1-1,1 0 1,-1-1-1,2 1 1,23-15 19,-3-5 8,-1-1 0,0-1 0,-2-1 0,26-38 0,-12 16 4,-18 23 8,23-45 0,-26 44 39,26-39 0,-18 30 100,-11 17-73,-6 13-49,-3 3 7,0 11-65,-7 164 28,7-144-24,2-1 0,1 1-1,12 46 1,-14-73-1,0-1 0,0 0 0,0 0 0,1 0 0,0-1 0,0 1 0,3 5 0,-5-9-3,1 1 0,0 0 1,0-1-1,-1 1 0,1 0 0,0-1 1,0 1-1,0-1 0,0 1 0,0-1 0,0 1 1,0-1-1,0 0 0,0 1 0,0-1 0,0 0 1,0 0-1,0 0 0,0 0 0,0 0 1,0 0-1,0 0 0,0 0 0,0 0 0,0 0 1,0 0-1,0-1 0,0 1 0,0-1 0,0 1 1,0 0-1,0-2 0,6-1 10,-1-1 0,0 0 0,0-1 0,-1 1 0,1-1 0,-1 0 1,0-1-1,7-10 0,32-52 88,-39 60-89,32-58 82,77-122 247,-97 158-249,-13 21-46,1 1-1,0 0 0,0 0 0,7-8 1,-11 22-15,-1 0 0,0-1 0,0 1 1,-2 11-1,1-8-26,-1 17-3,-2 17-3,1 53 0,4-83 3,0 0 0,0 0 0,2 1-1,0-1 1,0-1 0,1 1 0,0 0-1,10 16 1,-14-28 2,1 0-1,-1 0 1,1 0-1,0 0 1,0 0-1,-1 0 1,1 0-1,0-1 1,0 1-1,0 0 1,0-1-1,0 1 1,0 0-1,0-1 1,0 1-1,0-1 1,0 0-1,0 1 1,1-1-1,-1 0 1,0 0-1,0 1 1,0-1-1,0 0 1,1 0-1,-1 0 1,0-1-1,0 1 1,0 0 0,0 0-1,0-1 1,0 1-1,2-1 1,4-2 11,0 0 0,-1 0 1,1-1-1,6-5 1,-7 5-5,38-29 90,56-52-1,-63 51-41,1 2 0,48-31 0,-61 47-34,75-43 65,-158 143 42,54-79-130,-21 28-6,-20 35 1,40-59 4,0 0 1,0 0 0,1 1-1,0 0 1,1-1 0,0 1 0,1 1-1,0-1 1,-1 16 0,3-24 2,0 0 1,0 0-1,0 0 1,0 1-1,1-1 1,-1 0-1,1 0 1,-1 0-1,1 0 1,0 0-1,0 0 0,0 0 1,0-1-1,0 1 1,0 0-1,0 0 1,0-1-1,1 1 1,2 2-1,-1-2 1,-1-1-1,1 1 1,0-1-1,0 0 0,-1 0 1,1 0-1,0 0 1,0 0-1,0-1 0,0 1 1,0-1-1,4 0 1,3 0 3,1-1 1,-1 0 0,0 0 0,0-1-1,0-1 1,17-6 0,2-4 27,0-2 1,-1 0 0,-1-2 0,-1-1-1,47-42 1,-28 17 39,-2-3 0,41-54 0,-48 49-50,-1 0 1,-4-3-1,39-86 0,47-181 38,-99 268-62,-70 235 0,-45 232 0,68-274 0,14-42 0,19-99 0,5-10 0,9-16 0,6-17 0,-12 21 0,1 1 0,1 0 0,1 0 0,21-22 0,-36 43 0,1 1 0,-1-1 0,1 0 0,-1 1 0,1-1 0,0 0 0,-1 1 0,1-1 0,0 1 0,0-1 0,-1 1 0,1-1 0,0 1 0,0 0 0,-1-1 0,1 1 0,0 0 0,0 0 0,0-1 0,0 1 0,0 0 0,-1 0 0,1 0 0,0 0 0,0 0 0,0 0 0,0 1 0,0-1 0,0 0 0,-1 0 0,1 0 0,0 1 0,0-1 0,0 1 0,-1-1 0,1 0 0,0 1 0,0-1 0,-1 1 0,1 0 0,-1-1 0,1 1 0,0 0 0,-1-1 0,1 1 0,-1 0 0,1-1 0,-1 2 0,4 4 0,-1 1 0,0 0 0,-1 0 0,4 11 0,-5-12 0,12 48 0,-10-39 0,0 1 0,1-1 0,0-1 0,1 1 0,1-1 0,0 1 0,1-2 0,11 18 0,-17-30 21,0 0-1,-1 0 1,1 0 0,0-1 0,0 1-1,0 0 1,0-1 0,0 1 0,-1 0-1,1-1 1,1 1 0,-1-1 0,0 1-1,0-1 1,0 0 0,0 1 0,0-1-1,0 0 1,0 0 0,0 0 0,1 0-1,0 0 1,0 0 31,1-1 1,-1 0-1,0 1 0,1-1 1,-1 0-1,0 0 0,0 0 1,0-1-1,4-2 0,1-2-1118,0 0 1,0 0-1,10-14 0,-16 18 188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1435 7632,'0'0'5234,"1"-11"-4500,0-2-470,1 0 0,0-1 0,1 1 0,0 0 0,1 0 0,9-19 0,112-201 2142,-4 36-1026,-93 155-1093,-5 7 118,1 2 1,1 0-1,2 2 1,2 1-1,0 1 1,40-30-1,-59 51-145,-7 5-82,0 0 1,1 0-1,0 1 0,0-1 1,6-3-1,-9 6-153,-1 0-1,1 0 0,-1 0 1,1 0-1,-1 0 1,1-1-1,-1 1 0,0 0 1,1 0-1,-1 0 1,1 0-1,-1 0 0,1 1 1,-1-1-1,1 0 0,-1 0 1,1 0-1,-1 0 1,1 0-1,-1 1 0,1-1 1,-1 0-1,1 1 1,0 0 7,-1 0 1,1-1 0,-1 1 0,1 0 0,-1 0 0,1 0-1,-1 0 1,0 1 0,1-1 0,-1 0 0,0 0 0,0 0 0,0 0-1,0 2 1,0 23 158,-2 0 0,0 0 0,-2 0 0,-1 0 0,-11 31 0,7-22-31,-3 9 197,-1 0 1,-25 51 0,34-80-116,3-15-237,1 0 0,0 0 0,0 0 0,0 0 0,0 0 0,0 0 0,0 0 0,1 0 0,-1 0-1,0 0 1,0 1 0,0-1 0,0 0 0,0 0 0,0 0 0,0 0 0,0 0 0,0 0 0,0 0 0,0 0 0,0 0 0,0 0 0,0 0-1,0 0 1,0 1 0,0-1 0,0 0 0,1 0 0,-1 0 0,0 0 0,0 0 0,0 0 0,0 0 0,0 0 0,0 0 0,0 0 0,0 0 0,0 0-1,0 0 1,1 0 0,-1 0 0,0 0 0,0 0 0,0 0 0,0 0 0,0 0 0,0 0 0,0 0 0,0 0 0,0 0 0,0 0 0,1 0-1,-1 0 1,0 0 0,0-1 0,0 1 0,0 0 0,0 0 0,0 0 0,0 0 0,21-21 281,68-103 75,-54 72-194,49-56 0,43-29 291,-105 119-311,-21 18-144,-1 0 0,1 0 0,-1 0 0,0-1 0,1 1 0,-1 0 0,1 0 0,-1 0 0,1 0 1,-1 0-1,0 0 0,1-1 0,-1 1 0,1 0 0,-1 1 0,1-1 0,-1 0 0,1 0 0,-1 0 0,1 0 0,-1 0 0,0 0 0,1 0 0,-1 1 0,1-1 0,-1 0 0,0 0 0,1 1 0,-1-1 0,0 0 0,1 0 0,-1 1 0,0-1 0,1 0 0,-1 1 0,0-1 0,1 1 0,-1-1 0,0 0 0,0 1 0,0-1 0,0 1 0,1-1 0,-1 1 0,0-1 0,0 0 1,0 1-1,0-1 0,0 1 0,0-1 0,0 1 0,0-1 0,0 1 0,0 0 0,-1 15 14,-1 1 1,0 0-1,-1-1 1,0 1-1,-9 22 1,2-7 5,-15 43 38,16-52 6,1 0-1,-7 36 0,15-59-64,0 0 0,0 0 1,0 0-1,0 0 0,0-1 0,0 1 1,0 0-1,1 0 0,-1 0 1,0 0-1,0 0 0,0 0 0,0 0 1,0 0-1,0 0 0,0 0 0,0 0 1,0 0-1,0 0 0,0 0 1,0 0-1,1 0 0,-1 0 0,0 0 1,0 0-1,0 0 0,0 0 1,0 0-1,0 0 0,0 0 0,0 0 1,0 0-1,0 0 0,0 0 1,0 1-1,0-1 0,1 0 0,-1 0 1,0 0-1,0 0 0,0 0 0,0 0 1,0 0-1,0 0 0,0 0 1,0 0-1,0 0 0,0 0 0,0 0 1,0 0-1,0 1 0,0-1 1,0 0-1,0 0 0,0 0 0,0 0 1,0 0-1,0 0 0,0 0 1,0 0-1,0 0 0,0 0 0,0 0 1,0 0-1,0 1 0,0-1 0,0 0 1,0 0-1,0 0 0,8-7 53,10-14-8,91-106 196,-92 109-202,1 2 0,1-1-1,0 2 1,40-24 0,-53 36-28,1-1 1,0 1-1,-1 1 1,1-1 0,12-1-1,-18 3-10,1 1-1,0 0 0,0-1 1,-1 1-1,1 0 0,0 0 1,-1 0-1,1 1 0,0-1 1,0 0-1,-1 1 0,1-1 1,0 1-1,-1-1 0,1 1 1,-1 0-1,1-1 0,-1 1 1,1 0-1,-1 0 1,1 0-1,-1 0 0,0 1 1,0-1-1,0 0 0,1 0 1,-1 1-1,0-1 0,0 2 1,4 7 6,-2-1 0,0 1 0,0 0 0,0 0 0,1 18 0,1 57 36,-3-33-22,-1-35-17,-1-7 0,0-1 0,1 1 0,1 0 0,0 0 0,0 0 0,6 14 0,-8-23-5,1 0-1,0 0 0,-1-1 1,1 1-1,0 0 0,-1 0 1,1 0-1,0-1 0,0 1 1,0 0-1,0-1 0,0 1 1,-1-1-1,1 1 0,0-1 1,0 0-1,1 1 0,-1-1 1,0 0-1,0 1 0,0-1 1,0 0-1,0 0 0,0 0 1,0 0-1,0 0 0,0 0 1,0-1-1,0 1 0,0 0 1,2-1-1,2 0 3,1-1-1,0 0 1,-1-1 0,9-3-1,7-8 65,0 0 0,-1-2 0,0 0 0,-2-1-1,0-1 1,-1 0 0,-1-2 0,21-30 0,-35 49 136,-2 8-127,-5 14-65,4-17 15,-15 56 57,7-28-41,-9 61 1,16-84-40,2-1 0,-1 1 1,1 0-1,1 0 0,0 0 0,0 0 0,0 0 1,1 0-1,1 0 0,0-1 0,5 14 0,-6-19-2,0 0 0,-1 0-1,1 0 1,0 0 0,1 0-1,-1 0 1,0 0-1,1-1 1,0 0 0,-1 1-1,1-1 1,5 3 0,-7-5-1,1 1 0,-1-1 0,1 1 1,0-1-1,-1 0 0,1 1 0,-1-1 0,1 0 1,0 0-1,-1 0 0,1-1 0,0 1 1,-1 0-1,1-1 0,0 1 0,-1 0 1,1-1-1,-1 0 0,1 1 0,-1-1 0,1 0 1,-1 0-1,0 0 0,1 0 0,-1 0 1,0 0-1,1-2 0,4-3 18,0-1 0,-1 0 0,0 0 0,0 0 0,0-1 0,-1 1 0,-1-1 0,1 0 0,-1-1 0,-1 1 0,1 0 0,-1-1 0,-1 1 0,0-1 0,1-13 0,-2 2 35,0 0 1,-2 0-1,0 0 0,-1 0 1,-10-34-1,12 50-39,-1 0 0,1 1 1,0-1-1,-1 0 0,0 1 0,0-1 1,0 1-1,-3-4 0,7 8-14,1 0 0,-1 0 0,1 0 0,-1 0 0,1 0 0,0 0 0,0-1 0,-1 1 0,1-1 0,0 0 0,0 0 0,0 0 0,0 0 0,-1-1 0,1 1 0,0-1 0,0 1 0,3-2 0,8-4 0,0 1 0,19-12 0,-6 3 0,-1 1 0,-1-1 0,0-1 0,-1-2 0,-1 0 0,-1-1 0,-1-2 0,0 0 0,25-33 0,-18 17 0,-2-1 0,-1-1 0,-3-1 0,31-70 0,-35 57 0,-2 0 0,-2-1 0,10-78 0,-24 130 0,0 0 0,1 0 0,-1 0 0,0 0 0,0 0 0,0-1 0,0 1 0,0 0 0,0 0 0,0 0 0,0 0 0,-1 0 0,1 0 0,0 0 0,-1 0 0,1 1 0,0-1 0,-2-2 0,2 3 0,-1 0 0,1 0 0,-1 0 0,0 0 0,1 0 0,-1 1 0,1-1 0,-1 0 0,1 0 0,-1 0 0,1 1 0,-1-1 0,1 0 0,-1 0 0,1 1 0,-1-1 0,1 0 0,-1 1 0,1-1 0,0 0 0,-1 1 0,1-1 0,0 1 0,-1-1 0,1 1 0,0-1 0,-1 1 0,1-1 0,0 1 0,0-1 0,0 1 0,-1 0 0,-12 24 0,0 1 0,2 1 0,0 0 0,2 0 0,-8 39 0,4 4 0,-3 72 0,11-71 0,9 142 0,-3-205 0,0 0 0,0-1 0,0 1 0,1-1 0,0 1 0,4 8 0,-5-14 0,0-1 0,-1 0 0,1 0 0,0 1 0,0-1 0,0 0 0,0 0 0,0 0 0,0 0 0,0 0 0,0 0 0,0-1 0,0 1 0,1 0 0,-1 0 0,0-1 0,1 1 0,-1-1 0,0 1 0,1-1 0,-1 0 0,0 1 0,1-1 0,-1 0 0,1 0 0,-1 0 0,1 0 0,-1 0 0,0 0 0,1 0 0,-1-1 0,1 1 0,-1-1 0,0 1 0,1-1 0,-1 1 0,0-1 0,1 0 0,-1 1 0,0-1 0,2-1 0,10-8 0,0 1 0,0-2 0,-1 1 0,0-2 0,12-14 0,-11 11 0,2 0 0,25-20 0,-39 34 0,0 0 0,-1 0 0,1 1 0,0-1 0,0 1 0,0-1 0,0 1 0,0-1 0,0 1 0,1-1 0,-1 1 0,0 0 0,0 0 0,0 0 0,0-1 0,2 1 0,-3 1 0,1-1 0,0 0 0,-1 0 0,1 1 0,-1-1 0,1 0 0,-1 1 0,0-1 0,1 0 0,-1 1 0,1-1 0,-1 1 0,0-1 0,1 1 0,-1-1 0,0 0 0,1 1 0,-1 0 0,0-1 0,0 1 0,0-1 0,1 1 0,-1 0 0,1 5 0,0 0 0,-1 0 0,0 1 0,-1 11 0,1-2 0,1 6 0,6 36 0,-6-51 0,1 0 0,-1 0 0,1 0 0,1-1 0,-1 1 0,1-1 0,0 1 0,1-1 0,5 7 0,-7-11 0,0 0 0,1 0 0,-1 0 0,1-1 0,-1 1 0,1-1 0,0 0 0,0 0 0,-1 0 0,1 0 0,0 0 0,0 0 0,0-1 0,0 0 0,0 1 0,0-1 0,0 0 0,0 0 0,0-1 0,0 1 0,0-1 0,0 1 0,5-3 0,5-1 0,-1 0 0,0-1 0,0-1 0,12-7 0,111-77 0,7-4 0,-126 84 0,-4 3 0,-19 27 0,2-11 0,-3 7 0,0 1 0,0 0 0,-7 30 0,14-43 0,0 1 0,0 0 0,0 0 0,1 0 0,0 0 0,0 0 0,0-1 0,1 1 0,-1 0 0,1 0 0,0 0 0,1 0 0,-1-1 0,1 1 0,0-1 0,0 1 0,0-1 0,1 0 0,2 5 0,-4-8 0,1 1 0,-1-1 0,0 1 0,1-1 0,-1 0 0,1 1 0,-1-1 0,1 0 0,0 0 0,-1 0 0,1 0 0,0-1 0,0 1 0,0 0 0,0-1 0,0 1 0,0-1 0,0 1 0,0-1 0,-1 0 0,1 0 0,0 0 0,0 0 0,0 0 0,0-1 0,0 1 0,0-1 0,0 1 0,0-1 0,0 1 0,0-1 0,-1 0 0,1 0 0,3-2 0,0-1 0,0 1 0,0-1 0,0 0 0,-1 0 0,0-1 0,0 1 0,0-1 0,0 0 0,5-9 0,-3 3 0,-1-1 0,0 0 0,-1 0 0,4-13 0,-7 22 0,-1-1 0,1 1 0,-1-1 0,1 1 0,-1-1 0,0 1 0,0-1 0,0 1 0,-1-1 0,1 1 0,-1-1 0,0 1 0,0-1 0,0 1 0,-1 0 0,1 0 0,-1-1 0,1 1 0,-4-4 0,2 5 0,1 0 0,0 1 0,0-1 0,-1 1 0,1 0 0,-1 0 0,1 0 0,-1 0 0,1 0 0,-1 0 0,-4 0 0,-22-9 0,18 6 0,2 1 0,21-2 0,29-6 0,-18 3 0,1 2 0,0 1 0,0 1 0,0 1 0,0 1 0,34 1 0,-55 2 0,1-1 0,-1 1 0,1 0 0,-1 0 0,0 0 0,0 0 0,1 0 0,-1 1 0,0 0 0,0-1 0,0 1 0,-1 0 0,1 0 0,0 1 0,-1-1 0,1 1 0,-1-1 0,0 1 0,0 0 0,0 0 0,0 0 0,0 0 0,-1 0 0,1 0 0,-1 0 0,0 1 0,1 3 0,2 9 0,-1 1 0,-1 0 0,-1 0 0,0 25 0,0 3 0,-1-44 0,0-1 0,0 1 0,0 0 0,0-1 0,0 1 0,0 0 0,0-1 0,1 1 0,-1 0 0,0-1 0,0 1 0,0-1 0,1 1 0,-1 0 0,0-1 0,1 1 0,-1-1 0,1 1 0,-1-1 0,1 1 0,-1-1 0,1 1 0,0 0 0,-1-1 0,1 0 0,-1 0 0,1 0 0,0 0 0,-1-1 0,1 1 0,-1 0 0,1 0 0,0 0 0,-1 0 0,1 0 0,-1-1 0,1 1 0,-1 0 0,1-1 0,-1 1 0,1 0 0,-1-1 0,1 1 0,0-1 0,22-27 0,-23 27 0,26-35 0,1 2 0,51-51 0,-76 83 0,0 0 0,0 0 0,0 1 0,0-1 0,1 1 0,-1-1 0,1 1 0,-1 0 0,1 0 0,-1 0 0,1 0 0,0 0 0,-1 0 0,1 1 0,3-1 0,-4 1 0,0 1 0,0-1 0,-1 0 0,1 1 0,0-1 0,0 1 0,-1-1 0,1 1 0,-1 0 0,1 0 0,-1 0 0,1 0 0,-1 0 0,1 0 0,-1 0 0,0 0 0,1 1 0,-1-1 0,0 0 0,0 1 0,0-1 0,0 1 0,0-1 0,0 3 0,22 46 0,-15-31 0,0-1 0,2 0 0,0 0 0,1-1 0,14 18 0,-12-13 875,-9-3-5799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13968,'0'0'1920,"71"-59"-2144,-59 49 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9040,'0'0'824,"97"-22"-344,7 4 8,46-6-72,29-4 0,35 2 144,-53 3 0,-77 11 8,-1 6 16,14 12 8,-1 4 0,-21-4-152,-35-6 8,-3 0-112,-1 0-1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1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452 804 11128,'0'0'673,"-13"3"-401,-24 4 189,1 2 0,-66 26 0,74-21-49,1 1 1,-49 37 0,61-41-238,1 2 0,0 0 1,0 0-1,2 1 0,0 1 1,-11 17-1,19-26-63,0 1 1,0 0 0,1 0-1,0 0 1,1 0-1,-1 0 1,-2 15 0,5-20-69,0 1 0,0 0 0,0 0 0,0 0 0,0 0 0,1 0 0,-1 0 1,1 0-1,0-1 0,0 1 0,0 0 0,0 0 0,0-1 0,1 1 1,-1-1-1,1 1 0,0-1 0,-1 0 0,1 1 0,0-1 0,0 0 1,1 0-1,2 2 0,0-1 18,0 1 1,0-1-1,1 0 0,-1 0 1,1 0-1,0-1 1,0 0-1,-1 0 1,1-1-1,1 1 0,-1-1 1,0 0-1,0-1 1,0 0-1,0 0 1,1 0-1,-1-1 0,0 0 1,0 0-1,0 0 1,0-1-1,0 0 0,0 0 1,0 0-1,-1-1 1,1 0-1,7-5 1,-2 0 61,-1 0 1,0 0 0,-1-1 0,0 0 0,0 0 0,-1-1-1,0 0 1,-1-1 0,0 0 0,0 0 0,-1-1 0,5-15-1,-10 25-100,7-20 357,7-32 1,-14 49-278,1 0 0,-2 0 1,1-1-1,-1 1 0,1 0 1,-2 0-1,1-1 0,0 1 1,-1 0-1,0 0 0,0 0 1,-4-8-1,5 12-91,0 1-1,0 0 1,0 0-1,0 0 1,0-1 0,0 1-1,0 0 1,0 0-1,0 0 1,0 0 0,0-1-1,0 1 1,-1 0-1,1 0 1,0 0 0,0 0-1,0-1 1,0 1-1,0 0 1,-1 0 0,1 0-1,0 0 1,0 0-1,0 0 1,0 0 0,-1 0-1,1 0 1,0-1-1,0 1 1,0 0 0,0 0-1,-1 0 1,1 0 0,0 0-1,0 0 1,0 0-1,-1 0 1,1 0 0,0 0-1,0 0 1,0 1-1,-1-1 1,1 0 0,0 0-1,0 0 1,0 0-1,0 0 1,-1 0 0,1 0-1,-6 12 248,-2 16-73,6-16-116,1 0 0,0 0 0,0 0 0,3 22 0,-1-28-49,0 0 1,0 0-1,1 0 1,0-1-1,0 1 1,1 0-1,-1-1 0,1 0 1,0 1-1,1-1 1,6 8-1,-8-10-9,1-1 0,-1 1 0,0-1 0,1 0 0,-1 0 0,1 0-1,-1 0 1,1-1 0,0 1 0,0-1 0,0 1 0,0-1 0,0 0 0,0 0 0,0 0 0,4 0-1,-3-1 2,1 0 0,-1-1-1,1 0 1,-1 1 0,0-1-1,0-1 1,0 1-1,1 0 1,-1-1 0,0 0-1,6-4 1,7-5 17,-1 0 0,0-2 0,0 0 0,-1 0 0,-1-2 0,21-25 0,66-108 137,-49 68-69,-5 11-7,-4-1 0,58-127 0,-37 22 40,-53 140-82,-3-1-1,-1 0 1,3-39 0,-9 68-27,-1-1 1,0 1 0,0 0 0,-1 0-1,-1-11 1,2 18-21,0 0-1,-1-1 1,1 1 0,0 0-1,0 0 1,0-1-1,0 1 1,0 0-1,0 0 1,0 0 0,0-1-1,0 1 1,-1 0-1,1 0 1,0 0 0,0-1-1,0 1 1,0 0-1,-1 0 1,1 0 0,0 0-1,0-1 1,0 1-1,-1 0 1,1 0-1,0 0 1,0 0 0,0 0-1,-1 0 1,1 0-1,0 0 1,0 0 0,-1 0-1,1 0 1,-9 5 35,-9 17-8,-21 37-10,3 3 0,3 1 0,3 1 0,2 2 0,3 0 0,4 2 0,2 1 0,3 0 0,3 1 0,-6 129 0,19-178-15,0 1 0,2-1 0,0 0 1,8 32-1,-7-44 3,-1 0 1,1-1 0,0 0-1,1 1 1,0-1 0,0-1-1,1 1 1,0-1-1,0 1 1,1-1 0,0-1-1,0 1 1,11 8 0,-14-13 1,0 0 1,0 0-1,1 0 1,-1-1 0,1 1-1,-1-1 1,1 0-1,0 0 1,-1 0 0,1 0-1,0-1 1,0 0 0,6 0-1,-2 0 7,-1-1-1,-1 0 1,1-1-1,0 0 1,0 0 0,12-6-1,0-2 39,0-1-1,-1-1 1,31-26-1,-23 14 31,-1 0 0,-1-2 0,26-36 0,54-92 434,-53 76 33,-50 70-250,-10 14-158,-10 16-93,0 1-1,1 1 1,-20 38-1,28-44-38,0 1-1,2 0 1,1 1-1,0 0 1,-7 39-1,13-50-3,0 1 0,0 0 0,2 0-1,-1 0 1,1 0 0,3 14 0,-3-21 0,-1 0 1,1 1-1,0-1 1,0-1-1,0 1 1,0 0-1,0 0 1,1 0-1,-1 0 1,1-1-1,0 1 1,0-1-1,0 1 1,0-1-1,0 0 0,0 0 1,1 0-1,-1 0 1,1 0-1,-1-1 1,1 1-1,0-1 1,0 1-1,5 1 1,-5-3 3,0 0 1,0 0-1,0-1 1,0 1-1,0 0 1,0-1-1,0 0 1,0 0-1,0 0 1,0 0-1,0 0 0,0-1 1,-1 1-1,1-1 1,0 0-1,-1 0 1,0 0-1,5-4 1,2-3 29,-1 0 0,0-1 0,9-13 0,-10 13-13,-1-2 1,0 1-1,0 0 1,-1-1-1,-1 0 0,0-1 1,0 1-1,-2 0 0,3-22 1,-4 24-2,-1 0 1,0 0-1,0 0 1,-1 0-1,-1 0 1,0 0-1,0 0 1,-1 0-1,0 1 1,0-1-1,-1 1 1,-10-16-1,13 23 0,0-1 0,-1 1 0,1 0 0,-1 0 0,0 0 0,1 0 0,-1 1 0,0-1 1,0 0-1,0 1 0,-1 0 0,1-1 0,0 1 0,-1 0 0,1 0 0,0 0 0,-1 0 0,1 0 0,-1 1 0,1-1 0,-1 1 0,0 0 0,-3 0 0,19-7 72,28 0-82,0 2 0,65 0 0,-97 5-22,0 0 0,0 1 0,0 0 0,0 1 0,0 0-1,0 0 1,-1 0 0,1 1 0,-1 1 0,0 0 0,0 0 0,0 0 0,13 10 0,-16-10 7,0 1-1,-1 0 1,1 0-1,-1 0 1,0 0 0,0 1-1,-1 0 1,0 0-1,0 0 1,0 0-1,0 0 1,-1 1-1,0-1 1,-1 1-1,1-1 1,-1 1 0,-1 0-1,1 12 1,-4 5 27,2-19-16,1-1 0,-1 1 0,1 0 1,-1-1-1,2 1 0,-1-1 0,2 10 1,-2-14-14,0 0 1,0 0-1,0 1 1,0-1-1,0 0 1,0 0-1,1 1 1,-1-1-1,0 0 1,0 0-1,0 1 1,1-1-1,-1 0 1,0 0-1,0 0 1,1 0-1,-1 1 1,0-1-1,0 0 1,1 0-1,-1 0 1,0 0-1,0 0 1,1 0-1,-1 0 1,0 0-1,1 0 1,-1 0-1,0 0 1,1 0-1,-1 0 1,0 0 0,0 0-1,1 0 1,-1 0-1,0 0 1,0 0-1,1 0 1,-1 0-1,0-1 1,1 1-1,-1 0 1,0 0-1,0 0 1,0 0-1,1-1 1,-1 1-1,0 0 1,14-12 24,52-64 147,-32 36-3,51-46 0,-83 84-170,1-1 0,-1 1 0,1 0 0,-1 1 0,1-1 0,0 0 0,0 1 0,6-3 0,-9 4 0,1 0 0,0 0 0,0 0 0,0 0 0,0 0 0,-1 0 0,1 1 0,0-1 0,0 0 0,0 0 0,-1 1 0,1-1 0,0 0 0,0 1 0,-1-1 0,1 1 0,0-1 0,-1 1 0,1-1 0,0 1 0,-1 0 0,1-1 0,-1 1 0,1 0 0,-1-1 0,1 1 0,-1 0 0,0 0 0,1-1 0,-1 1 0,0 0 0,0 0 0,1 0 0,-1 0 0,0 0 0,6 21 0,6 42 0,-8-39 0,8 31 0,-11-54 0,0 1 0,0 0 0,0 0 0,1-1 0,-1 1 0,0 0 0,1-1 0,0 1 0,-1-1 0,1 0 0,0 0 0,0 0 0,1 0 0,-1 0 0,0 0 0,1 0 0,2 1 0,-1-1 0,0-1 0,0 1 0,0-1 0,0-1 0,0 1 0,0 0 0,0-1 0,0 0 0,0 0 0,0 0 0,5-1 0,7-2 0,0-1 0,0-1 0,-1 0 0,0-1 0,17-10 0,45-24 0,100-71 0,-151 93 0,83-62 0,-131 98 0,-70 62 0,56-43 0,1 2 0,-36 53 0,56-69 0,0 0 0,2 1 0,0 1 0,2 0 0,1 1 0,-8 29 0,17-50 0,0 0 0,0 0 0,0 0 0,1 0 0,-1 0 0,1 1 0,1-1 0,-1 0 0,1 0 0,0 0 0,2 8 0,-2-10 0,0-1 0,0 0 0,1 1 0,-1-1 0,0 0 0,1 0 0,0 0 0,-1 0 0,1 0 0,0-1 0,0 1 0,0 0 0,0-1 0,0 0 0,0 1 0,1-1 0,-1 0 0,0 0 0,1 0 0,-1 0 0,1-1 0,-1 1 0,1-1 0,-1 1 0,3-1 0,3 0 0,-1 0 0,1-1 0,-1 0 0,0 0 0,1-1 0,-1 0 0,0 0 0,0-1 0,0 1 0,0-2 0,-1 1 0,1-1 0,-1 0 0,0 0 0,10-10 0,0 0 0,0-2 0,-1 0 0,-1 0 0,14-21 0,2-10 0,-2 0 0,-2-2 0,-2-1 0,-3 0 0,-1-2 0,19-84 0,-39 136 0,-1 0 0,1 0 0,0 0 0,0 0 0,0 0 0,0 0 0,0 0 0,0 0 0,0 0 0,0 0 0,0 0 0,-1 0 0,1 0 0,0 0 0,0 0 0,0 0 0,0 0 0,0 0 0,0 0 0,0 0 0,0 0 0,0 0 0,0 0 0,-1 0 0,1 0 0,0-1 0,0 1 0,0 0 0,0 0 0,0 0 0,0 0 0,0 0 0,0 0 0,0 0 0,0 0 0,0 0 0,0-1 0,0 1 0,0 0 0,0 0 0,0 0 0,0 0 0,0 0 0,0 0 0,0 0 0,0 0 0,0 0 0,0-1 0,0 1 0,0 0 0,0 0 0,0 0 0,0 0 0,0 0 0,-7 10 0,-12 28 0,3 2 0,1 0 0,-16 71 0,28-98 0,-97 469 0,44-186 0,2-84 0,53-207 0,0 0 0,-1-1 0,1 1 0,-1 0 0,0-1 0,0 0 0,-1 1 0,1-1 0,-1 0 0,-6 7 0,8-10 0,1-1 0,-1 0 0,0 0 0,0 0 0,0 1 0,0-1 0,1 0 0,-1 0 0,0 0 0,0 0 0,0 0 0,0-1 0,1 1 0,-1 0 0,0 0 0,0 0 0,0-1 0,1 1 0,-1-1 0,0 1 0,0 0 0,1-1 0,-1 1 0,0-1 0,1 1 0,-1-1 0,1 0 0,-1 1 0,0-1 0,1 0 0,-1 0 0,-17-24 0,2-2 0,2-1 0,1 0 0,1-1 0,1-1 0,2 0 0,1 0 0,-6-43 0,13 63 0,0-1 0,0 1 0,1 0 0,1-1 0,2-16 0,-2 24 0,0-1 0,0 1 0,0-1 0,0 1 0,1 0 0,0-1 0,0 1 0,0 0 0,0 0 0,0 0 0,1 0 0,-1 1 0,1-1 0,0 1 0,-1-1 0,1 1 0,0 0 0,0 0 0,4-1 0,7-4 0,1 1 0,0 0 0,0 2 0,0-1 0,27-2 0,82-2 0,-17 2 0,-9-8 850,-81 11-3242,28-10-1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1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 3912,'0'0'8240,"-10"0"-7523,-30-1 23,39 1-593,-1 0 1,0 0-1,0 0 1,0 1-1,1-1 1,-1 1-1,0-1 1,0 1 0,1 0-1,-1-1 1,0 1-1,1 0 1,-1 0-1,1 0 1,-1 0-1,1 0 1,-2 2-1,-3 2 778,6-5-859,0 0 1,-1 0 0,1 0-1,0 1 1,-1-1-1,1 0 1,0 0 0,-1 0-1,1 1 1,0-1-1,-1 0 1,1 1 0,0-1-1,0 0 1,0 0-1,-1 1 1,1-1 0,0 0-1,0 1 1,0-1-1,0 1 1,-1-1 0,1 0-1,0 1 1,0-1-1,0 0 1,0 1 0,0-1-1,0 1 1,0-1-1,0 0 1,0 1 0,0-1-1,0 1 1,0-1-1,1 0 1,-1 1 0,0-1-1,0 0 1,0 1-1,0-1 1,1 0 0,-1 1-1,0-1 1,1 1-1,0 0 14,0 0 0,0-1-1,0 1 1,0 0-1,0 0 1,0-1 0,0 1-1,1 0 1,-1-1 0,0 1-1,0-1 1,3 1-1,25 3 387,0-1 0,0-2-1,54-4 1,88-20 383,-135 17-617,242-37 1515,-236 41-1339,-32 1-133,1 1 0,-1-1 0,18-4 0,-28 4-246,1 1 0,-1 0 1,1-1-1,0 1 0,-1 0 1,1 0-1,0 0 0,-1-1 0,1 1 1,0 0-1,-1 0 0,1 0 1,0 0-1,0 0 0,-1 0 0,1 0 1,0 1-1,-1-1 0,1 0 1,0 0-1,-1 0 0,1 1 0,-1-1 1,1 0-1,0 1 0,-1-1 1,1 0-1,0 1 0,-1 0 3,0 0 0,1 0-1,-1 0 1,0 0 0,0 0 0,0 0-1,0 0 1,-1 0 0,1 0 0,0 0-1,0 0 1,-1 0 0,1 0 0,0 0-1,-1 0 1,0 1 0,-26 38 349,-79 76 27,-258 269 336,348-370-713,-124 105 186,96-80 177,89-49 155,52-18-276,2 5 0,112-11 0,-166 29-212,-3-2 9,1 3 0,0 2 0,52 5 0,79 6-70,-173-10 55,0 0 1,0-1-1,0 1 0,0 0 0,0-1 1,0 1-1,0 0 0,0-1 1,0 0-1,0 1 0,0-1 1,0 1-1,0-1 0,0 0 0,1-1 1,5-6-5037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1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13 248 4816,'0'0'5992,"-2"9"-5624,-2 4-188,3-7 21,-1 0 1,1 0-1,0 0 1,0 0-1,1 0 1,0 8-1,0-14-159,0 1-1,0-1 1,0 0-1,0 0 1,0 1-1,0-1 1,0 0-1,1 0 1,-1 1-1,0-1 1,0 0-1,0 0 1,0 1-1,1-1 0,-1 0 1,0 0-1,0 0 1,1 1-1,-1-1 1,0 0-1,0 0 1,1 0-1,-1 0 1,0 1-1,0-1 1,1 0-1,-1 0 1,0 0-1,1 0 1,-1 0-1,0 0 1,0 0-1,1 0 1,-1 0-1,0 0 1,1 0-1,-1 0 1,0 0-1,0 0 1,1 0-1,-1-1 0,0 1 1,1 0-1,-1 0 1,0 0-1,0 0 1,1 0-1,-1-1 1,0 1-1,0 0 1,0 0-1,1 0 1,-1-1-1,15-8 511,-1-3-153,-1 0 1,0-1-1,-1-1 0,15-19 1,35-65 957,-11 17 25,-29 32 567,-22 48-1929,0 1-1,0 0 0,0 0 0,1 0 1,-1 0-1,0 0 0,0 0 0,0 0 0,0 0 1,1 0-1,-1 0 0,0 0 0,0 0 1,0 0-1,0 0 0,1 0 0,-1 0 1,0 0-1,0 0 0,0 0 0,0 0 1,1 0-1,-1 0 0,0 0 0,0 0 1,0 0-1,0 0 0,0 1 0,1-1 0,-1 0 1,0 0-1,0 0 0,0 0 0,0 0 1,0 0-1,0 0 0,0 1 0,0-1 1,1 0-1,-1 0 0,0 0 0,0 0 1,0 0-1,0 1 0,0-1 0,0 0 0,0 0 1,0 0-1,0 0 0,0 1 0,0-1 1,0 0-1,0 0 0,0 0 0,0 1 1,6 19 294,3 27-118,-3-25-70,0 1-1,1-1 0,1-1 1,1 1-1,12 19 0,-18-37-79,0 1 0,1-1 0,-1-1 0,1 1 0,0 0 0,0-1 0,0 0 0,1 0 0,-1 0 0,1-1 0,-1 1 0,1-1 0,0 0 0,0 0 0,7 1 0,-1 0-603,0-1-1,1 0 1,-1 0-1,1-1 1,13-1-1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505 725 4616,'0'0'4801,"-14"-3"-4624,6 2-147,-1-2 8,-1 1-1,1 1 1,-1 0-1,0 0 1,1 0-1,-1 2 1,0-1 0,1 1-1,-16 3 1,1 4 118,0 1 0,1 0 1,0 2-1,0 1 1,1 1-1,1 0 0,-37 32 1,42-32 113,1 2 0,0 0 0,1 1 1,1 0-1,1 1 0,0 1 0,1 0 0,1 0 1,-15 37-1,22-46-98,1 0-1,0 0 1,1 0 0,0 0-1,0 0 1,0 0 0,2 0-1,-1 0 1,3 16-1,-2-22-119,-1 0-1,1 0 0,-1-1 0,1 1 1,0 0-1,0-1 0,0 1 0,1-1 0,-1 1 1,1-1-1,-1 1 0,1-1 0,0 0 0,0 0 1,0 0-1,0 0 0,0 0 0,0 0 0,0-1 1,1 1-1,-1-1 0,1 1 0,-1-1 0,1 0 1,-1 0-1,1 0 0,0-1 0,0 1 0,-1 0 1,1-1-1,0 0 0,0 0 0,0 0 0,-1 0 1,4 0-1,-1-1 6,1 0-1,-1 0 1,0-1 0,-1 0 0,1 1-1,0-2 1,0 1 0,-1 0 0,1-1-1,4-4 1,39-37 282,-36 32-256,16-17 68,-2-1 0,-2-1 0,0-1-1,22-44 1,67-149 386,-110 219-522,27-60 178,-2-1 0,-4-1 1,-3-1-1,-2-2 0,-4 0 1,11-134-1,-25 194-141,0 6-15,-1 0 1,1 0-1,-1 0 0,-1-1 1,1 1-1,-1 0 0,1 0 1,-1 0-1,-1 0 0,-2-7 1,4 12-35,0 0 1,0 0-1,0-1 1,0 1 0,-1 0-1,1 0 1,0 0-1,0 0 1,0 0 0,-1 0-1,1 0 1,0 0-1,0 0 1,0 0 0,-1 0-1,1-1 1,0 1-1,0 0 1,0 0 0,-1 0-1,1 1 1,0-1-1,0 0 1,0 0 0,-1 0-1,1 0 1,0 0-1,0 0 1,0 0 0,0 0-1,-1 0 1,1 0-1,0 0 1,0 1 0,0-1-1,0 0 1,-1 0-1,1 0 1,0 1 0,-9 6 29,1 1 0,0 0 0,1 1 0,0 0 0,0 0 0,1 1 1,0 0-1,-8 19 0,4-11-13,-17 37 28,3 1 0,-24 78 0,-15 123 26,57-220-53,1-1 1,2 1-1,2 49 1,2-64 6,1 0 1,1-1 0,1 1-1,1-1 1,1 0 0,16 38-1,-21-55-17,1-1 0,0 1 0,0-1 0,0 1 0,0-1 0,1 0 0,-1 0 0,1 0 0,-1 0 0,1 0 0,5 3 0,-6-5-3,0 0 1,0-1-1,0 1 1,0 0-1,1-1 1,-1 1-1,0-1 1,0 0-1,1 0 1,-1 0-1,0 0 1,1 0-1,-1 0 1,0-1-1,0 1 1,1-1-1,-1 1 1,0-1-1,0 0 1,0 0-1,3-1 1,7-5 35,0 0-1,0-1 1,-1 0-1,1-1 1,-2 0-1,18-18 1,50-73 235,-60 75-204,-9 13-39,93-130 428,-83 112-220,-2-1 1,27-62-1,-42 87-193,-1 4-10,0-1-1,0 1 0,0 0 0,0-1 0,-1 1 0,1-1 0,-1 0 0,1 1 0,-1-1 0,0-4 0,0 7-37,0 0 1,0 0-1,-1 0 1,1-1-1,0 1 1,0 0-1,0 0 1,0 0-1,0 0 1,0 0-1,0 0 1,0 0-1,0 0 0,0-1 1,0 1-1,0 0 1,0 0-1,-1 0 1,1 0-1,0 0 1,0 0-1,0 0 1,0 0-1,0 0 1,0 0-1,0 0 1,-1 0-1,1 0 0,0 0 1,0 0-1,0 0 1,0 0-1,0 0 1,0 0-1,-1 0 1,1 0-1,0 0 1,0 0-1,0 0 1,0 0-1,0 0 1,0 0-1,0 0 1,-1 0-1,1 0 0,0 0 1,0 0-1,0 0 1,0 0-1,0 0 1,0 1-1,0-1 1,0 0-1,0 0 1,0 0-1,-1 0 1,1 0-1,0 0 1,0 0-1,0 0 0,0 1 1,0-1-1,0 0 1,0 0-1,0 0 1,0 0-1,0 0 1,0 1-1,-8 11 74,6-9-54,-14 24 19,1 0 1,2 1 0,1 0 0,0 1 0,-10 46 0,18-54-23,0 0 0,1 0 0,1 1 0,2-1 0,0 0 0,1 1 0,1-1 0,1 0 0,5 22 0,-8-41-11,1 0 1,-1-1-1,1 1 1,0 0-1,-1 0 1,1 0-1,0 0 1,0 0-1,0-1 1,0 1-1,0 0 1,1-1-1,-1 1 1,0-1-1,2 2 0,-1-3 2,-1 1-1,1-1 0,-1 1 1,0-1-1,1 0 0,-1 0 0,1 0 1,-1 0-1,1 0 0,-1 0 1,0 0-1,1-1 0,-1 1 0,1 0 1,-1-1-1,0 1 0,1-1 0,-1 1 1,0-1-1,1 0 0,-1 0 1,2-1-1,8-6 32,0 0 0,0-1-1,0 0 1,-2-1 0,1 0 0,-1-1 0,11-15-1,48-87 200,-27 41-99,18-32 237,-57 98-264,-4 6 21,-4 14-33,1 4-67,1 0-1,1 0 0,1 1 1,0 0-1,2-1 0,0 1 1,1 0-1,1-1 0,7 36 1,-8-52-30,-1 0 1,1 0-1,-1 0 1,1 0-1,0 0 1,0 0-1,0 0 1,0 0-1,0 0 0,0 0 1,0-1-1,1 1 1,-1 0-1,1-1 1,-1 1-1,1-1 1,0 0-1,-1 1 1,1-1-1,0 0 1,0 0-1,0 0 1,0 0-1,0-1 0,0 1 1,0 0-1,0-1 1,0 1-1,0-1 1,0 0-1,0 0 1,1 0-1,-1 0 1,0 0-1,0 0 1,0-1-1,0 1 1,0-1-1,0 1 0,0-1 1,0 0-1,2-1 1,7-2 18,-2-1 0,1-1 1,-1 0-1,0 0 0,0 0 0,14-15 0,-9 8-5,82-85 468,-81 81-282,0-1 0,-1-1 0,21-39 0,-33 53-159,0-1-1,0 1 0,0-1 0,0 0 1,0-8-1,0 13-47,0 1 0,0-1 0,0 0-1,0 0 1,0 1 0,0-1 0,1 1 0,-1 0 0,4-1 0,-2 2-2,0 0 1,0-1-1,0 1 1,0 1-1,0-1 0,0 1 1,-1-1-1,1 1 1,0 0-1,-1 0 0,0 1 1,1-1-1,-1 1 1,3 3-1,0 0 8,-1 0 1,-1 0-1,1 0 0,-1 1 1,0 0-1,5 14 0,-1 2 30,-1 1 0,-1 1 1,5 38-1,-11-56-26,1 1 15,0 0 0,1 1 0,0-1 0,0 0 0,6 14 0,-7-21-17,-1 0-1,1 1 0,0-1 1,0 0-1,0 0 0,0 0 0,0 0 1,0 0-1,0 0 0,0 0 1,0 0-1,1 0 0,-1 0 0,0 0 1,0-1-1,1 1 0,-1-1 1,1 1-1,-1-1 0,0 1 1,1-1-1,-1 0 0,1 0 0,-1 0 1,1 1-1,-1-1 0,1-1 1,-1 1-1,1 0 0,-1 0 0,1-1 1,-1 1-1,1 0 0,-1-1 1,0 0-1,1 1 0,-1-1 0,0 0 1,3-1-1,12-9 54,0 0 0,0-1 0,-1-1 0,-1 0 0,21-26 0,9-7 69,-11 16-45,33-35 126,-66 64-201,1 0-1,0 0 1,0 0 0,-1 0 0,1 0 0,0 0 0,0 1 0,0-1-1,0 0 1,0 1 0,0-1 0,0 0 0,1 1 0,-1-1 0,0 1 0,0 0-1,0-1 1,2 1 0,-2 0-3,0 1 1,-1-1-1,1 1 0,-1 0 1,1-1-1,0 1 0,-1 0 1,1-1-1,-1 1 0,0 0 0,1 0 1,-1-1-1,0 1 0,1 0 1,-1 0-1,0 0 0,0 0 1,1-1-1,-1 1 0,0 0 1,0 0-1,0 0 0,0 0 0,0 0 1,-1-1-1,1 3 0,0 18 63,2 66 99,-1-77-138,0-1 0,1 0 0,0 0 1,0 0-1,1 0 0,8 17 0,-10-25-25,0 0-1,-1 0 0,1 1 0,0-1 1,0 0-1,0-1 0,0 1 0,0 0 1,0 0-1,0 0 0,1-1 0,-1 1 1,0 0-1,0-1 0,1 1 0,-1-1 1,0 1-1,0-1 0,1 0 1,-1 0-1,1 0 0,-1 1 0,0-1 1,1 0-1,-1-1 0,0 1 0,1 0 1,-1 0-1,0-1 0,1 1 0,-1 0 1,2-2-1,4 0 19,1-2 0,-1 1-1,0-1 1,7-5 0,-13 9-23,102-70 0,36-22 0,-136 91 0,4-3 0,0-1 0,1 2 0,0-1 0,8-1 0,-15 4 0,0 1 0,0 0 0,0-1 0,0 1 0,0 0 0,0 0 0,0 0 0,0 0 0,0 0 0,0 0 0,0 0 0,0 1 0,0-1 0,0 0 0,0 0 0,0 1 0,1 0 0,-1 0 0,0 0 0,-1-1 0,1 1 0,-1 0 0,1 0 0,-1 0 0,1 0 0,-1 0 0,0 0 0,1 0 0,-1 0 0,0 0 0,0 0 0,0 0 0,0 0 0,0 0 0,0 0 0,0 0 0,0 0 0,0 0 0,0 0 0,-1 1 0,-32 140 0,29-124 0,3-15 0,0 1 0,1-1 0,-1 1 0,0-1 0,1 1 0,0 6 0,0-10 0,0 0 0,1 1 0,-1-1 0,0 0 0,0 0 0,1 1 0,-1-1 0,0 0 0,0 1 0,1-1 0,-1 0 0,0 0 0,1 0 0,-1 1 0,0-1 0,1 0 0,-1 0 0,0 0 0,1 0 0,-1 0 0,0 1 0,1-1 0,-1 0 0,0 0 0,1 0 0,-1 0 0,1 0 0,-1 0 0,0 0 0,1 0 0,-1 0 0,0-1 0,1 1 0,-1 0 0,0 0 0,1 0 0,-1 0 0,0 0 0,1-1 0,-1 1 0,0 0 0,1-1 0,16-8 0,79-67 0,-67 50 0,54-35 0,-81 59 0,0 1 0,0 0 0,0 0 0,0 0 0,0 0 0,0 1 0,0-1 0,0 0 0,0 1 0,5-1 0,-6 1 0,-1 0 0,1 1 0,0-1 0,-1 0 0,1 0 0,0 1 0,-1-1 0,1 0 0,0 1 0,-1-1 0,1 1 0,-1-1 0,1 0 0,0 1 0,-1 0 0,1-1 0,-1 1 0,0-1 0,1 1 0,-1-1 0,1 1 0,-1 0 0,0-1 0,0 1 0,1 0 0,-1 0 0,0-1 0,0 1 0,0 0 0,0-1 0,0 1 0,0 0 0,0 0 0,0 0 0,1 3 0,-1-1 0,1 1 0,0-1 0,0 1 0,0-1 0,0 0 0,1 1 0,-1-1 0,1 0 0,0 0 0,0 0 0,0 0 0,0 0 0,1-1 0,-1 1 0,1-1 0,-1 1 0,1-1 0,0 0 0,0 0 0,0 0 0,0-1 0,0 1 0,1-1 0,-1 1 0,0-1 0,5 1 0,4 0 0,-1 1 0,0-2 0,1 0 0,-1 0 0,1-1 0,-1 0 0,13-3 0,8-2 0,-1-1 0,0-2 0,0-1 0,-1-1 0,0-2 0,-1-1 0,37-22 0,-58 29 0,-94 63 0,65-40 0,0 2 0,1 1 0,1 0 0,-18 25 0,36-44 0,0 1 0,0-1 0,0 1 0,0-1 0,0 1 0,0-1 0,0 1 0,1-1 0,-1 1 0,1 0 0,-1-1 0,1 1 0,0 0 0,-1 0 0,1-1 0,0 1 0,0 0 0,0 0 0,0-1 0,1 4 0,0-4 0,0 0 0,0 0 0,0 0 0,0 0 0,0 0 0,0 0 0,0 0 0,0-1 0,0 1 0,0 0 0,0-1 0,0 1 0,1-1 0,-1 1 0,0-1 0,0 0 0,1 1 0,-1-1 0,0 0 0,1 0 0,-1 0 0,0 0 0,1 0 0,-1 0 0,0 0 0,3-1 0,8-2 0,-1 0 0,1 0 0,-1-1 0,1 0 0,-1-1 0,-1-1 0,1 0 0,-1 0 0,16-13 0,28-16 0,-54 35 0,1 0 0,-1 0 0,1-1 0,-1 1 0,0 0 0,1 0 0,-1 0 0,1-1 0,-1 1 0,1 0 0,-1 0 0,1 0 0,-1 0 0,1 0 0,-1 0 0,1 0 0,-1 0 0,1 0 0,-1 0 0,0 0 0,1 0 0,-1 0 0,1 1 0,-1-1 0,1 0 0,-1 0 0,1 0 0,-1 1 0,0-1 0,1 0 0,-1 0 0,0 1 0,1-1 0,-1 0 0,0 1 0,1-1 0,-1 1 0,0-1 0,1 0 0,-1 1 0,0-1 0,0 1 0,0-1 0,1 1 0,-1-1 0,0 0 0,0 1 0,0-1 0,0 1 0,0-1 0,0 1 0,0-1 0,0 1 0,0-1 0,0 1 0,0 0 0,-4 32 0,-6 1 0,-24 55 0,10-30 0,-13 35 0,-4-3 0,-99 162 0,112-209 0,20-28 0,-2 0 0,0-1 0,0 0 0,-2-1 0,0-1 0,-26 24 0,37-36 0,1 0 0,-1 0 0,0-1 0,0 1 0,1-1 0,-1 1 0,0-1 0,0 1 0,0-1 0,0 0 0,0 1 0,0-1 0,0 0 0,0 1 0,0-1 0,0 0 0,1 0 0,-1 0 0,0 0 0,0 0 0,0 0 0,0 0 0,0-1 0,0 1 0,-1 0 0,1-1 0,0 0 0,0 0 0,0 0 0,0 0 0,0 0 0,0 0 0,1 0 0,-1 0 0,1 0 0,-1 0 0,0-1 0,1 1 0,0 0 0,-1 0 0,1 0 0,-1-3 0,0-3 0,1-1 0,-1 1 0,1-1 0,0 0 0,2-10 0,1 5 0,1 0 0,0 0 0,1 1 0,0-1 0,1 1 0,0 0 0,1 1 0,8-12 0,12-11 0,33-35 0,61-54 0,26-29 0,-91 87-957,-45 53-2766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14776,'0'0'1184,"-59"7"-1072,61-5 8,6 4-40,15 4 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77 6016,'0'0'6873,"-12"6"-6541,-22 10 148,1 1 1,-48 34 0,69-42-187,0 1 0,1 0 0,1 0 0,-14 18 0,19-22-66,1 0 0,0 1 0,0 0 0,1 0 0,-1 0 0,1 0 0,1 0 0,0 1 0,-3 13 0,5-19-163,0 1 0,0 0 0,1 0 0,-1-1 1,1 1-1,-1 0 0,1-1 0,0 1 0,0-1 0,0 1 0,1-1 1,-1 1-1,0-1 0,1 0 0,0 1 0,-1-1 0,1 0 1,0 0-1,0 0 0,0-1 0,0 1 0,1 0 0,-1-1 0,0 1 1,1-1-1,-1 0 0,3 1 0,4 2 37,0 0-1,1 0 1,-1-2 0,1 1-1,-1-1 1,11 1 0,-6-3 8,-1 0 0,0-1 1,0-1-1,1 0 0,-1 0 0,-1-2 1,1 0-1,0 0 0,-1-1 0,0 0 1,0-1-1,0-1 0,-1 0 0,0 0 1,0-1-1,17-17 0,-25 20-66,0 1-1,1-1 0,-2 1 0,1-1 1,0 0-1,-1 0 0,0 0 0,0-1 1,-1 1-1,1 0 0,-1-1 1,0 1-1,-1-1 0,1 1 0,-1-1 1,0 1-1,-1-1 0,1 1 0,-1-1 1,0 1-1,-1-1 0,1 1 1,-1 0-1,0-1 0,0 1 0,0 0 1,-1 1-1,0-1 0,0 0 0,0 1 1,-1-1-1,-3-3 0,3 5-6,1 1-1,-1-1 0,1 1 0,-1 0 0,0 0 1,1 0-1,-1 1 0,0-1 0,0 1 1,-1 0-1,1 0 0,0 0 0,0 1 1,0-1-1,-1 1 0,1 0 0,-7 1 1,4 0 18,1-1 0,-1 1 0,0 1 1,1-1-1,-1 1 0,1 0 0,-1 1 1,1 0-1,0 0 0,-8 5 0,7-1 115,9-5 64,18-6-46,63-22-38,2 4 0,1 4-1,99-9 1,-181 27-131,1-1-1,0 1 1,0 0 0,0 1-1,0-1 1,0 1 0,0 0 0,-1 0-1,1 0 1,0 1 0,6 3-1,-9-4-1,0 0-1,0 1 1,0 0 0,0-1-1,0 1 1,0 0-1,0 0 1,-1 0-1,1 0 1,-1 1-1,1-1 1,-1 0 0,0 0-1,0 1 1,0-1-1,0 1 1,0-1-1,-1 1 1,1-1 0,-1 1-1,0 0 1,1 4-1,-3 13 127,0 1 0,-1-1 0,-1 0 0,-1 0-1,-1 0 1,-10 25 0,4-30 115,10-12-9,7-7 215,6-6-393,-2-1 1,1 0-1,-1-1 0,-1 0 1,9-16-1,6-8 39,-10 16-33,24-33 131,-34 49-177,0 1-1,0 0 0,0 0 0,0 0 1,1 0-1,-1 1 0,1-1 0,-1 1 1,1 0-1,0 0 0,7-2 0,-10 4-24,0 0 0,0 0 0,-1 0 0,1 0 0,0 0-1,0 0 1,0 0 0,-1 0 0,1 1 0,0-1 0,0 0-1,-1 1 1,1-1 0,0 0 0,-1 1 0,1-1 0,0 1-1,-1-1 1,1 1 0,-1-1 0,1 1 0,-1-1 0,1 1-1,-1 0 1,1-1 0,-1 1 0,0 0 0,1 1 0,11 26 26,-9-18-19,9 22 1,-2-4 29,25 49-1,-29-68-6,-1 0 0,1-1 0,0 0 0,1 0-1,0 0 1,0-1 0,1 0 0,0 0 0,11 7-1,-15-12 6,1 1 0,0 0 0,0-1 0,0 0 0,0 0-1,1-1 1,-1 1 0,1-1 0,-1 0 0,1 0 0,-1-1-1,1 0 1,-1 0 0,1 0 0,8-2 0,3-2 160,0-1-1,0 0 1,24-13 0,-25 11-46,3-2-143,-16 7-12,1 0 0,-1 0 0,0 1-1,1 0 1,0-1 0,-1 1 0,1 1 0,0-1 0,-1 0 0,1 1 0,0 0 0,4 0 0,-4 0 0,0 0 0,0 0 0,0-1 0,0 1 0,0-1 0,0 0 0,-1 0 0,1-1 0,0 1 0,0-1 0,-1 1 0,1-1 0,-1 0 0,1-1 0,-1 1 0,0-1 0,0 1 0,4-5 0,3-3 0,1 0 0,-1-1 0,-1 0 0,0-1 0,0 0 0,-1 0 0,9-21 0,-13 26 0,-2 0 0,1 1 0,-1-2 0,0 1 0,0 0 0,-1 0 0,0-1 0,0 1 0,0 0 0,-1-1 0,-1 1 0,1-1 0,-1 1 0,0 0 0,-1 0 0,-4-14 0,6 20 0,-1 0 0,1-1 0,-1 1 0,1 0 0,-1 0 0,0-1 0,0 1 0,1 0 0,-1 0 0,0 0 0,0 0 0,0 0 0,0 0 0,0 0 0,0 1 0,-1-1 0,1 0 0,0 1 0,0-1 0,-1 0 0,1 1 0,0 0 0,-2-1 0,0 1 0,1 0 0,0 0 0,-1 0 0,1 0 0,0 1 0,0-1 0,-1 1 0,1 0 0,0 0 0,0-1 0,0 2 0,-4 1 0,-2 2 0,0 1 0,0 1 0,0-1 0,1 1 0,-9 11 0,11-12 0,0 1 0,0 0 0,1 0 0,0 1 0,0-1 0,1 1 0,-1 0 0,2 0 0,-1 0 0,1 0 0,1 0 0,-1 0 0,1 15 0,1-18 0,0 1 0,1 0 0,-1 0 0,2-1 0,-1 1 0,0 0 0,1-1 0,0 1 0,1-1 0,-1 0 0,1 1 0,0-1 0,0-1 0,0 1 0,1 0 0,0-1 0,0 0 0,0 0 0,0 0 0,7 5 0,-4-5 0,0 0 0,-1 0 0,1-1 0,0 0 0,0 0 0,1 0 0,-1-1 0,1-1 0,-1 1 0,1-1 0,0 0 0,-1-1 0,1 0 0,0 0 0,-1 0 0,1-1 0,0 0 0,-1-1 0,1 0 0,-1 0 0,8-4 0,-1 0 0,0 0 0,-1-1 0,0-1 0,0 0 0,-1-1 0,0 0 0,0-1 0,-1-1 0,17-19 0,-15 16 856,-5 7-5676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2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1004 6224,'0'0'5912,"11"-10"-5575,-2 1-282,17-13 235,-1-2 0,-2 0 0,26-35 0,-21 15 562,39-80 0,-65 120-790,0 0 0,1-1 1,-1 1-1,1 1 1,5-7-1,7-9 444,-14 16-249,-6 5-110,-4 6 19,-1 7-60,1 0-1,1 1 1,1 0 0,-11 34 0,5-13 10,-46 117 408,-53 217 0,68-177 235,40-173-354,9-32 145,12-34-144,43-184 254,-12 35-245,-28 136-220,1 1-1,37-68 1,-49 112-169,0-1 0,0 1 0,1 1 0,1 0 0,0 0 0,1 1 0,16-12 0,-23 20-25,-1 0 1,1 0-1,-1 1 1,1-1-1,0 1 1,0 0-1,0 1 1,0-1-1,0 1 1,0 0-1,0 0 1,1 1-1,-1-1 1,0 1-1,0 0 1,1 1-1,-1-1 1,0 1-1,0 0 1,0 0-1,0 1 0,0 0 1,6 2-1,-2 0-8,-1 0 0,0 1 0,0 0 0,0 1 0,0 0 0,-1 0-1,0 0 1,0 1 0,-1 0 0,0 0 0,0 1 0,6 9 0,-9-10 4,0-1 0,0 1 1,-1-1-1,0 1 1,0 0-1,-1 0 0,0 0 1,0 0-1,-1 0 1,1 0-1,-1 0 0,-1 0 1,0 0-1,0 0 0,0 0 1,-1 0-1,0 0 1,0 0-1,0 0 0,-6 8 1,6-10 1,0 0 1,-1-1-1,0 0 1,0 1-1,0-1 0,0 0 1,-1 0-1,1-1 1,-1 1-1,0-1 1,0 0-1,0 0 1,-1 0-1,1-1 1,-1 1-1,1-1 1,-1 0-1,0 0 0,0-1 1,0 1-1,0-1 1,0 0-1,0-1 1,0 1-1,0-1 1,0 0-1,-1 0 1,-6-2-1,6 1 15,0 1 0,1-2 0,-1 1 0,1-1-1,-1 0 1,1 0 0,0 0 0,0-1 0,0 0 0,0 0 0,1 0 0,-1 0-1,1-1 1,-1 0 0,1 0 0,-5-6 0,9 9-9,-1 0-1,0 0 1,1 0 0,-1 0-1,1 0 1,-1 0 0,1 0 0,0 0-1,-1 0 1,1 0 0,0 0-1,0 0 1,0 0 0,-1 0-1,1 0 1,0 0 0,1 0-1,-1 0 1,0 0 0,0 0 0,0 0-1,0 0 1,1 0 0,-1 0-1,1 0 1,-1 0 0,0 0-1,1 1 1,0-1 0,-1 0-1,1 0 1,-1 0 0,1 1 0,0-1-1,0 0 1,0 0 0,-1 1-1,1-1 1,0 1 0,0-1-1,0 1 1,0-1 0,0 1-1,2-1 1,2-1 5,0 0 1,1 0-1,-1 1 0,1 0 0,0 0 0,6-1 1,15 0-10,0-2 0,-1-1 0,1 0 1,-1-3-1,-1 0 0,1-1 0,-1-2 0,-1 0 1,0-2-1,-1 0 0,0-2 0,21-18 1,-30 21 18,0-1 1,-2-1-1,1 0 1,10-18 0,37-64 33,-30 38-42,25-70-1,-37 81-7,0 5-3,-3 9 19,-3 0 0,14-50 1,-24 72-10,0-1-1,0 0 1,-1 1 0,-1-1 0,0 0 0,-1 0-1,0 0 1,-1 1 0,0-1 0,0 1 0,-7-16 0,9 26-12,0 1 1,0 0-1,0-1 1,0 1 0,0 0-1,-1 0 1,1-1-1,0 1 1,0 0 0,0-1-1,0 1 1,-1 0-1,1 0 1,0-1 0,0 1-1,-1 0 1,1 0-1,0 0 1,0 0 0,-1-1-1,1 1 1,0 0-1,0 0 1,-1 0 0,1 0-1,0 0 1,-1 0-1,1 0 1,0 0 0,-1-1-1,0 1 1,-9 7-26,-11 19-38,17-20 47,-8 11 3,1 1 1,0 0-1,2 1 1,0 1 0,1-1-1,-9 35 1,-19 126-89,35-174 95,-27 306-233,26-285 227,1-5 6,1 0 1,3 33 0,-2-48 3,0-1 0,0 1 0,1-1 0,0 1 1,0-1-1,0 1 0,1-1 0,0 0 0,0 0 0,1-1 0,-1 1 1,8 8-1,-8-12-1,0 0 1,0 0 0,0 0 0,0 0 0,1 0 0,-1-1-1,1 1 1,-1-1 0,1 0 0,-1 0 0,1-1-1,0 1 1,-1-1 0,1 1 0,5-1 0,9-1 25,35-5-1,-30 2-23,19-4 49,1-1-1,57-23 1,-2 2 5,-72 23-40,1-1-1,-1-1 1,-1-1 0,0-2-1,37-22 1,-60 32-7,-8 2 2,-19 5 10,-33 12 4,-13 14-21,-92 56 0,152-80 11,1 0 0,-1 1 0,2 0 0,-17 17 0,25-25-9,1 1 1,-1-1-1,0 1 0,1 0 0,-1-1 1,1 1-1,-1 0 0,1 0 1,-1-1-1,1 1 0,0 0 1,-1 0-1,1 0 0,0 0 1,-1 0-1,1-1 0,0 1 0,0 0 1,0 0-1,0 0 0,0 0 1,0 0-1,0 0 0,0 0 1,0 0-1,0-1 0,1 3 0,0-2 4,0 0-1,0 0 0,0 0 0,0 0 0,0 0 0,1 0 0,-1 0 0,0 0 0,0-1 0,1 1 0,-1 0 0,1-1 0,-1 1 1,3 0-1,4 1 12,-1-1 0,1 0 0,-1 0 0,1 0 0,11-1 0,-4-3 21,0 1 0,0-2 1,0 0-1,0-1 0,-1 0 1,0-1-1,27-16 0,-12 3 161,0-1 0,36-34 1,-65 53-192,1 0 0,0 0 0,0 1 0,0-1 0,0 0 0,-1 0 1,1 1-1,0-1 0,0 0 0,0 1 0,0-1 0,0 1 0,1-1 1,-1 1-1,0 0 0,0 0 0,0-1 0,0 1 0,0 0 0,1 0 1,-1 0-1,0 0 0,0 0 0,0 0 0,2 1 0,-1 0 3,-1 0 0,1 1 0,-1-1 0,1 1 0,-1-1 0,1 1 0,-1 0 1,0-1-1,0 1 0,2 3 0,-1-2-1,-1 1 0,2-1 0,-1 0 0,0 0 0,0 0 0,4 2 1,0 0-12,0 0 1,-1-1-1,2 0 1,-1-1-1,0 1 1,1-1 0,-1 0-1,1-1 1,0 1-1,0-1 1,0-1-1,0 0 1,1 0 0,-1 0-1,0 0 1,0-1-1,1-1 1,-1 1-1,0-1 1,0 0 0,0-1-1,0 0 1,0 0-1,11-5 1,-5 2 18,0-1 0,0-1-1,0 0 1,-1-1 0,0 0 0,-1-1 0,0 0-1,0-1 1,13-15 0,-8 4 18,-1 1 0,-1-2 0,-1 0-1,16-34 1,-24 43-28,2-1 0,-1 1 0,2 0 0,0 1 0,0 0 0,1 0 0,16-15 0,-24 26-8,-1 1 0,0 0 0,1 0 0,-1 0 0,0-1 0,1 1 0,-1 0 0,1 0 0,-1 0-1,0 0 1,1 0 0,-1 0 0,1 0 0,-1 0 0,1 0 0,-1 0 0,0 0 0,1 0 0,-1 0 0,1 0 0,-1 0 0,1 0 0,-1 0-1,0 1 1,1-1 0,-1 0 0,0 0 0,1 1 0,13 12-6,7 20-16,-12-16 12,-1 1 0,-1 0 0,0 0 0,-1 1 0,5 23 0,-9-31 6,-1-1 0,0 1 0,0-1 1,-1 1-1,-1-1 0,0 1 0,0-1 0,-1 0 1,0 1-1,0-1 0,-6 13 0,6-19 10,0 0-1,0-1 0,0 1 0,0-1 1,-1 1-1,0-1 0,1 0 1,-1 0-1,0 0 0,-1-1 1,1 1-1,0-1 0,-1 1 0,1-1 1,-1 0-1,0 0 0,0-1 1,0 1-1,0-1 0,0 0 1,0 0-1,-5 0 0,3 0 4,-1-1 0,1 1 0,-1-1 0,1-1 0,-1 0 0,1 0 0,-1 0 0,1 0 0,0-1 0,0 0 0,0 0 0,0-1 0,-7-4 0,-2-5 87,15 8-71,9 6-43,9 5 19,1-2 1,0 0-1,0-1 0,0 0 1,0-2-1,1-1 0,-1 0 1,1-1-1,-1-1 0,1-1 1,32-7-1,-38 4 5,0 0 0,0 0-1,-1-1 1,0-1 0,0 0 0,-1-1 0,0 0 0,16-14 0,8-11 64,35-42 1,-63 67-50,-5 4-12,0 1 1,1-1 0,0 1 0,0 0 0,0 0 0,0 1 0,0-1-1,1 1 1,4-2 0,-8 4-9,0 0 0,0 0-1,0 1 1,0-1-1,0 0 1,0 1 0,0-1-1,0 0 1,0 1 0,0-1-1,0 1 1,0 0 0,0-1-1,-1 1 1,1 0 0,0-1-1,0 1 1,-1 0-1,1 0 1,0 0 0,-1-1-1,1 1 1,-1 0 0,1 0-1,-1 0 1,0 0 0,1 0-1,-1 0 1,0 0-1,0 1 1,9 32-19,-3 74-62,-6-108 81,0 0 0,0 1 0,0-1 0,0 0 0,0 1 1,0-1-1,1 1 0,-1-1 0,0 0 0,0 1 0,0-1 1,0 0-1,1 1 0,-1-1 0,0 0 0,0 1 1,1-1-1,-1 0 0,0 0 0,1 1 0,-1-1 0,0 0 1,1 0-1,-1 0 0,0 1 0,1-1 0,-1 0 0,1 0 1,-1 0-1,0 0 0,1 0 0,-1 0 0,0 0 1,1 0-1,-1 0 0,1 0 0,-1 0 0,0 0 0,1 0 1,-1 0-1,1 0 0,-1 0 0,0 0 0,1 0 0,-1 0 1,0-1-1,1 1 0,-1 0 0,0 0 0,1-1 1,-1 1-1,22-12 15,128-105 64,-141 110-76,-6 5 5,0 0 0,-1-1 0,1 1 1,0 0-1,1 0 0,-1 1 0,0-1 1,0 1-1,1-1 0,-1 1 1,1 0-1,-1 0 0,1 1 0,0-1 1,-1 1-1,5 0 0,-7 0-7,0 1 0,0-1 0,-1 1 0,1-1 0,0 1 0,0-1-1,0 1 1,0 0 0,0-1 0,-1 1 0,1 0 0,0 0 0,-1 0 0,1 0-1,0 0 1,-1 0 0,1 0 0,-1 0 0,0 0 0,1 0 0,-1 0 0,0 0 0,0 0-1,1 0 1,-1 2 0,2 29 5,-2-30-5,0 3 6,0 0 1,1 0 0,-1-1 0,1 1 0,0 0 0,0-1 0,3 8 0,-3-11-6,-1 0 0,1 0-1,0 1 1,-1-1 0,1 0 0,0 0 0,0 0 0,0 0 0,0 0-1,-1 0 1,2 0 0,-1 0 0,0-1 0,0 1 0,0 0 0,0 0-1,0-1 1,1 1 0,-1-1 0,0 1 0,0-1 0,1 0 0,-1 1 0,0-1-1,1 0 1,-1 0 0,0 0 0,1 0 0,-1 0 0,3-1 0,6-1 17,0-1 0,0 0 0,0 0 0,0-1 0,-1-1 0,11-5 0,53-40 126,-34 23-63,-30 21-51,33-18 140,-41 23-167,-1 1 1,1-1-1,0 1 1,0-1-1,0 1 1,0 0-1,-1 0 1,1-1 0,0 1-1,0 0 1,0 0-1,0 0 1,0 0-1,0 0 1,0 0-1,-1 0 1,1 0-1,1 1 1,-1 0-5,0-1 0,-1 1 1,1 0-1,-1 0 1,1 0-1,-1 0 0,0 0 1,1-1-1,-1 1 0,0 0 1,0 0-1,1 0 0,-1 0 1,0 0-1,0 0 0,0 0 1,0 0-1,-1 2 1,1 11 1,1 0 1,0 1 0,6 23-1,-7-35 1,1-1-1,0 1 1,-1-1-1,1 0 1,0 1 0,0-1-1,1 0 1,-1 1-1,0-1 1,1 0-1,-1 0 1,1 0-1,0-1 1,0 1 0,-1 0-1,1-1 1,1 1-1,-1-1 1,0 1-1,0-1 1,0 0-1,1 0 1,-1 0-1,0 0 1,1 0 0,-1-1-1,1 1 1,-1-1-1,1 0 1,-1 1-1,1-1 1,-1 0-1,1-1 1,-1 1 0,5-1-1,22-6 23,-1 0-1,0-3 1,-1 0 0,0-1-1,31-19 1,-40 21-5,59-34 94,93-69-1,-144 91-60,-21 16-36,1 0 0,-1 1 0,1-1 0,1 1 1,12-7-1,-31 27-2,-10 7-27,0 1 1,2 1-1,1 1 1,1 0 0,-23 45-1,40-70 10,1 0 0,-1 1 0,0-1 0,1 0 0,-1 0 0,1 1-1,-1-1 1,1 0 0,0 1 0,-1-1 0,1 1 0,0-1 0,0 0 0,0 1 0,0-1 0,0 1-1,1-1 1,-1 0 0,0 1 0,0-1 0,1 0 0,-1 1 0,1-1 0,0 0 0,-1 1-1,1-1 1,0 0 0,0 0 0,-1 0 0,1 0 0,0 0 0,0 0 0,0 0 0,0 0 0,0 0-1,1 0 1,-1 0 0,0-1 0,0 1 0,1-1 0,-1 1 0,0-1 0,1 1 0,-1-1 0,0 1-1,1-1 1,-1 0 0,0 0 0,1 0 0,-1 0 0,1 0 0,-1 0 0,0 0 0,1-1-1,-1 1 1,1 0 0,1-1 0,8-2 15,1-1-1,0 0 1,-1-1-1,1 0 1,-1-1-1,-1 0 1,14-9-1,0-5 45,37-37 0,-44 43-17,-15 17-29,-5 11-9,0-5-6,1 1-1,0 0 0,0 0 1,1-1-1,0 1 0,1 0 1,0 0-1,2 18 1,-1-23-2,1 0 0,-1 0 1,1 1-1,0-1 1,0-1-1,0 1 0,1 0 1,-1-1-1,1 1 1,1-1-1,-1 0 0,0 0 1,1 0-1,0 0 1,0 0-1,0-1 0,0 0 1,7 4-1,-1-2-10,1-1 1,-1 0-1,1 0 1,0-1-1,0 0 0,1-1 1,-1 0-1,0-1 0,1 0 1,-1-1-1,1 0 0,-1-1 1,1 0-1,-1-1 0,0 0 1,1-1-1,-1 0 0,19-8 1,-27 9-17,0 0 1,1-1 0,-1 1 0,0 0 0,0-1 0,0 0 0,0 0 0,2-4 0,3-5-3425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232 874 3504,'0'0'7414,"-12"4"-7044,-1-1-218,0 2 0,1 0 0,-1 0 0,1 1 0,0 0 0,1 1 0,0 1 0,0 0 0,-13 12 0,10-5 229,2 1 1,-18 26 0,25-34-221,1 0 1,0 1-1,0-1 1,1 1-1,0-1 1,0 1-1,-2 17 1,5-22-105,0 0-1,0 0 1,0 1 0,0-1-1,1 0 1,0 0 0,0 0-1,0 0 1,0 0 0,1-1-1,-1 1 1,1 0 0,0-1-1,0 1 1,1-1 0,-1 1-1,1-1 1,-1 0 0,1 0-1,0 0 1,0 0 0,0-1-1,1 1 1,-1-1 0,1 0-1,-1 0 1,5 2 0,-2-1 28,0-1 1,1 1-1,-1-1 1,1-1 0,0 1-1,-1-1 1,1 0-1,0 0 1,0-1-1,0 0 1,0 0 0,-1-1-1,1 0 1,0 0-1,9-3 1,-8 1 26,-1 0 0,1 0 0,-1-1 0,1 0 0,-1-1 0,-1 1 0,1-1 0,-1-1 0,1 1 0,5-8 0,-8 8-32,0 0 0,-1-1 0,1 1-1,-1-1 1,0 0 0,-1 1 0,0-1-1,0-1 1,0 1 0,0 0 0,-1 0-1,0-1 1,0-10 0,-1 15-49,1-17 182,-1 1 0,-4-30 0,3 44-165,1 0 0,-1 0 0,0 0 1,0 0-1,0 0 0,-1 0 1,0 0-1,1 1 0,-1-1 0,0 0 1,-1 1-1,1 0 0,-1-1 0,1 1 1,-1 0-1,0 0 0,0 1 0,-5-4 1,7 5-34,0 0 1,-1 0 0,1 1-1,0-1 1,-1 1-1,1-1 1,0 1 0,-1 0-1,1-1 1,0 1 0,-1 0-1,1 0 1,-1 0 0,1 0-1,0 0 1,-1 0-1,1 0 1,0 1 0,-1-1-1,1 0 1,-1 1 0,1-1-1,0 1 1,0-1-1,-1 1 1,1 0 0,0 0-1,0-1 1,0 1 0,0 0-1,0 0 1,0 0 0,0 0-1,0 0 1,0 0-1,0 1 1,1-1 0,-2 2-1,0 1 7,0 0 0,1 0 0,-1 0 0,1 1 0,0-1-1,0 0 1,0 0 0,1 1 0,-1-1 0,1 1 0,1 5 0,0-2-10,0-1 1,1 1 0,0-1 0,1 0 0,0 0-1,0 0 1,0-1 0,1 1 0,0-1-1,0 1 1,0-1 0,1-1 0,0 1 0,0-1-1,1 1 1,-1-1 0,1-1 0,0 1-1,1-1 1,-1 0 0,1-1 0,-1 0 0,1 0-1,8 3 1,-7-4 8,0 0 1,0 0-1,-1 0 0,1-1 0,0 0 0,0-1 1,0 0-1,0 0 0,0-1 0,0 0 1,0 0-1,0 0 0,0-1 0,0-1 1,-1 1-1,1-1 0,-1-1 0,0 1 1,0-1-1,0 0 0,-1-1 0,11-8 1,-5 1 30,-1-1 1,0 0 0,0-1 0,-1 0-1,12-25 1,31-80 198,-36 75-70,25-43 0,-33 67-82,-7 16-61,-1 0-1,1 0 1,-1 1-1,1-1 0,0 1 1,0-1-1,1 1 1,4-6-1,-6 10-27,0-1 0,0 1 1,-1-1-1,1 1 0,0 0 0,-1 0 1,1-1-1,0 1 0,-1 0 0,1 0 1,-1 0-1,1-1 0,-1 1 0,1 0 1,-1 0-1,0 0 0,0 0 0,1 0 1,-1 2-1,2 1 10,14 44 50,-2 0 0,-1 1 0,6 63 0,-14-80-13,-2-1 0,-1 1-1,-1 0 1,-2 0 0,-8 56-1,9-86-47,0 0-1,-1-1 0,1 1 1,0-1-1,-1 1 1,1-1-1,-1 1 0,1-1 1,-1 0-1,1 1 1,-1-1-1,0 0 0,0 1 1,0-1-1,0 0 0,0 0 1,0 0-1,0 1 1,0-1-1,0-1 0,-1 1 1,1 0-1,0 0 1,-1 0-1,1-1 0,0 1 1,-1 0-1,1-1 1,-1 1-1,1-1 0,-1 0 1,1 0-1,-1 1 0,1-1 1,-1 0-1,0 0 1,1 0-1,-1-1 0,1 1 1,-1 0-1,1-1 1,-1 1-1,1-1 0,-2 0 1,-2-1 14,0 0 1,0-1-1,0 0 1,0 0-1,1 0 1,0 0 0,-1-1-1,1 0 1,1 0-1,-1 0 1,-4-6-1,2 1 10,1 3 2,1 0 0,0-1 0,0 1 1,1-1-1,-1 0 0,2 0 0,-1 0 0,1 0 0,-2-10 0,4 16-31,0 1 0,0-1-1,0 1 1,0-1 0,0 1 0,1-1 0,-1 1-1,0-1 1,1 1 0,-1-1 0,0 1-1,1-1 1,-1 1 0,0-1 0,1 1-1,-1 0 1,1-1 0,-1 1 0,1 0 0,-1-1-1,1 1 1,-1 0 0,1 0 0,-1-1-1,1 1 1,-1 0 0,1 0 0,0 0-1,-1 0 1,1 0 0,-1 0 0,1 0 0,-1 0-1,1 0 1,0 0 0,0 0 0,28 3 49,-20-2-34,149 8 71,-132-10-91,1 0 0,-1-2 0,0-1 0,26-8 1,-8-1 13,-1-2 0,45-23 0,55-40 74,-121 66-54,32-13 1,-5 4 94,-59 25-7,-10 6-69,0 0 0,1 2 1,0 0-1,-24 20 0,29-19-14,1 0-1,1 2 1,-12 16-1,21-26-18,0-1-1,0 1 1,1-1-1,-1 1 1,1 0-1,0 0 0,0 0 1,1 0-1,0 0 1,0 1-1,0-1 1,0 0-1,1 0 1,0 1-1,1 9 1,0-12-9,0 1 0,0-1 0,0 0 0,1 0 0,0 0 0,-1 0 0,1 0 0,0 0 0,0-1 0,1 1 1,-1-1-1,1 1 0,-1-1 0,1 0 0,0 0 0,-1 0 0,1 0 0,0-1 0,0 1 0,1-1 0,-1 1 0,0-1 0,0 0 0,5 0 0,1 1 5,1 0 0,-1-1-1,1 0 1,0-1-1,-1 0 1,1 0-1,12-3 1,11-4 60,-2-2 0,1-1 0,-1-2 0,0-1 1,-1-1-1,-1-2 0,-1-1 0,0-1 0,-1-1 0,43-40 0,-38 22 137,-26 29-121,0 0 1,1 1-1,-1 0 1,1 0-1,16-11 0,-28 67 203,1-24-257,1-7-22,1 0 0,0 1-1,2 31 1,0-46-6,1 0 0,-1 1-1,1-1 1,0 0 0,0 0 0,0 0 0,1 0-1,0 0 1,-1 0 0,1-1 0,0 1 0,1 0-1,-1-1 1,1 0 0,0 1 0,-1-1 0,1 0-1,1 0 1,-1-1 0,0 1 0,1-1 0,3 3-1,-4-4 3,0 0 0,1-1 0,-1 1 0,0 0 0,0-1 0,0 0 0,1 0 0,-1 0 0,0 0 0,0 0 0,0-1 0,0 0 0,1 1 0,-1-1 0,0 0 0,0-1 0,0 1 0,0 0 0,-1-1 0,5-2 0,2-2 21,0 0 0,0-1 0,-1 0 0,13-12 0,127-158 556,-148 177-584,0 0 0,0-1 0,1 1 0,-1 0 0,0 0 0,0-1 0,0 1 0,0 0 0,0 0 0,0 0 0,0-1 0,1 1 0,-1 0 0,0 0 0,0 0 0,0-1 0,0 1 0,1 0 0,-1 0-1,0 0 1,0 0 0,1 0 0,-1 0 0,0 0 0,0-1 0,0 1 0,1 0 0,-1 0 0,0 0 0,0 0 0,1 0 0,-1 0 0,0 0 0,0 0 0,1 0 0,-1 0 0,2 9 197,1 5-26,2-10-108,-5-3-65,0-1 1,0 0 0,0 0 0,1 1 0,-1-1 0,0 0 0,0 0 0,1 1 0,-1-1 0,0 0 0,0 0 0,1 0 0,-1 0 0,0 0 0,1 1-1,-1-1 1,0 0 0,1 0 0,-1 0 0,0 0 0,1 0 0,-1 0 0,0 0 0,1 0 0,-1 0 0,0 0 0,1 0 0,-1 0 0,0-1-1,0 1 1,1 0 0,-1 0 0,0 0 0,1 0 0,-1 0 0,0-1 0,0 1 0,1 0 0,-1 0 0,0 0 0,0-1 0,1 1 0,4-2-4,-1 0 1,-1-1 0,1 1 0,0-1 0,0 1 0,-1-1 1,0 0-1,0-1 0,1 1 0,-2 0 0,6-8 0,23-42 0,-27 43 0,27-54 0,-4-2 0,-2-1 0,-4-1 0,16-84 0,-34 138 0,-1 8 0,0 0 0,-1-1 0,0 1 0,0 0 0,-1-1 0,0 1 0,0-8 0,0 14 0,0 0 0,0-1 0,0 1 0,0 0 0,0 0 0,0-1 0,0 1 0,0 0 0,0 0 0,0-1 0,0 1 0,0 0 0,0 0 0,-1-1 0,1 1 0,0 0 0,0 0 0,0 0 0,0-1 0,0 1 0,0 0 0,-1 0 0,1 0 0,0 0 0,0-1 0,0 1 0,-1 0 0,1 0 0,0 0 0,0 0 0,-1 0 0,1 0 0,0 0 0,0 0 0,0-1 0,-1 1 0,1 0 0,0 0 0,-8 8 0,-3 17 0,-2 16 0,2 1 0,2 0 0,1 1 0,3 0 0,1 0 0,3 1 0,7 82 0,-5-108 0,1-1 0,1-1 0,1 1 0,0 0 0,1-1 0,1 0 0,0 0 0,15 25 0,-20-38 0,0-1 0,1 0 0,0 0 0,-1 0 0,1 0 0,0 0 0,0-1 0,0 1 0,0 0 0,0-1 0,1 0 0,-1 1 0,0-1 0,1 0 0,-1 0 0,1 0 0,-1-1 0,1 1 0,-1-1 0,1 1 0,-1-1 0,1 0 0,0 0 0,-1 0 0,1 0 0,-1 0 0,1-1 0,0 1 0,-1-1 0,1 0 0,-1 0 0,1 1 0,-1-2 0,0 1 0,1 0 0,2-2 0,6-4 0,-1-1 0,0 1 0,0-2 0,0 1 0,-1-1 0,8-12 0,6-8 0,-1-1 0,-2-2 0,-1 0 0,21-50 0,-15 20 0,27-105 0,7-151 0,-59 318 0,1-1 0,-1 0 0,0 0 0,0 1 0,0-1 0,0 0 0,0 0 0,0 1 0,0-1 0,0 0 0,0 0 0,0 1 0,0-1 0,-1 0 0,1 0 0,0 1 0,0-1 0,-1 0 0,-7 5 0,-10 25 0,7 0 0,3 0 0,0 1 0,-3 33 0,5-27 0,-7 46 0,3 0 0,5 1 0,3 0 0,9 93 0,-4-150-12,13 51 0,-16-76 12,0 1 1,1-1-1,-1 0 1,1 1-1,-1-1 1,1 0-1,0 1 1,-1-1-1,1 0 1,0 0-1,0 0 0,0 1 1,0-1-1,0 0 1,0 0-1,0-1 1,0 1-1,1 0 1,-1 0-1,0 0 1,0-1-1,3 2 1,-1-2-1,-1 1 1,1-1-1,0 0 1,-1 0 0,1 0-1,0 0 1,-1 0 0,1-1-1,-1 1 1,1-1-1,3-1 1,5-2 0,1-1 0,-2-1 1,1 1-1,11-10 0,60-39-1,-20 15 0,65-55 0,-124 92 0,-2 4 0,-7 11 0,-16 24 0,18-31 0,-12 18 0,-29 31 0,-11 16 0,50-62 0,0 0 0,1 0 0,0 1 0,0-1 0,1 1 0,-3 12 0,7-19 0,-1 0 0,0-1 0,1 1 0,0 0 0,-1 0 0,1 0 0,0 0 0,1 0 0,-1 0 0,0 0 0,1 0 0,0 0 0,-1-1 0,1 1 0,2 3 0,-2-5 0,0 0 0,0 1 0,0-1 0,0 0 0,0 0 0,0 0 0,0 0 0,1 0 0,-1 0 0,1-1 0,-1 1 0,0 0 0,1-1 0,-1 1 0,1-1 0,-1 1 0,1-1 0,-1 0 0,1 0 0,0 1 0,-1-1 0,1 0 0,-1-1 0,1 1 0,0 0 0,-1 0 0,1-1 0,-1 1 0,3-2 0,2 0 0,-1 0 0,0 0 0,0 0 0,0-1 0,-1 0 0,1 0 0,-1 0 0,1-1 0,-1 0 0,0 0 0,0 0 0,5-8 0,5-7 0,18-36 0,-20 34 0,38-83 0,-49 104 0,-1-1 0,0 1 0,1-1 0,-1 0 0,0 1 0,1-1 0,-1 1 0,1-1 0,-1 1 0,1-1 0,-1 1 0,1-1 0,-1 1 0,1 0 0,-1-1 0,1 1 0,-1 0 0,1-1 0,0 1 0,-1 0 0,1 0 0,0 0 0,-1 0 0,1-1 0,0 1 0,-1 0 0,1 0 0,0 0 0,-1 0 0,1 0 0,0 1 0,-1-1 0,1 0 0,0 0 0,-1 0 0,1 1 0,-1-1 0,1 0 0,0 0 0,-1 1 0,1-1 0,-1 1 0,1-1 0,-1 0 0,1 1 0,-1-1 0,1 1 0,-1-1 0,1 1 0,-1 0 0,5 5 0,-1-1 0,0 1 0,5 11 0,-6-11 0,5 8 0,1 3 0,1 0 0,1 0 0,1 0 0,16 18 0,-25-32 0,1 0 0,-1 0 0,0 0 0,1 0 0,-1-1 0,1 1 0,0-1 0,0 0 0,0 0 0,0 0 0,0-1 0,0 1 0,0-1 0,1 0 0,-1 0 0,1 0 0,-1-1 0,0 0 0,1 0 0,-1 0 0,1 0 0,-1-1 0,1 1 0,-1-1 0,5-2 0,0-1 0,1 0 0,-1-1 0,0 0 0,0-1 0,-1 0 0,0 0 0,0-1 0,0 0 0,12-15 0,1-4 0,31-49 0,-6-4 0,-3-3 0,-4-1 0,54-166 0,-68 152 0,26-197 0,-53 278 0,-2 16 0,-2 8 0,-18 49 0,2 0 0,3 2 0,3 0 0,-10 64 0,19-77 0,1 0 0,3 1 0,4 63 0,4-39 0,22 104 0,-25-161 0,11 38 0,-13-49 0,1 0 0,0 0 0,1 0 0,-1-1 0,0 1 0,1 0 0,0-1 0,-1 1 0,1-1 0,0 1 0,0-1 0,5 4 0,-5-5 0,-1-1 0,1 1 0,0-1 0,0 1 0,-1-1 0,1 0 0,0 1 0,0-1 0,0 0 0,-1 0 0,1 0 0,0-1 0,0 1 0,-1 0 0,1-1 0,0 1 0,0-1 0,-1 0 0,1 1 0,0-1 0,1-1 0,33-22 0,-18 6 0,0 0 0,-1-1 0,0-1 0,26-44 0,-23 34 0,38-46 0,-57 75 0,-1 1 0,1-1 0,0 0 0,-1 0 0,1 1 0,0-1 0,0 0 0,0 1 0,0-1 0,-1 1 0,1-1 0,0 1 0,0-1 0,0 1 0,0-1 0,0 1 0,2 0 0,-3 0 0,1 0 0,-1 0 0,1 0 0,-1 1 0,1-1 0,-1 0 0,0 0 0,1 1 0,-1-1 0,1 0 0,-1 1 0,0-1 0,1 0 0,-1 1 0,0-1 0,1 0 0,-1 1 0,0-1 0,0 1 0,0-1 0,1 1 0,-1-1 0,0 1 0,0-1 0,0 1 0,2 6 0,-1-1 0,-1 1 0,1-1 0,-1 9 0,0-10 0,-1 17 0,6 101 0,-4-111 0,1 1 0,1 0 0,0-1 0,0 0 0,1 0 0,1 0 0,9 16 0,-13-26 0,0 0 0,1 0 0,-1 0 0,1 0 0,0-1 0,0 1 0,-1-1 0,1 1 0,0-1 0,0 0 0,1 1 0,-1-1 0,0 0 0,0 0 0,0-1 0,1 1 0,-1 0 0,0-1 0,1 0 0,-1 1 0,1-1 0,-1 0 0,0 0 0,1 0 0,-1-1 0,1 1 0,-1 0 0,0-1 0,1 0 0,1 0 0,5-2 0,-1 0 0,-1 0 0,1-1 0,0 0 0,-1 0 0,0-1 0,8-6 0,-1-2 0,-1 0 0,0-1 0,0 0 0,-2-1 0,15-24 0,39-88 0,-62 118 0,-7 11 0,-10 15 0,9-6 0,-1-1 0,2 1 0,-1 0 0,1 0 0,1 0 0,0 1 0,1-1 0,0 1 0,1 0 0,0-1 0,0 1 0,2 0 0,-1 0 0,2-1 0,-1 1 0,2 0 0,-1-1 0,9 21 0,-11-30 0,1-1 0,0 1 0,-1-1 0,1 1 0,0-1 0,0 1 0,0-1 0,0 0 0,0 1 0,0-1 0,0 0 0,1 0 0,-1 0 0,0 0 0,1 0 0,-1 0 0,1 0 0,-1 0 0,1-1 0,-1 1 0,1 0 0,-1-1 0,1 1 0,0-1 0,-1 0 0,1 0 0,0 1 0,-1-1 0,1 0 0,0 0 0,-1-1 0,1 1 0,0 0 0,-1-1 0,1 1 0,0-1 0,1 0 0,2-1 0,-1 1 0,-1-1 0,1-1 0,0 1 0,0 0 0,-1-1 0,1 0 0,-1 0 0,0 0 0,0 0 0,0 0 0,0-1 0,2-4 0,-1 2 0,-1-1 0,0 0 0,0 0 0,-1 0 0,1-1 0,-2 1 0,1 0 0,-1-1 0,0 1 0,-1-1 0,0 0 0,0 1 0,0-1 0,-1 1 0,0-1 0,-1 1 0,0-1 0,0 1 0,0 0 0,-1 0 0,0 0 0,-1 0 0,1 0 0,-1 1 0,-10-12 0,10 12 0,4 6 0,-1 0 0,0-1 0,1 1 0,-1-1 0,1 1 0,-1-1 0,1 1 0,-1-1 0,1 1 0,0-1 0,-1 0 0,1 1 0,0-1 0,-1 1 0,1-1 0,0 0 0,0 1 0,0-1 0,-1 0 0,1 0 0,0 1 0,0-1 0,0 0 0,0 1 0,0-1 0,0 0 0,1 1 0,-1-1 0,0 0 0,0 1 0,0-1 0,1 0 0,-1 1 0,0-1 0,1 0 0,-1 1 0,0-1 0,1 1 0,-1-1 0,1 1 0,-1-1 0,1 1 0,-1-1 0,1 1 0,-1-1 0,1 1 0,0 0 0,-1-1 0,1 1 0,0-1 0,22-15 0,1 0 0,0 2 0,41-18 0,-47 25 0,0 0 0,0 1 0,1 1 0,0 1 0,0 1 0,21-2 0,-36 5 0,0 0 0,0 0 0,0 0 0,0 0 0,-1 1 0,1 0 0,0-1 0,0 1 0,0 0 0,-1 1 0,1-1 0,-1 1 0,1 0 0,5 3 0,-6-2 0,0 0 0,-1 0 0,1 0 0,-1 1 0,0-1 0,0 0 0,0 1 0,0-1 0,0 1 0,-1 0 0,0 0 0,1 0 0,-1-1 0,0 6 0,1 8 0,-1 0 0,0 0 0,-4 34 0,0 3 0,3-54 0,0 1 0,0-1 0,0 0 0,0 0 0,0 0 0,0 0 0,0 1 0,0-1 0,0 0 0,0 0 0,0 0 0,0 1 0,0-1 0,0 0 0,0 0 0,0 0 0,0 0 0,0 1 0,0-1 0,0 0 0,1 0 0,-1 0 0,0 0 0,0 1 0,0-1 0,0 0 0,0 0 0,0 0 0,0 0 0,1 0 0,-1 0 0,0 1 0,0-1 0,0 0 0,0 0 0,1 0 0,-1 0 0,0 0 0,0 0 0,0 0 0,1 0 0,7-5 0,7-15 0,107-138 0,-121 156 0,0 1 0,1-1 0,-1 1 0,0-1 0,1 1 0,-1 0 0,1-1 0,-1 1 0,1 0 0,-1 0 0,1 0 0,0 0 0,0 0 0,-1 1 0,1-1 0,0 0 0,0 1 0,0 0 0,3-1 0,-4 1 0,1 1 0,0-1 0,0 0 0,-1 1 0,1 0 0,0-1 0,-1 1 0,1 0 0,-1 0 0,1 0 0,-1 0 0,1 0 0,-1 0 0,0 0 0,0 1 0,1-1 0,0 2 0,3 4 0,0 1 0,0 0 0,-1 1 0,0-1 0,0 1 0,3 13 0,-2-2 253,0 1 1,-1 0-1,1 28 0,-4-40-759,-1 1-1,0 0 0,-1-1 1,0 1-1,-1-1 0,0 1 1,0-1-1,-1 0 0,-5 13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15680,'0'0'2063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11448,'0'0'632,"90"-49"-360,-13 15 0,5-2 184,3 3 0,4 7 136,-15 4 0,-7 4-56,-23 2 8,-16 10-128,-14 4 7,-3-2 113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11152,'0'0'2760,"92"-18"-2416,-3-12-8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115 719 5416,'0'0'2417,"-11"9"-1772,-73 55 811,65-48 602,28-24-1578,14-16 106,-1-2 1,-1-1 0,33-56 0,-21 33-21,-5 7 725,38-76 0,-76 173 389,-135 647 770,116-563-2000,-12 61 468,40-188-719,-1-1 1,-1 0 0,0 1 0,-1-1-1,-4 10 1,9-25-62,1 0 1,-1 0-1,0 0 0,0-1 0,0 1 0,-1-7 1,2-10 0,15-72 146,4 1 0,4 1 0,4 1-1,4 1 1,46-89 0,119-190 356,-168 316-520,-23 38-40,1 1-1,1 0 1,0 1 0,0 0 0,22-23 0,-30 35-76,-1 1 1,1-1 0,-1 1-1,1-1 1,0 1-1,-1-1 1,1 1-1,-1-1 1,1 1 0,0 0-1,-1-1 1,1 1-1,0 0 1,-1 0-1,1-1 1,0 1 0,0 0-1,-1 0 1,1 0-1,0 0 1,0 0 0,-1 0-1,1 0 1,0 0-1,0 0 1,-1 0-1,1 0 1,0 1 0,-1-1-1,1 0 1,0 0-1,-1 1 1,1-1 0,0 1-1,-1-1 1,1 0-1,0 1 1,-1-1-1,1 1 1,-1-1 0,1 1-1,-1 0 1,1-1-1,-1 1 1,0-1-1,1 1 1,-1 0 0,1 1-1,2 4 14,-1 1-1,1 0 0,-1 0 1,1 9-1,-2-10-5,3 15-1,-2 0-1,0 1 0,-1-1 1,-2 1-1,0-1 0,-1 0 1,-1 0-1,-1 1 0,-1-2 0,-1 1 1,-1-1-1,-1 0 0,0 0 1,-2-1-1,0 0 0,-1 0 1,0-1-1,-2-1 0,0 0 0,-27 25 1,34-36-4,-1-1 0,0 0 0,1 0 0,-12 5 0,17-9-1,-1 0 1,0 0-1,0-1 0,0 1 1,0 0-1,0-1 0,0 1 1,0-1-1,0 1 1,0-1-1,0 0 0,0 0 1,0 0-1,0 0 1,0 0-1,0-1 0,0 1 1,0 0-1,0-1 1,0 0-1,0 1 0,0-1 1,-2-1-1,4 1-3,-1 1 0,1 0 0,0-1-1,0 1 1,-1 0 0,1-1 0,0 1 0,0-1 0,0 1 0,0 0-1,-1-1 1,1 1 0,0-1 0,0 1 0,0-1 0,0 1-1,0-1 1,0 1 0,0 0 0,0-1 0,0 1 0,0-1 0,1 1-1,-1-1 1,0 1 0,0 0 0,0-1 0,0 1 0,1-1-1,-1 1 1,0 0 0,0-1 0,1 1 0,-1 0 0,0-1 0,1 1-1,-1 0 1,1-1 0,14-12 46,-1 5-27,0 1-1,0 1 1,0 0-1,17-3 1,4-3-5,66-24 26,-37 16-22,-2-4 0,118-61 0,-99 31 2,-72 47-14,1-1-1,-1-1 0,-1 1 0,0-1 0,13-18 0,-13 14-7,-1 4 21,-2 0-1,1 0 1,-1-1 0,-1 1 0,7-18-1,-11 24-9,1 0 0,-1 0 0,1 1 0,-1-1 0,0 0 0,0 0 0,0 0 0,-1 1 0,1-1 0,-1 0 0,1 0 0,-1 1 0,0-1 0,0 0 0,0 1 0,-1-1 0,1 1 0,-1-1 0,1 1 0,-1 0 0,0-1 0,1 1 0,-1 0 0,0 0 0,-1 1 0,-3-4 0,2 2-4,-1 0-1,0 1 0,-1-1 0,1 1 1,0 0-1,-1 1 0,1-1 0,-1 1 1,1 0-1,-1 1 0,0-1 0,1 1 0,-1 0 1,0 0-1,1 1 0,-1 0 0,1 0 1,-1 0-1,1 1 0,-1-1 0,1 1 1,0 1-1,0-1 0,0 1 0,0 0 0,0 0 1,0 0-1,1 1 0,0-1 0,0 1 1,0 0-1,0 0 0,-3 5 0,0 2-4,2 0-1,-1 0 0,1 0 0,1 1 1,0-1-1,1 1 0,0 0 0,-1 15 0,3-20-5,1-1-1,0 1 0,0 0 1,1-1-1,0 1 0,0-1 0,1 1 1,-1-1-1,2 1 0,-1-1 0,0 0 1,1 0-1,0 0 0,1 0 1,-1-1-1,1 1 0,5 4 0,-3-3 10,0-1 0,1 0-1,-1 0 1,1-1 0,0 0 0,1 0-1,-1 0 1,1-1 0,0-1-1,0 1 1,0-1 0,1 0-1,-1-1 1,1 0 0,0 0-1,-1-1 1,1 0 0,9-1-1,-3-1 18,1 0 0,-1-1 0,1-1 0,-1-1 0,0 0-1,0-1 1,-1 0 0,1-1 0,18-11 0,-8 2 36,0-1 1,-1-1-1,-1-1 0,-1-1 1,27-29-1,-7 0 201,48-74 0,-83 112-192,-5 6-29,0 0-1,1 0 1,-1 0-1,1 1 1,6-7-1,-12 12-23,0 0 0,0 0 0,1 0 0,-1 1 0,1-1-1,-1 1 1,1-1 0,0 1 0,0 0 0,0-1 0,1 1 0,-1 0-1,1 1 1,-1-1 0,1 0 0,0 0 0,0 0 0,-1 7 0,1-4-22,0 0 1,1 1 0,0-1 0,0 1 0,0-1 0,1 0 0,-1 1 0,1-1 0,4 10 0,79 199 106,-82-211-100,0 1 0,0-1 0,1 0 0,-1 0 0,1 0 0,0 0 0,0 0-1,0-1 1,0 0 0,1 1 0,0-1 0,-1 0 0,7 3 0,-7-5-1,1 1 1,-1-1-1,1 0 1,-1 0 0,1 0-1,0-1 1,-1 1-1,1-1 1,0 0-1,0 0 1,-1 0 0,1 0-1,0-1 1,-1 0-1,1 1 1,0-1-1,5-3 1,5-2-1,-1 0 0,0-1 0,0-1 0,0 0 0,19-18 0,56-57 0,-67 61 0,7-7 0,-11 11 0,25-21 0,-41 38 0,0 0 0,-1 1 0,1-1 0,0 0 0,0 1 0,-1-1 0,1 1 0,0-1 0,0 1 0,0 0 0,0-1 0,0 1 0,0 0 0,0-1 0,0 1 0,0 0 0,0 0 0,0 0 0,0 0 0,1 0 0,-1 0 0,-1 1 0,1-1 0,-1 1 0,1-1 0,-1 1 0,1-1 0,-1 1 0,0-1 0,1 1 0,-1-1 0,1 1 0,-1-1 0,0 1 0,0 0 0,1-1 0,-1 1 0,0 0 0,0-1 0,0 1 0,0 0 0,0-1 0,0 2 0,1 7 0,-2 0 0,1 1 0,-4 13 0,2-9 0,-3 108 0,5-104 0,1 1 0,1-1 0,1 0 0,9 31 0,-12-47 0,1 1 0,0 0 0,0-1 0,0 1 0,0 0 0,0-1 0,0 0 0,1 1 0,-1-1 0,1 0 0,0 1 0,0-1 0,0 0 0,0 0 0,0 0 0,0-1 0,0 1 0,1-1 0,-1 1 0,0-1 0,1 0 0,-1 1 0,1-1 0,0-1 0,-1 1 0,1 0 0,0-1 0,0 1 0,-1-1 0,1 0 0,0 0 0,0 0 0,0 0 0,-1 0 0,1-1 0,5-1 0,2-1 0,0 0 0,0-2 0,0 1 0,0-1 0,-1 0 0,0-1 0,0 0 0,10-10 0,22-23 0,-1-1 0,-3-3 0,46-65 0,-71 89 0,13-13 0,-31 59 0,-2-7 0,1 1 0,1 0 0,-4 33 0,8-43 0,1-1 0,0 0 0,1 1 0,0-1 0,1 0 0,0 0 0,1 1 0,0-1 0,6 17 0,-7-23 0,1-1 0,0 1 0,0-1 0,0 1 0,0-1 0,1 0 0,-1 0 0,1 0 0,0 0 0,0-1 0,0 1 0,0-1 0,0 0 0,0 1 0,1-1 0,-1-1 0,1 1 0,0 0 0,-1-1 0,1 0 0,0 0 0,4 1 0,-4-2 0,-1 0 0,0 0 0,1 0 0,-1 0 0,1-1 0,-1 1 0,0-1 0,0 0 0,1 0 0,-1 0 0,0-1 0,0 1 0,0 0 0,0-1 0,-1 0 0,1 0 0,0 0 0,-1 0 0,1 0 0,-1-1 0,1 1 0,-1-1 0,0 1 0,0-1 0,-1 0 0,4-5 0,-2 1 0,0-1 0,0 1 0,0-1 0,-1 0 0,0 1 0,0-1 0,-1 0 0,0-1 0,0 1 0,-2-14 0,1 19 0,0 0 0,-1-1 0,1 1 0,-1 0 0,0 0 0,0 0 0,0 0 0,0 0 0,-1 0 0,1 1 0,-1-1 0,1 0 0,-1 1 0,0-1 0,0 1 0,-1 0 0,1-1 0,0 1 0,-1 0 0,1 0 0,-1 1 0,1-1 0,-1 0 0,0 1 0,0 0 0,0-1 0,0 1 0,0 0 0,0 1 0,-6-2 0,-41 0 0,15 1 0,28-1 0,13 0 0,161-13 0,-62 8 0,203-35 0,-300 41 0,1 0 0,-1 0 0,12 1 0,2 6 0,-22-6 0,1 0 0,0 1 0,-1-1 0,1 1 0,-1-1 0,1 1 0,-1-1 0,1 1 0,-1 0 0,0-1 0,1 1 0,-1-1 0,0 1 0,1 0 0,-1-1 0,0 1 0,0 0 0,1-1 0,-1 1 0,0 0 0,0 0 0,0-1 0,0 1 0,0 1 0,-3 16 0,-1-1 0,-1 0 0,0 0 0,-1 0 0,-10 19 0,-8 23 0,22-52 0,-12 41 0,13-44 0,0-1 0,1 1 0,-1 0 0,1 0 0,0 0 0,0 0 0,0 0 0,1 0 0,0 0 0,1 5 0,-2-8 0,0 0 0,1-1 0,-1 1 0,0 0 0,1-1 0,-1 1 0,1 0 0,-1-1 0,0 1 0,1-1 0,-1 1 0,1-1 0,0 1 0,-1-1 0,1 1 0,-1-1 0,1 1 0,0-1 0,-1 0 0,1 1 0,0-1 0,0 0 0,-1 0 0,1 0 0,0 1 0,-1-1 0,1 0 0,0 0 0,0 0 0,-1 0 0,1 0 0,0 0 0,0-1 0,-1 1 0,1 0 0,0 0 0,0 0 0,0-1 0,3-1 0,0 0 0,0 0 0,-1 0 0,1 0 0,-1 0 0,4-4 0,3-4 0,-1 1 0,0-2 0,-1 1 0,0-2 0,0 1 0,5-13 0,36-79 0,-38 79 0,-5 10 0,85-204 0,-73 167 0,-2-2 0,13-68 0,-18 66 0,-5 29 0,3-40 0,-9 66 0,0 0 0,0-1 0,1 1 0,-1 0 0,0-1 0,0 1 0,0 0 0,0 0 0,0-1 0,0 1 0,0 0 0,0-1 0,0 1 0,0 0 0,0-1 0,0 1 0,0 0 0,0 0 0,0-1 0,0 1 0,-1 0 0,1-1 0,0 1 0,0 0 0,0 0 0,0-1 0,0 1 0,-1 0 0,1 0 0,0-1 0,0 1 0,-1 0 0,1 0 0,0 0 0,-1-1 0,-7 10 0,-7 21 0,2 6 0,2 0 0,2 0 0,1 1 0,1 0 0,3 1 0,0 71 0,31 231 0,-11-201 0,-15-136 0,-1 0-1,0-1 1,0 1-1,0-1 1,0 1-1,-1 0 1,1-1 0,-1 1-1,1-1 1,-3 5-1,3-6-4,0-1 1,0 0-1,-1 1 0,1-1 0,0 1 0,-1-1 0,1 0 0,0 1 0,-1-1 0,1 0 1,-1 1-1,1-1 0,0 0 0,-1 0 0,1 1 0,-1-1 0,1 0 0,-1 0 1,1 0-1,-1 0 0,1 0 0,-2 1 0,1-2-17,0 1 1,0 0-1,-1 0 1,1-1-1,0 1 1,0-1-1,-1 1 0,1-1 1,0 1-1,0-1 1,0 0-1,-2-1 1,-20-18-4811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77 127 14672,'0'0'792,"-65"-32"-616,57 20-112,4 4 8,4 2-176,16-7-8,15-3-72,17 0 0,4 2-8,3 4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214 702 5624,'0'0'4670,"-14"7"-3900,0 0-538,-2 0 45,1 1 1,1 1-1,-1 0 0,-12 11 0,15-10 51,1 0 0,1 1 0,0 0 0,0 0 0,1 1 0,-7 13-1,13-21-198,1 0 0,-1 0 0,1 1 0,0-1-1,0 1 1,1-1 0,-1 1 0,1 0 0,0 0-1,0-1 1,1 1 0,0 0 0,0 0-1,0 0 1,0 0 0,0 0 0,1-1 0,0 1-1,0 0 1,1 0 0,-1-1 0,3 5-1,-2-6-45,-1 0-1,1-1 0,0 1 0,0-1 0,0 0 0,0 0 1,1 0-1,-1 0 0,1 0 0,-1 0 0,1-1 0,-1 1 0,1-1 1,0 0-1,0 0 0,0 0 0,0 0 0,0 0 0,0 0 1,0-1-1,0 0 0,0 1 0,0-1 0,0 0 0,0-1 0,0 1 1,0 0-1,0-1 0,0 0 0,0 1 0,0-1 0,0-1 1,3 0-1,-1-3 4,0 1 1,0-1 0,-1 0 0,1 0-1,-1 0 1,0-1 0,0 1-1,-1-1 1,0 0 0,0 0 0,0 0-1,-1-1 1,0 1 0,0-1-1,0 1 1,-1-1 0,1-8 0,-1-10 130,-1 1 1,0-1 0,-6-31 0,6 54-176,0-1 1,-1 0 0,1 1 0,-1-1 0,1 0-1,-1 1 1,0-1 0,0 1 0,0-1 0,0 1-1,-1 0 1,1 0 0,-3-4 0,4 6-24,-1 0 1,1-1 0,-1 1-1,1 0 1,-1-1 0,0 1-1,1 0 1,-1 0-1,1-1 1,-1 1 0,1 0-1,-1 0 1,0 0 0,1 0-1,-1 0 1,1 0-1,-1 0 1,0 0 0,1 0-1,-1 0 1,0 1 0,-1-1 8,0 1 0,1 0 0,-1 0 0,1 0 0,-1 0 0,1 0 0,-1 0 0,1 0 0,0 0 1,-3 3-1,-9 16 296,11-13-88,13-15-52,7-10-71,0-2 0,28-40 0,24-51 124,-58 92-192,98-176 363,-42 73-88,-26 35-46,-29 58 170,31-52 1,-43 80-438,-1 1 0,0 0 0,0 0 0,0-1 1,0 1-1,0 0 0,0 0 0,0-1 1,0 1-1,0 0 0,1 0 0,-1 0 1,0-1-1,0 1 0,0 0 0,0 0 1,1 0-1,-1 0 0,0-1 0,0 1 1,0 0-1,1 0 0,-1 0 0,0 0 1,0 0-1,0 0 0,1 0 0,-1 0 0,0-1 1,0 1-1,1 0 0,-1 0 0,0 0 1,0 0-1,1 0 0,-1 0 0,0 0 1,0 1-1,1-1 0,-1 0 0,0 0 1,0 0-1,1 0 0,-1 0 0,0 0 1,0 0-1,0 0 0,1 1 0,-1-1 1,0 0-1,0 0 0,0 0 0,1 0 0,-1 1 1,0-1-1,0 0 0,0 0 0,0 1 1,0-1-1,0 0 0,0 0 0,1 1 1,4 17 229,0 22-93,-3 0 0,-1 0 0,-1 1 0,-7 41 0,1-8-18,-6 115 210,-9-1-1,-60 247 0,73-403-284,-1 7 59,-2 0 1,-18 42-1,29-80-97,-1 0-1,1 0 0,0 0 0,-1 0 0,1 0 0,-1 0 0,1 0 1,-1 0-1,1 0 0,-1 0 0,0 0 0,0 0 0,1-1 0,-1 1 1,0 0-1,0-1 0,0 1 0,0 0 0,0-1 0,0 1 1,0-1-1,-2 1 0,-2-8 189,5-13-99,4 4-51,-1 1 0,2 0 1,0 0-1,1 0 0,0 0 0,1 1 0,1 0 0,12-17 1,-7 13 35,0 1 0,2 0 0,0 1 1,1 0-1,29-22 0,0 10 70,1 2-1,1 2 1,79-28-1,-8 2-4335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5120,'0'0'11383,"3"16"-10740,-2-4-516,1 0 13,0 0 0,-1 0 1,0 0-1,-1 1 0,-1-1 0,0 0 0,-5 24 0,-39 136 1685,-36 155 901,74-289-2401,2-10 499,-16 51 0,20-78-757,1-1 1,-1 1-1,1 0 1,0 0-1,-1-1 1,1 1-1,0 0 1,0 0-1,0 0 1,0-1-1,-1 1 1,1 0-1,0 0 1,0 0-1,1-1 1,-1 1-1,0 0 0,0 1 1,1-2-17,0 0 1,0 0-1,0 1 1,0-1-1,0 0 1,0 0-1,0-1 0,0 1 1,0 0-1,0 0 1,0 0-1,0-1 1,0 1-1,-1 0 1,1-1-1,0 1 0,1-2 1,69-28 795,-32 11-460,1 3 0,1 1 0,65-15-1,-65 23 73,1 2 0,0 2 0,0 1 0,54 5 0,-84 0-308,-11-3-124,1 1-1,-1-1 1,0 1 0,1-1 0,-1 0-1,1 0 1,-1 0 0,1 1 0,-1-1-1,0 0 1,1-1 0,-1 1-1,1 0 1,-1 0 0,1-1 0,-1 1-1,2-1 1,-3 0-106,1 1-1,-1 0 1,0-1-1,0 1 0,0 0 1,0-1-1,0 1 1,0 0-1,0-1 1,0 1-1,0 0 1,0-1-1,0 1 1,0 0-1,0-1 1,0 1-1,0 0 1,0-1-1,0 1 1,0 0-1,0-1 1,0 1-1,-1 0 1,1-1-1,0 1 1,0 0-1,0 0 1,-1-1-1,1 1 1,0 0-1,0 0 1,-1-1-1,1 1 1,0 0-1,0 0 1,-1 0-1,1-1 1,0 1-1,-1 0 1,1 0-1,0 0 1,-1 0-1,1 0 1,-1 0-1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13056,'0'0'1808,"17"-9"-1384,-3 0-316,12-7 181,2 1 0,33-12 1,-11 8 722,0 3 0,98-18 1,-146 34-975,32-6 1930,60-2 0,-97 6-2207,0 0 1,1 0-1,-1 0 0,1 0 0,-1 0 0,1 0 1,-3-4-1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12552,'0'0'958,"15"-1"-466,185-6 1451,240-15 2393,-415 19-3882,-1-1 0,0-1 0,32-11 0,-48 14-233,0 0 1,1 1-1,-1-1 0,13 1 1,15-3 664,-19 6-2345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3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367 394 6728,'0'0'8313,"-11"-8"-7985,-36-23 8,44 29-300,1 1 1,-1 0 0,0 0-1,0 0 1,1 0 0,-1 1-1,0-1 1,0 1-1,0-1 1,0 1 0,0 0-1,0 0 1,0 0-1,0 1 1,0-1 0,0 1-1,1-1 1,-1 1-1,0 0 1,0 0 0,0 1-1,-4 1 1,0 1 61,-6 2 45,0 0 0,1 1 0,0 0 1,0 1-1,1 1 0,-17 15 0,22-18-81,1 0 0,0 0-1,0 0 1,1 0 0,-1 1 0,1 0-1,1 0 1,-1 0 0,1 0 0,0 0-1,1 1 1,0-1 0,-2 14-1,4-19-44,-1 1 0,1 0 0,0 0 0,1 0 0,-1-1 0,0 1-1,1 0 1,0 0 0,0-1 0,-1 1 0,2 0 0,-1-1 0,0 1-1,0-1 1,1 1 0,2 2 0,-1-2 3,0 1 1,0-1-1,1 0 1,0 0-1,0 0 0,-1-1 1,2 1-1,7 3 1,1-1 18,0-1 0,0-1 0,0 0-1,1 0 1,23 1 0,-25-4 32,0 1 0,1-2 0,-1 0 0,0 0 0,0-1 0,0 0 0,0-1 0,15-6 0,-27 9-63,1 0 0,-1-1 0,1 1 0,-1 0 0,0 0 0,1 0-1,-1-1 1,0 1 0,0 0 0,1 0 0,-1-1 0,0 1 0,1 0 0,-1-1 0,0 1 0,0 0 0,0-1 0,1 1-1,-1 0 1,0-1 0,0 1 0,0-1 0,0 1 0,0 0 0,0-1 0,0 0 0,0 1-4,0 0 1,0-1-1,0 1 1,0 0-1,-1 0 1,1 0-1,0-1 1,0 1-1,-1 0 1,1 0-1,0 0 1,0 0-1,-1-1 1,1 1-1,0 0 1,0 0 0,-1 0-1,1 0 1,0 0-1,-1 0 1,1 0-1,0 0 1,0 0-1,-1 0 1,1 0-1,0 0 1,-1 0-1,1 0 1,0 0-1,0 0 1,-1 0-1,1 0 1,0 0-1,0 0 1,-1 1-1,1-1 1,-1 0-1,-20 9 92,0 1-1,1 1 0,-36 25 0,46-30-66,-9 8 6,1 1 1,0 0 0,1 1-1,1 1 1,-19 25 0,15-15 6,1 1-1,1 2 1,-14 31 0,30-56-36,0-1-1,0 1 1,0 0-1,1 0 1,-1 0 0,1 0-1,1 0 1,-1 0-1,1 0 1,0 1 0,0-1-1,0 0 1,1 0-1,-1 0 1,1 0-1,1 0 1,-1 0 0,1 0-1,2 5 1,-2-6 1,1 0 0,-1 0 0,1-1 0,0 1 0,0-1 0,0 0 1,1 0-1,-1 0 0,1 0 0,0 0 0,0-1 0,0 0 0,0 0 0,0 0 0,0 0 0,0 0 1,1-1-1,-1 0 0,1 0 0,-1 0 0,9 0 0,-1-1 8,0 0 0,0 0 1,0-2-1,0 1 0,0-2 0,0 1 1,16-7-1,79-38 88,-59 24-59,336-194 286,-287 158-76,-13 13 124,-79 42-322,-8 2-3,-12 6 16,-32 28-31,2 3-1,1 1 1,1 2 0,2 3-1,-40 51 1,75-85-34,0 1 0,1-1 0,0 1 1,0 0-1,-4 11 0,9-18-4,-1 0 1,1 0-1,-1 0 0,1 1 1,0-1-1,-1 0 0,1 0 1,0 1-1,0-1 1,0 0-1,0 1 0,0-1 1,0 0-1,0 0 0,0 1 1,1-1-1,-1 0 0,0 1 1,1-1-1,-1 0 1,1 0-1,-1 0 0,1 0 1,0 0-1,-1 1 0,1-1 1,0 0-1,0 0 0,0-1 1,0 1-1,0 0 1,0 0-1,0 0 0,0-1 1,0 1-1,0 0 0,0-1 1,1 1-1,-1-1 0,0 1 1,0-1-1,1 0 0,-1 0 1,0 1-1,0-1 1,1 0-1,1 0 0,4 0 4,0 0-1,0 0 1,0-1-1,0 0 1,0 0-1,0 0 1,0-1-1,0 0 1,-1 0-1,1-1 0,11-6 1,-3 1 10,-1-1 0,0-1 0,23-20 0,-4-3 56,-2-2 0,-2-1 0,35-55 0,-63 89-58,0 0 3,0 0 0,0 0 1,1 0-1,-1 1 0,0-1 0,1 0 0,-1 1 1,1-1-1,-1 1 0,1-1 0,0 1 1,0 0-1,2-2 0,-4 11 89,-9 35-62,-2-1 0,-24 58 1,-44 79-20,75-170-21,-46 96 49,-71 113-1,108-190-27,12-24-14,0 0 0,0-1 0,-1 1 0,0-1 0,1 0 0,-1 1 0,-1-1 0,-1 3 0,41-27 141,16-18-66,-1-2 1,-2-3 0,-2-2 0,-3-2 0,73-97 0,58-96 86,-148 205-135,-15 20 22,-1 0 1,18-32 0,-72 130-6,32-62-53,0-1 0,2 2 0,0-1 0,1 1 1,1 0-1,1 0 0,1 0 0,1 1 0,0 37 0,2-58 0,1 1 0,0-1 1,0 1-1,0-1 0,0 1 0,0-1 0,0 1 0,0-1 0,1 0 0,-1 1 0,0-1 1,1 1-1,-1-1 0,1 0 0,-1 1 0,1-1 0,0 0 0,0 0 0,-1 0 0,1 1 1,0-1-1,0 0 0,0 0 0,0 0 0,1 0 0,-1 0 0,0-1 0,0 1 0,0 0 1,1-1-1,-1 1 0,0 0 0,1-1 0,-1 1 0,1-1 0,-1 0 0,0 0 0,1 1 1,-1-1-1,1 0 0,-1 0 0,1 0 0,-1-1 0,1 1 0,-1 0 0,2-1 0,8-2 4,-1 0-1,1-1 0,-1 0 0,18-10 0,-21 10 0,10-5 21,0-2 0,-1 0 0,0-1 0,-1-1 0,20-21 1,62-82 175,-41 47-87,2-2 68,-58 71-181,0 0-1,1 0 1,-1 0 0,0-1 0,0 1-1,0 0 1,0 0 0,0 0 0,0 0-1,0 0 1,0 0 0,1 0 0,-1-1-1,0 1 1,0 0 0,0 0-1,0 0 1,0 0 0,1 0 0,-1 0-1,0 0 1,0 0 0,0 0 0,0 0-1,0 0 1,1 0 0,-1 0 0,0 0-1,0 0 1,0 0 0,0 0 0,0 0-1,1 0 1,-1 0 0,0 0 0,0 0-1,0 0 1,0 0 0,0 0 0,1 0-1,-1 0 1,0 1 0,0-1 0,0 0-1,0 0 1,2 10-16,-3 13-3,-3-2 15,-6 58-22,10-70 31,0-1 0,0 1 1,0 0-1,1-1 0,0 1 1,5 15-1,-5-22-2,0 1 0,-1-1 1,1 0-1,0 0 0,0 0 0,0-1 0,0 1 1,0 0-1,1 0 0,-1 0 0,1-1 1,-1 1-1,1-1 0,-1 1 0,1-1 0,0 0 1,0 0-1,0 1 0,0-1 0,0 0 1,2 1-1,-1-2 1,0 0 0,0 0-1,0 0 1,0 0 0,0 0 0,-1 0 0,1-1 0,0 1-1,0-1 1,-1 0 0,1 0 0,0 0 0,-1 0 0,4-2-1,5-3 6,-1-1-1,0 0 0,-1-1 1,0 0-1,0-1 0,10-12 1,4-6 8,70-92 123,-66 83-63,-30 65-43,1 1-1,4 51 0,-2-74-38,1-1-1,0 0 0,1 0 1,-1 0-1,1 0 0,1-1 1,-1 1-1,1 0 0,0-1 1,0 0-1,0 0 0,1 0 1,0 0-1,0 0 0,0-1 1,0 1-1,1-1 0,0 0 1,0-1-1,8 6 1,-10-8 6,0 0 0,0-1 0,-1 1 0,1-1 0,0 1 0,0-1 0,0 0 1,0 0-1,0 0 0,0-1 0,0 1 0,-1-1 0,1 1 0,0-1 0,0 0 1,-1 0-1,1 0 0,3-2 0,6-3 26,-1-1 1,18-11 0,-10 2-1,0 0 1,0-2 0,-2 0 0,0-1 0,-1 0 0,-1-1-1,20-37 1,-11 29 12,-21 25-35,1-1 0,-1 0-1,0 1 1,0-1 0,0 0 0,5-9 0,10-13-87,-16 22 89,0 0 0,0 0-1,1 0 1,0 0 0,0 1 0,6-6 0,9-12 24,-8 6-27,-1 0 1,-1-1-1,0 0 1,-2 0-1,1 0 1,-2-1-1,0 0 0,4-27 1,8-44 22,-6 34 2,-2 0 0,4-89-1,-13 142-28,0 1 0,0-1 0,0 0-1,0 1 1,0-1 0,0 0 0,0 1-1,0-1 1,0 0 0,0 1 0,0-1 0,0 1-1,0-1 1,-1 0 0,1 1 0,0-1-1,0 1 1,-1-1 0,1 0 0,-1 1 0,1-1-1,-8 11-11,-7 31-18,14-36 24,-16 53-93,-13 79 0,5-17-43,20-95 99,1 0 0,-1 31 1,0 5-35,4-35 69,1 1 0,1 0 0,1 0 0,8 39 1,-4-28 36,-5-34-29,12 59 32,-12-59-37,0-1 1,0 1-1,0-1 0,1 0 1,-1 1-1,1-1 0,0 0 0,0 0 1,0 0-1,0 0 0,1 0 1,-1 0-1,1-1 0,3 3 1,-4-4 6,0 0 1,0 0-1,0-1 1,0 1 0,0 0-1,1-1 1,-1 0-1,0 0 1,0 1-1,0-1 1,1 0 0,-1-1-1,0 1 1,0 0-1,0-1 1,1 1 0,-1-1-1,0 0 1,0 1-1,0-1 1,0 0 0,0 0-1,0-1 1,0 1-1,2-2 1,5-5 16,0 0 1,0 0-1,11-13 0,-17 17-14,14-17 21,-1-1 0,-1-1 1,14-30-1,-14 26-39,14-15 65,-22 32-28,0 1 0,0-2 0,9-20 0,-21 50-48,0 0 0,0 0 0,2 1 1,0-1-1,2 1 0,0 28 0,10-6 24,-8-39 0,0 0 0,0 0 0,1 0 0,-1 0 0,0-1 0,1 1 0,0 0 0,0-1 0,-1 1 0,2-1 0,1 3 0,-2-4 3,-1-1-1,1 1 0,0-1 1,-1 1-1,1-1 0,-1 0 1,1 0-1,0 0 0,-1 0 1,1 0-1,0 0 0,-1 0 1,1 0-1,0-1 0,1 1 1,28-10 50,-27 8-48,9-3 1,0-2 0,0 1 0,-1-1-1,0-1 1,-1 0 0,17-16 0,58-64-7,-82 83 1,20-19 18,-2-2 1,-1 0-1,-1-1 0,-1-1 1,-1-1-1,16-38 0,1-26 26,22-101 0,-2 3 22,-53 185-66,1-1 1,-1 0 0,0 0 0,0 0 0,0-1 0,0-9 0,-4 15 0,-1 5-1,-1 6-5,-24 58-92,15-38 39,-14 47 0,-49 247-261,70-264 250,3-13 18,-1-5 17,2 1 0,3 43 0,0-17-48,-1-65 84,0-1 0,0 1 0,1-1 0,-1 1-1,0-1 1,1 1 0,0-1 0,-1 0 0,1 1 0,0-1-1,0 0 1,1 1 0,-1-1 0,0 0 0,1 0-1,-1 0 1,1 0 0,-1 0 0,1-1 0,0 1 0,4 2-1,-4-3 2,0 0 0,0 0 0,0 0 0,0 0 0,1-1 0,-1 1 0,0-1 0,0 0 0,1 0 0,-1 0 0,0 0 0,0 0-1,1 0 1,-1 0 0,0-1 0,0 1 0,0-1 0,1 0 0,-1 0 0,0 1 0,0-1 0,0-1 0,0 1 0,3-3 0,5-3 12,0-1 1,0-1 0,-1 1 0,-1-2 0,15-19-1,29-56 115,-31 49-84,-18 30-31,0 0 1,-1 0-1,0-1 0,0 1 1,0-1-1,-1 1 0,1-1 0,-2 1 1,1-1-1,-1-8 0,0 15-15,0-1 0,1 1 0,-1 0 0,0-1 0,0 1-1,0 0 1,1 0 0,-1-1 0,0 1 0,0 0 0,1 0 0,-1-1-1,0 1 1,0 0 0,1 0 0,-1 0 0,0 0 0,1-1 0,-1 1-1,0 0 1,1 0 0,-1 0 0,0 0 0,1 0 0,-1 0 0,0 0-1,1 0 1,-1 0 0,0 0 0,1 0 0,-1 0 0,0 0 0,1 0-1,-1 0 1,0 0 0,1 0 0,-1 1 0,0-1 0,1 0 0,12 5-48,12 8 22,1 0 0,30 10-1,-36-15 23,-13-6 6,-1 0 0,1-1 0,0 0 0,-1 0-1,1 0 1,0-1 0,0 0 0,0 0 0,-1-1 0,1 0-1,0 0 1,0-1 0,-1 0 0,1 0 0,-1 0 0,0-1 0,1 0-1,9-6 1,-4 1 4,0 0-1,0 0 1,-1-1-1,-1-1 0,1 0 1,-2 0-1,1-1 1,8-14-1,-16 23 16,-1 0-1,1 0 0,-1-1 1,0 1-1,0-1 0,0 1 1,0-1-1,0 0 0,-1 1 1,1-1-1,-1 0 0,0 0 1,1 1-1,-2-6 1,7 7 5,0 0 1,-1 0 0,1 1 0,0 0 0,8 1 0,-7-1-26,0 1 0,0 0 0,0 1 1,0-1-1,-1 1 0,1 1 0,10 4 1,-15-6-2,0 0 0,-1 0 0,1 0 1,0 1-1,0-1 0,-1 0 0,1 1 1,-1-1-1,1 1 0,-1 0 0,0-1 1,0 1-1,0 0 0,0 0 0,0 0 1,0 0-1,0 0 0,0 0 1,-1 0-1,1 0 0,-1 0 0,0 0 1,1 0-1,-1 0 0,0 1 0,0-1 1,0 0-1,-1 4 0,-14 54 0,10-40 0,0-1 0,2 0 0,-3 36 0,6-52 1,1 1-1,-1 0 0,1-1 1,0 1-1,0 0 0,0-1 1,0 1-1,1-1 1,0 0-1,-1 1 0,1-1 1,0 0-1,0 0 0,6 5 1,-7-6 0,1 0 0,0 0 0,0-1-1,0 1 1,0 0 0,0-1 0,1 0 0,-1 1 0,0-1 0,1 0 0,-1 0 0,1 0-1,-1-1 1,1 1 0,-1-1 0,1 1 0,-1-1 0,1 0 0,0 0 0,-1 0 0,4 0 0,3-3 7,-1 1 1,0-1 0,0 0 0,0-1 0,-1 0 0,1 0 0,-1-1 0,0 0-1,0 0 1,-1-1 0,9-7 0,5-9 43,33-48-1,-27 34-15,-7 9 13,-1-1 0,15-30 0,-32 58-72,-2 7 13,0 0-1,0 0 1,-1 0 0,-4 12 0,3-11 2,0 0 0,1 1 0,0-1 0,0 0 0,0 11 0,3-10 8,0 0 0,0 0 0,1 0 0,0 0 0,1-1 0,0 1 0,0-1 0,1 1 0,-1-1 0,11 15 0,-12-21-2,1 1 1,-1-1-1,0 0 0,1 1 0,-1-1 0,1 0 1,-1 0-1,1-1 0,0 1 0,0-1 0,0 1 1,0-1-1,0 0 0,0 0 0,0 0 0,1 0 1,-1-1-1,0 1 0,0-1 0,1 0 0,4 0 1,5-1-6,0-1 0,0 0 0,0 0 1,12-5-1,-13 3 24,0-1 0,-1 0 0,0 0 0,-1-1 0,1 0 0,12-11 0,57-52 90,-57 47-60,-6 5-14,19-25-1,-21 23-24,4-13-1,-25 94-83,4-50 54,1-1-1,0 1 0,0-1 1,1 1-1,0-1 0,1 1 1,0 0-1,6 18 0,-7-27 25,1-1 0,1 1 0,-1 0-1,0 0 1,1 0 0,-1-1 0,1 1-1,0-1 1,0 1 0,0-1 0,0 0 0,0 0-1,1 0 1,-1 0 0,0 0 0,1 0-1,0-1 1,-1 1 0,1-1 0,0 1 0,0-1-1,0 0 1,0-1 0,0 1 0,4 0 0,-2 0 0,0-1 1,0-1 0,0 1 0,0-1 0,-1 1 0,1-1-1,0-1 1,-1 1 0,1-1 0,-1 0 0,1 0 0,-1 0-1,0 0 1,0-1 0,0 0 0,4-3 0,7-7 19,0-2 0,0 1 1,-2-2-1,0 0 0,-1 0 1,0-1-1,14-29 0,-22 25-85,-4 18 18,-2 15 24,-1 4 7,2 0-1,0 0 1,1 0 0,1 0-1,0 1 1,1-1-1,1-1 1,0 1 0,8 21-1,-11-36 15,1 0 0,-1 1 0,1-1 0,-1 0 0,1 0 0,0 1 0,-1-1 0,1 0 0,0 0 0,0 0 1,0 0-1,0 0 0,0 0 0,0-1 0,0 1 0,0 0 0,0 0 0,0-1 0,1 1 0,-1-1 0,3 2 0,-1-2 0,-1 1 0,1-1 1,0 0-1,0 0 0,0 0 0,0 0 1,0-1-1,0 1 0,5-2 0,3-2 4,0 0-1,0-1 0,-1 0 0,12-7 0,2-5 30,-1 0 1,24-24 0,-32 27-18,1 0 0,0 1 0,1 1 1,0 0-1,0 1 0,22-9 1,-26 14-37,-4 3 9,-1-1 0,0 1 0,1 0 0,9-1 0,-16 4 11,0-1-1,0 1 0,0 0 0,0 0 1,0 0-1,0 0 0,0 0 0,0 1 0,0-1 1,-1 0-1,1 1 0,0-1 0,0 1 1,0 0-1,0 0 0,-1 0 0,1 0 1,0 0-1,-1 0 0,1 0 0,-1 0 0,1 1 1,-1-1-1,2 3 0,-1-1-5,-1 1 0,1-1 0,-1 1 0,0 0 0,0-1 1,0 1-1,-1-1 0,1 1 0,-1 0 0,0 0 0,0-1 0,0 1 0,-1 0 0,1 0 0,-1-1 0,0 1 0,-1 3 0,-2 26-27,4-33 33,0 1 0,0-1 0,0 0 1,0 0-1,0 1 0,0-1 0,0 0 0,0 0 0,0 0 0,0 1 0,0-1 0,0 0 1,1 0-1,-1 0 0,0 0 0,0 1 0,0-1 0,0 0 0,0 0 0,1 0 0,-1 0 0,0 0 1,0 0-1,0 1 0,1-1 0,-1 0 0,0 0 0,0 0 0,0 0 0,1 0 0,-1 0 1,0 0-1,0 0 0,0 0 0,1 0 0,-1 0 0,0 0 0,0 0 0,1 0 0,14-4 11,15-10 16,-27 13-23,21-12 18,-1-1 0,31-26 0,4-3 2,-53 40-24,0 1 0,-1-1 0,1 1 0,0 0 0,0 0 0,1 1 0,6-2 0,-12 4-2,1 0 0,0 0 0,0 0 0,0-1 0,0 1 0,-1 0 0,1 0-1,0 0 1,-1 1 0,1-1 0,-1 0 0,0 0 0,1 0 0,-1 0 0,0 0 0,1 1 0,-1-1 0,0 2 0,4 27-48,-5-27 46,1 0 1,0 0-1,0 0 1,1 0-1,-1 0 1,1 0 0,-1 0-1,1 0 1,0 0-1,2 4 1,-2-6 5,0 0 0,0 0 0,0 0 0,0 0 0,0 0 0,1-1 1,-1 1-1,0 0 0,0-1 0,0 1 0,1-1 0,-1 1 0,0-1 1,1 0-1,-1 1 0,0-1 0,1 0 0,-1 0 0,0 0 0,1 0 1,-1 0-1,0 0 0,1-1 0,-1 1 0,3-1 0,19-5 22,1-1-1,-1-2 0,0 0 1,0-1-1,23-15 1,18-7 98,-45 20-85,-17 10-26,1 0 1,-1 0-1,1 1 1,-1-1-1,1 1 1,0 0-1,0-1 1,-1 1-1,1 0 0,0 1 1,4-2-1,-6 3-9,-1-1-1,0 0 1,1 1-1,-1-1 1,0 0-1,0 1 0,1-1 1,-1 1-1,0-1 1,0 0-1,0 1 0,0-1 1,1 1-1,-1-1 1,0 1-1,0-1 0,0 1 1,0-1-1,0 1 1,0-1-1,0 0 0,0 1 1,0-1-1,-1 1 1,1-1-1,0 1 1,0-1-1,0 1 0,0-1 1,-1 0-1,1 1 1,-8 23 9,6-15-8,-2 4-23,0 1 3,1 1 1,0-1 0,0 1-1,2 0 1,0 21 0,1-33 15,0 0 1,0 0 0,1 0 0,0 0-1,-1 0 1,1 0 0,0 0 0,1 0-1,-1 0 1,0 0 0,1 0 0,0 0-1,-1-1 1,1 1 0,0-1 0,1 0 0,-1 1-1,0-1 1,0 0 0,1 0 0,0 0-1,-1-1 1,1 1 0,0-1 0,0 1-1,0-1 1,0 0 0,0 0 0,0 0-1,0 0 1,6 0 0,2 0 19,0 0 1,0-1 0,1 0-1,-1-1 1,0 0 0,0 0-1,1-1 1,-1-1-1,-1 0 1,13-5 0,-7 1 6,0 0 1,0-2-1,-1 1 1,0-2-1,24-20 0,-36 28-50,-1 0 0,0-1-1,0 1 1,0 0 0,0-1-1,-1 1 1,1-1-1,-1 0 1,1 1 0,-1-1-1,2-5 1,-1-6-3530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14672,'0'0'1736,"-30"91"-1073,14-45 201,2-3 0,-2-9-136,4 0 0,6 0-96,0-7 8,0-11-104,4-4 8,2-4-152,0 0 256,2-16-384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5520,'0'0'6909,"2"12"-6321,1 29-211,-1-1 0,-2 1 1,-1-1-1,-3 1 0,-1-1 0,-2 0 0,-15 49 1,3-29 301,-1-1 1,-4-1 0,-1-1 0,-42 65 0,23-56 1961,44-66-2617,0 0 0,0 0-1,0-1 1,-1 1-1,1 0 1,0 0 0,0 0-1,0 0 1,0 0-1,0 0 1,0 0 0,0 0-1,0 0 1,0 0-1,0 0 1,0 0 0,-1 0-1,1 0 1,0 0 0,0 0-1,0 0 1,0 0-1,0 0 1,0 0 0,0 0-1,0 0 1,-1 0-1,1 0 1,0 0 0,0 0-1,0 0 1,0 0-1,0 0 1,0 0 0,0 0-1,0 0 1,0 0 0,0 0-1,-1 0 1,1 0-1,0 0 1,0 0 0,0 1-1,3-16 317,46-102 205,-21 57-3565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7832,'0'0'9515,"13"-11"-8949,-1 1-425,0 1 11,-1 0 0,0-1 0,-1 0 0,0 0 0,0-2 0,13-19 0,-4-7 416,-1-1 0,-2 0-1,16-58 1,-10 27 114,7-22 212,27-71 842,-54 159-1597,0-1 0,0 1 1,1 0-1,-1 0 1,5-5-1,-7 8-113,1 1 0,-1-1 0,0 1 0,1 0 0,-1-1 0,1 1 0,-1 0 0,0 0 0,1-1 0,-1 1 0,1 0 0,-1 0 0,1 0 0,-1-1 0,0 1 0,1 0 0,-1 0 0,1 0 0,-1 0 0,1 0 0,-1 0 0,1 0 0,-1 0 0,2 0 0,-2 1-11,1-1 0,0 1 0,0 0 0,0-1 0,-1 1 0,1 0 1,0 0-1,-1-1 0,1 1 0,-1 0 0,1 0 0,-1 0 0,1 0 0,-1 0 0,0 0 0,1 0 0,-1 1 0,10 35 102,-1 1 1,3 43-1,-5-33-49,-1-5 21,-2 0 1,-2 76 0,-4-93-37,-1-1 0,0 0 1,-2 0-1,-1 0 1,-1-1-1,-11 26 1,16-44-31,-1-1 0,0 0 0,1 0 1,-1-1-1,-1 1 0,1 0 0,-1-1 1,0 0-1,0 0 0,0 0 0,0 0 1,-1-1-1,-7 6 0,9-8-5,0 0-1,0 0 1,0 0-1,0 0 1,0-1-1,0 1 1,0-1-1,-1 0 1,1 1-1,0-1 1,0-1-1,0 1 1,0 0-1,0-1 1,0 0 0,0 0-1,0 1 1,0-2-1,0 1 1,0 0-1,0-1 1,1 1-1,-1-1 1,0 0-1,-3-3 1,3 3 7,0-1 0,1 1 1,-1-1-1,1 1 0,-1-1 1,1 0-1,0 0 1,0 0-1,0 0 0,0-1 1,-2-5-1,4 8-15,0-1 0,-1 0 0,1 1 0,0-1-1,0 1 1,0-1 0,0 1 0,1-1 0,-1 1 0,0-1 0,1 1 0,-1-1 0,0 1 0,1 0 0,0-1-1,-1 1 1,1-1 0,0 1 0,0 0 0,0 0 0,0 0 0,0-1 0,0 1 0,0 0 0,0 0 0,0 0 0,1 0-1,-1 1 1,0-1 0,0 0 0,3 0 0,51-26 18,1 2 0,2 3 0,69-17 0,-12 4-31,24-10-21,93-32-56,-215 70 70,26-15 0,-31 14 24,2 2 1,19-9-1,-32 15-12,0 0 0,-1 0 0,1-1-1,0 1 1,-1 0 0,1-1 0,0 1 0,-1-1-1,1 1 1,-1-1 0,1 1 0,-1-1 0,1 1-1,-1-1 1,1 1 0,-1-1 0,1 0 0,0 0-1,-3 0 11,-6 6-9,-102 77 77,93-67-68,1-2 0,0 0 0,1 2 1,1 0-1,-23 30 1,35-42-7,0 0 0,0 0 0,1 1 1,-1-1-1,1 0 0,0 1 0,0-1 0,0 1 0,1-1 1,-1 1-1,1-1 0,0 1 0,0 0 0,0-1 1,0 1-1,0-1 0,1 1 0,0-1 0,0 1 0,0-1 1,0 1-1,0-1 0,1 0 0,-1 0 0,1 0 1,0 1-1,0-2 0,0 1 0,1 0 0,-1 0 0,4 3 1,-3-4 1,1 1 1,-1 0 0,0-1-1,1 0 1,0 0-1,0 0 1,0 0 0,-1-1-1,1 1 1,1-1-1,-1 0 1,0-1 0,0 1-1,0 0 1,0-1 0,1 0-1,-1 0 1,0 0-1,0-1 1,1 0 0,-1 1-1,0-1 1,0-1 0,0 1-1,0-1 1,4-2-1,5-3 25,-1 0 0,0-1 1,0 0-1,-1-1 0,12-13 0,-18 18-18,-1-1 1,0 1-1,-1-1 1,1 0 0,-1 0-1,0-1 1,0 1-1,-1-1 1,0 1-1,0-1 1,0 0 0,0 0-1,-1 0 1,1-10-1,-2 8 8,0 0 0,0 0 0,-1 0-1,0 0 1,-1 0 0,0 1 0,0-1-1,-6-13 1,6 17-8,0 0 1,0 0-1,-1 0 0,0 0 0,1 0 1,-1 0-1,-1 1 0,1 0 0,0 0 1,-1 0-1,0 0 0,1 0 0,-1 0 1,0 1-1,0 0 0,-6-2 0,-1 2 45,10 2-58,0 0 0,0 1 0,0-1 0,0 0 0,0 0 0,1 0 0,-1-1-1,0 1 1,0 0 0,0 0 0,0 0 0,0-1 0,0 1 0,0 0 0,0-1 0,1 1 0,-1-1 0,0 1 0,0-1 0,1 1 0,-1-1 0,0 0 0,0 1 0,1-1 0,-1 0 0,1 0 0,-2-1 0,2 2-23,14-11-250,10-5-226,-10 6-3411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4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5320,'0'0'8064,"11"-7"-7502,241-150 3371,-239 149-3716,1 1-1,0 1 0,0 0 0,18-4 0,-16 5-2039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 5320,'0'0'6689,"-8"14"-6106,-50 88 579,-4 30 596,55-114-1463,1 0-1,1 0 1,0 1-1,1 0 1,-2 30-1,6-44-180,0 1-1,0 0 1,1-1-1,0 1 0,-1-1 1,2 1-1,-1-1 1,1 0-1,3 9 0,-3-11-59,-1-1 1,0 0-1,1 0 0,-1 0 0,1 0 0,-1-1 0,1 1 1,0 0-1,0-1 0,0 1 0,0-1 0,0 0 0,0 1 1,0-1-1,1 0 0,-1 0 0,0-1 0,1 1 0,-1 0 1,1-1-1,-1 1 0,0-1 0,1 0 0,3 0 0,3 0 53,0-1-1,0 0 0,-1-1 1,1 0-1,0-1 0,-1 1 1,1-1-1,-1-1 0,0 0 1,0 0-1,0-1 0,7-5 1,2-3 149,0-1 1,-1-1 0,26-31 0,-28 29 16,-2-1 1,0 0 0,-1-1 0,-1 0 0,0-1 0,-2 0-1,7-22 1,-18 55-29,1 0 0,1 1 0,0-1 0,1 0 0,2 25-1,1-17-188,0 0-1,1-1 0,1 0 0,9 25 1,-14-44-48,1 1 0,-1-1 0,1 0 1,-1 0-1,1 0 0,-1 0 0,1 0 1,0 0-1,-1 0 0,1 0 1,0-1-1,0 1 0,0 0 0,0 0 1,0 0-1,0-1 0,0 1 1,0-1-1,0 1 0,0-1 0,0 1 1,0-1-1,0 1 0,0-1 0,2 0 1,-1 0 2,0 0-1,1 0 1,-1-1 0,0 1 0,1-1-1,-1 1 1,0-1 0,0 0 0,0 0-1,0 0 1,0 0 0,2-2 0,5-2 22,-1-2 1,-1 1-1,1-1 1,12-15-1,-8 6 12,-1 0 1,-1-1-1,-1-1 0,0 0 1,11-31-1,21-102 235,-23 79-51,-13 36 45,14 45-157,-3 5-103,-1 1 0,15 18 0,-21-22-6,1 0-1,0-1 1,0 0 0,1 0 0,0-1-1,24 14 1,-24-17 10,0-1 0,1 0 1,0 0-1,0-2 0,1 1 0,-1-1 0,1-1 0,0 0 1,-1-1-1,1-1 0,0 0 0,0 0 0,-1-1 0,1-1 1,14-3-1,-22 3 2,-1 0 0,1 0 1,-1 0-1,1 0 0,-1-1 1,0 0-1,0 0 0,0 0 1,0 0-1,4-6 0,-5 7-5,-1 0-1,0 0 1,-1-1-1,1 1 1,0-1 0,-1 1-1,1-1 1,-1 0-1,0 0 1,0 0-1,0 1 1,0-1-1,0 0 1,-1 0-1,1 0 1,-1-1 0,0-4-1,-1 6 1,0 0 0,0-1 1,0 1-1,-1 0 0,1 0 0,-1 0 0,1 0 0,-1 1 1,0-1-1,0 0 0,-3-1 0,0-4 82,5 7-99,15 7 46,-15-6-41,0-1 0,1 0 0,-1 1-1,0-1 1,1 0 0,-1 0 0,1 1-1,-1-1 1,1 0 0,-1 0-1,1 0 1,-1 1 0,1-1 0,-1 0-1,1 0 1,-1 0 0,1 0 0,-1 0-1,1 0 1,-1 0 0,0 0-1,1 0 1,-1 0 0,1 0 0,-1 0-1,1-1 1,-1 1 0,1 0 0,-1 0-1,1 0 1,-1-1 0,1 1-1,-1 0 1,0-1 0,1 1 0,-1 0-1,0-1 1,1 1 0,-1 0 0,0-1-1,1 1 1,-1-1 0,0 1-1,0 0 1,1-1 0,-1 1 0,0-1-1,0 1 1,0-1 0,0 1-1,0-1 1,1 1 0,-1-1 0,0 1-1,0-1 1,0 1 0,-1-1 0,1 1-1,0-1 1,0 1 0,0-1-1,0 1 1,0-1 0,0 1 0,-1-1-1,1 0 1,-1 0-3,1 0 0,-1-1-1,0 1 1,0 0 0,1 0 0,-1-1-1,0 1 1,0 0 0,0 0 0,0 0-1,0 0 1,-1 0 0,1 0 0,0 0-1,-2 0 1,2 0 0,0 1-1,0 0 1,0 0-1,0 0 1,0 0-1,0 1 1,0-1 0,0 0-1,1 0 1,-1 1-1,0-1 1,0 0-1,0 1 1,0-1-1,0 1 1,1-1 0,-1 1-1,0-1 1,0 1-1,1-1 1,-1 1-1,1 0 1,-1-1-1,0 1 1,1 0 0,-1 1-1,-4 4-3,1 0 1,1 1-1,-1 0 1,1 0-1,0 0 0,0 0 1,1 0-1,0 1 1,1-1-1,-1 1 0,0 12 1,2-7-5,0 1 0,0-1 0,1 1 0,1-1 0,5 24 0,-5-31 13,0 0-1,0 1 0,1-1 0,0 0 0,0 0 0,0 0 0,1-1 0,-1 1 1,1-1-1,1 0 0,-1 0 0,1 0 0,0-1 0,0 1 0,0-1 0,7 4 1,-6-5 9,1 0 0,0 0 0,-1-1 1,1 0-1,0 0 0,0 0 0,0-1 1,1 0-1,-1-1 0,0 0 0,0 0 1,0 0-1,1-1 0,11-2 0,18-5 91,-2-2-1,1-1 1,39-19-1,-58 23-62,0-2-1,-1 0 1,0-1-1,0-1 0,-1 0 1,-1-1-1,0-1 1,15-16-1,8-14-317,4-4-4946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434 170 4120,'0'0'5998,"-14"-6"-5283,7 3-609,2 0-34,-1 0 0,1 1 0,-1 0 0,1 0 0,-1 0-1,1 1 1,-1 0 0,0 0 0,0 0 0,0 1 0,0 0 0,1 0 0,-1 0-1,0 1 1,0 0 0,0 0 0,-8 3 0,-11 7 246,1 1 1,1 2-1,0 0 0,1 1 1,1 1-1,0 2 0,1 0 1,1 0-1,0 2 0,2 1 1,0 0-1,-17 30 1,32-48-221,0 1 1,0-1 0,0 1 0,1 0 0,-1 0 0,1 0 0,0 0 0,0 0 0,0 0 0,0 1 0,1 4 0,0-8-58,0 0 1,0 1 0,1-1 0,-1 0-1,0 0 1,1 0 0,-1 1 0,1-1-1,-1 0 1,1 0 0,0 0 0,-1 0-1,1 0 1,0 0 0,0 0 0,1 1-1,0-1 11,0 0 1,0 1-1,0-1 0,1 0 0,-1 0 0,0 0 0,1-1 0,-1 1 0,0 0 0,6 0 0,1-1 64,0 0 1,0 0-1,1-1 1,-1 0-1,0 0 1,0-1-1,0 0 1,0-1-1,0 0 1,-1-1-1,16-8 1,-4 1 176,-1-1-1,-1-1 1,30-26 0,-35 25 31,0-1 0,-1 0 0,-1-1 1,0 0-1,-1-1 0,14-31 0,-18 34 44,-3 7 323,-7 12-303,-7 16-104,8-12-210,1 0 0,0 1 0,0-1 0,1 1 0,0 0 0,1-1 0,0 1 1,2 14-1,-2-21-54,1-1 0,-1 1 0,1-1 0,0 0 0,0 1 0,0-1 0,0 0 0,0 0 0,0 0 0,1 1 0,-1-1 1,1-1-1,0 1 0,-1 0 0,5 3 0,-4-4 0,1 0 0,-1 0 0,1 0 0,-1 0 1,1 0-1,0 0 0,-1-1 0,1 1 0,0-1 0,0 0 0,-1 0 1,1 0-1,0 0 0,0-1 0,-1 1 0,1-1 0,4-1 1,6-1 34,0-2 1,-1 0-1,0 0 1,0-2-1,0 1 1,11-9-1,65-55 233,-48 37-167,-39 31-117,49-37 275,62-64-1,-111 101-263,0 1 0,0 0 0,0 0 0,0 0 0,0 0-1,0 0 1,0 0 0,1 0 0,-1 1 0,0-1 0,0 0 0,1 1 0,-1-1-1,1 1 1,1-1 0,-2 1-5,0 0 0,-1 0-1,1 0 1,0 0 0,-1 1 0,1-1-1,0 0 1,-1 0 0,1 1 0,0-1-1,-1 0 1,1 1 0,-1-1-1,1 0 1,-1 1 0,1-1 0,-1 1-1,1-1 1,-1 1 0,1-1 0,-1 1-1,1 1 1,2 3 31,-1 1 0,1 0 0,-2 0 0,1 0 0,1 11 0,-1-9-46,2 13 70,0-1 1,2 0 0,0 0 0,16 33-1,-18-47-38,-1 0-1,1-1 1,0 1-1,0-1 1,0 0-1,1 0 1,0 0-1,0-1 1,0 1-1,0-1 1,1 0-1,0-1 1,0 1-1,0-1 1,0-1-1,0 1 1,0-1-1,14 3 1,-13-3 13,1-1 0,0-1 0,0 1 0,0-1 0,0-1 0,0 0 0,0 0 0,0 0 0,-1-1 1,13-4-1,-8 1 17,-1 0 0,-1 0-1,1-1 1,-1-1 0,0 1 0,13-13 0,-7 4 37,-1 0 0,-1-1 0,-1 0 0,0-2 0,-1 1 0,-1-1-1,15-32 1,-26 49-90,6-12 77,0 0 0,-1 0-1,-1 0 1,0 0 0,0-1 0,2-24 0,-9 27 125,-5 13-58,-9 18 7,13-15-136,-5 6 10,0 1 1,1 0 0,0 1 0,1 0 0,0 0 0,1 1-1,1 0 1,0-1 0,1 2 0,0-1 0,2 0-1,-1 1 1,0 21 0,3-31-30,1 0 0,-1 0 0,1 0 0,0 1 0,0-1 0,1 0 0,-1 0 0,1-1 0,0 1 0,1 0 0,-1 0 0,1-1 0,0 0 0,0 1 0,7 6 0,-5-6 0,0-1 0,1 0 0,-1 0 0,1 0 0,0-1 0,1 0 0,-1 0 0,0 0 0,1-1 0,12 3 0,-4-3 0,0 0 0,0-1 0,0 0 0,1-1 0,-1-1 0,0 0 0,0-1 0,0-1 0,0 0 0,17-7 0,-22 6 174,0 0 0,-1-1 0,0 0 0,15-12-1,6-10-5067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1059 5016,'0'0'4306,"-8"12"-3646,-3 4-456,5-9-70,1 1 0,0-1 0,0 1 0,1 0 0,-6 16 0,9-22 25,0 1 0,0-1 0,0 1 0,0 0 0,0-1 0,1 1 0,0 0 0,-1-1 0,1 1 0,0 0 0,0-1 0,1 5 0,0-7-102,0 0 0,0-1 1,0 1-1,0 0 0,0-1 0,0 1 1,0-1-1,0 1 0,0-1 0,0 0 1,0 1-1,0-1 0,1-1 0,8-8 150,0 0 1,-1-1-1,0-1 0,0 1 0,10-20 0,-4 3 309,17-45 0,-14 23 329,-2-1 0,8-55 1,-21 91-31,-4 16-230,-4 29-277,-8 176-44,4-53-140,-30 156 0,26-232-55,-16 68 167,22-128-162,6-15-41,0 0 0,0 0-1,0 0 1,0 0 0,1 1-1,-1-1 1,1 0-1,-1 3 1,-15-32 300,11 14-254,1 0 0,0 0 0,0-1 0,2 1 0,-3-27 0,5 32-42,0 1 1,1-1-1,0 1 0,0-1 1,0 1-1,1 0 1,0 0-1,1 0 1,-1 0-1,1 0 0,1 0 1,7-11-1,50-61 168,4 4 0,93-84 0,-157 157-202,133-124 213,-112 103-180,0 1 30,38-49 1,41-58-2,-56 80-18,-45 49-48,0 0 0,0 0 0,0 0 0,0 0 0,0 0 0,0 0 0,0-1 0,0 1 0,0 0 0,0 0 0,0 0 0,0 0 0,0 0 0,0 0 0,0 0 0,0 0 0,0 0 0,0 0 0,0 0 0,0 0 0,0-1 0,0 1 0,0 0 0,0 0 0,1 0 0,-1 0 0,0 0 0,0 0 0,0 0 0,0 0 0,0 0 0,0 0 0,0 0 0,0 0 0,0 0 0,0 0 0,0 0 0,1 0 0,-1 0 0,0 0 0,0 0 0,0 0 0,0 0 0,0 0-1,0 0 1,0 0 0,0 0 0,0 0 0,0 0 0,0 0 0,1 0 0,-1 0 0,0 0 0,0 0 0,0 0 0,0 1 0,0-1 0,0 0 0,0 0 0,0 0 0,0 0 0,0 0 0,0 0 0,0 0 0,0 0 0,0 0 0,0 0 0,1 10-23,-2 15 8,-14 220-100,17-226 100,0 1 0,1 0 0,1-1 1,1 0-1,12 33 0,-16-50 15,-1-1 0,0 1 0,1-1 1,0 1-1,-1-1 0,1 0 0,0 1 0,0-1 1,0 0-1,0 0 0,0 1 0,0-1 0,0 0 0,0 0 1,0 0-1,1 0 0,-1 0 0,0-1 0,1 1 1,-1 0-1,2 0 0,-2-1 3,1 0-1,0 0 1,-1 0 0,1 0 0,0 0 0,-1 0-1,1-1 1,-1 1 0,1 0 0,-1-1 0,1 0 0,-1 1-1,1-1 1,-1 0 0,1 0 0,1-1 0,6-5 12,-1-1 0,0 1 1,0-1-1,9-14 0,-13 16-14,20-25 47,-1-1-1,-2-1 1,-2 0 0,17-39-1,46-106 408,-80 174-407,0 0 0,0 0 0,-1 0 1,1 0-1,-1 0 0,2-8 0,-3 11 4,0 18 62,1 31-94,2-1 0,2 0-1,16 65 1,-18-101-19,0-1 1,1 1-1,10 18 1,-12-25-1,0 0 0,1 0-1,-1 0 1,1-1 0,0 1 0,0-1 0,1 1 0,-1-1 0,1 0 0,-1 0 0,7 3 0,-9-6 0,1 1 1,0-1-1,0 0 0,0 1 0,-1-1 1,1 0-1,0 0 0,0 0 0,0 0 1,0-1-1,-1 1 0,1 0 0,0-1 1,0 1-1,-1-1 0,1 0 0,0 0 1,-1 1-1,1-1 0,0 0 0,-1 0 1,0-1-1,1 1 0,1-1 0,3-4 5,0 0-1,1 0 1,7-12-1,4-9 33,-1-2 0,-2 1 0,13-34-1,2-2 33,-5 11 11,-11 22 5,24-38 0,-37 67-80,0 0 1,0 1-1,0-1 1,0 1 0,0-1-1,1 1 1,-1-1 0,1 1-1,-1 0 1,1 0-1,-1 0 1,1 0 0,-1 0-1,1 0 1,0 0-1,0 0 1,1 0 0,-1 1-3,-1 0-1,1 0 1,-1 0 0,0 1 0,1-1 0,-1 0 0,0 1 0,1-1 0,-1 1 0,0-1-1,0 1 1,1-1 0,-1 1 0,0 0 0,0 0 0,0 0 0,0 0 0,0 0 0,0 0-1,0 0 1,0 0 0,0 0 0,-1 0 0,2 2 0,7 13 2,0 1 0,-1 1-1,-1 0 1,-1 0 0,0 0 0,5 37 0,-1-13-20,-7-29 3,-1 0 1,0 0 0,-1 1-1,0 13 1,-1-21 12,-1 1 0,1-1 0,-1 0 0,0 0 0,-1 1 0,0-1 0,0 0 0,0 0 0,-1-1 0,-3 8 0,4-11 8,0-1 0,0 1 0,0-1 0,0 0 0,0 0 0,0 0 0,0 0 0,0 0 0,0 0 0,0-1 0,-1 1 0,1-1 0,0 1 0,-1-1 0,1 0 0,0 0 0,0 0 0,-1 0 0,1 0 0,0 0 0,-1-1 0,-2 0 0,-7-2 67,1 1-1,0-1 1,-13-6 0,9-1 87,12 6-106,10 5-20,8 3-57,0 0 0,0-2 0,1 0 1,-1-1-1,1 0 0,20-3 0,-12 1-1,0 0 1,32-8-1,-46 7 18,-1-1 0,1 0 0,0 0 0,-1-1 1,1 0-1,-1-1 0,0 0 0,10-9 0,4-4 9,0-2 0,-1-1 0,-2 0 0,0-2 0,-1 0 0,-1-1 0,-2-1 0,0 0 0,-2-2 0,0 1 0,-2-2 0,-1 0 0,-2 0 0,11-52 0,2-43 210,-7 0 1,1-155 0,-18 264-183,-3 19-5,-4 28-14,-6 56-92,-6 162 0,22-171 13,3 0 0,25 137 0,-27-203 56,-1-7 3,0 0 0,0 0 0,1 0-1,0 0 1,0 0 0,1 0 0,0-1 0,4 9 0,-6-14 5,0 0 0,-1-1 0,1 1 0,-1-1 0,1 1 0,0-1 0,0 1 0,-1-1 1,1 1-1,0-1 0,0 0 0,-1 1 0,1-1 0,0 0 0,0 0 0,0 0 1,0 0-1,-1 1 0,1-1 0,0 0 0,0 0 0,0-1 0,0 1 0,-1 0 1,1 0-1,0 0 0,0 0 0,0-1 0,-1 1 0,1 0 0,0-1 0,0 1 1,-1-1-1,1 1 0,1-1 0,1-2 5,1 0 1,-1 0-1,1 0 1,-1 0-1,4-5 1,12-17 27,16-32 0,7-7 56,-23 30-22,-15 27-48,0-1 0,0 1 1,1 0-1,8-9 0,-13 15-18,0 1 0,0 0 0,1 0 0,-1 0 0,0-1 0,0 1 0,1 0 0,-1 0 0,0 0 0,0 0 0,1-1 0,-1 1 0,0 0 0,1 0 0,-1 0-1,0 0 1,0 0 0,1 0 0,-1 0 0,0 0 0,1 0 0,-1 0 0,0 0 0,1 0 0,-1 0 0,0 0 0,1 0 0,-1 0 0,0 1 0,0-1-1,1 0 1,-1 0 0,0 0 0,1 0 0,-1 1 0,9 12 12,2 17-7,-10-25-8,2 8 7,1 0-1,1 0 1,-1 0 0,12 20 0,-13-29-1,-1-1 0,0 0 0,1 1 0,0-1 1,0 0-1,0 0 0,0-1 0,1 1 0,-1 0 0,1-1 0,-1 0 1,1 0-1,0 0 0,0-1 0,0 1 0,0-1 0,0 0 1,0 0-1,8 1 0,-9-2 0,1 0 1,0 0 0,-1-1-1,1 1 1,-1-1-1,1 0 1,-1 0-1,1 0 1,-1-1 0,0 1-1,0-1 1,4-2-1,1-1 5,-1 0-1,0 0 0,-1-1 1,8-7-1,-4 2 0,-1-1-1,0-1 0,-1 0 1,12-26-1,20-59 37,-37 90-38,21-68 77,23-124 1,-9 30 98,-37 163-171,4-13 4,-2 18-18,1 11-9,3 32-6,-2-1 1,-1 80-1,-16 86-38,-2-56-9,-6 0 1,-7-1-1,-67 210 1,76-300 32,13-37 38,-2 1 1,-1-1-1,-1 0 1,-20 36-1,20-48 39,5-15-10,4 4-32,0-1 0,0 0 1,0 0-1,0 0 0,1 0 0,-1 0 0,0 0 1,1 0-1,1-3 0,20-39 55,52-75 1,40-33 52,-59 81-67,42-70-8,-19 25-22,7-19-8,-31 46-6,-19 28 0,-35 60 0,0 1 0,0 0 0,0 0 0,0-1 0,0 1 0,0 0 0,0 0 0,0-1 0,0 1 0,1 0 0,-1 0 0,0-1 0,0 1 0,0 0 0,0 0 0,1 0 0,-1 0 0,0-1 0,0 1 0,1 0 0,-1 0 0,0 0 0,0 0 0,0 0 0,1 0 0,-1-1 0,0 1 0,1 0 0,-1 0 0,0 0 0,0 0 0,1 0 0,-1 0 0,2 10 0,-6 23 0,4-26 0,-3 24-15,1 1-1,2 0 0,1-1 1,1 1-1,2-1 0,8 32 1,-11-59 15,0 0 1,0 0-1,0 0 1,1-1-1,-1 1 1,1-1 0,0 1-1,0-1 1,0 1-1,1-1 1,-1 0-1,1 0 1,0 0-1,-1-1 1,1 1-1,1-1 1,-1 1-1,0-1 1,0 0-1,1 0 1,0 0-1,-1-1 1,1 1 0,0-1-1,-1 0 1,1 0-1,0 0 1,0-1-1,0 1 1,0-1-1,0 0 1,0 0-1,5-1 1,0 0 13,1-1 1,-1 1-1,1-2 1,-1 1-1,0-2 1,0 1-1,0-1 1,-1 0-1,1-1 1,-1 0-1,0 0 1,12-11-1,-12 9 2,82-83 173,-81 79-163,0-1 1,0 0-1,-1-1 1,-1 1-1,0-1 0,8-22 1,-11 25 8,6-17 63,-9 26-89,-1 0 0,0 0-1,0-1 1,1 1 0,-1 0 0,0 0-1,0 0 1,0-1 0,0 1 0,0 0-1,0 0 1,-1 0 0,1-1 0,0 1-1,-1 0 1,1 0 0,-2-2-1,2 2-5,0 1 1,0 0-1,-1 0 0,1 0 0,0-1 0,-1 1 0,1 0 0,0 0 0,-1 0 0,1-1 0,0 1 0,-1 0 0,1 0 0,0 0 0,-1 0 0,1 0 0,0 0 0,-1 0 0,1 0 0,0 0 0,-1 0 0,1 0 0,-1 0 0,1 0 0,0 0 0,-1 0 0,1 1 0,0-1 0,-1 0 0,1 0 0,-1 1 0,-13 10 37,-8 15-6,19-21-31,0 0 0,0 1 0,0-1 0,1 1 0,0 0 0,0 0 0,0 0 0,1 0 1,0 0-1,0 0 0,0 0 0,1 1 0,0-1 0,0 0 0,1 0 0,1 7 0,-1-8-4,0 1-1,0-1 1,1 1 0,0-1 0,0 0-1,0 0 1,1 0 0,0 0 0,0 0-1,0 0 1,0-1 0,1 1 0,0-1-1,0 0 1,0 0 0,0-1 0,9 7-1,-8-8-1,0 0-1,0-1 0,0 1 0,0-1 0,0 0 0,0 0 0,0-1 0,0 0 0,0 1 0,0-2 0,0 1 0,0-1 0,1 1 0,-1-1 0,6-3 0,6-1-4,1-1-1,29-15 0,2-5 17,-2-2 0,86-66 0,-112 77 40,35-22 0,-56 39-46,1 0-1,-1-1 1,0 1-1,0 0 1,0 0-1,0 0 1,1 0-1,-1-1 1,0 1-1,0 0 1,1 0-1,-1 0 1,0 0-1,0 0 1,0 0-1,1 0 1,-1 0 0,0-1-1,0 1 1,1 0-1,-1 0 1,0 0-1,0 0 1,1 0-1,-1 0 1,0 0-1,0 0 1,1 1-1,-1-1 1,0 0-1,0 0 1,1 0-1,-1 0 1,0 0-1,0 0 1,0 0-1,1 1 1,-1-1-1,0 0 1,-3 11 23,-11 13-9,14-24-15,-9 15-1,-1 1 1,2-1 0,0 1-1,-10 34 1,16-43-6,0-1 1,1 0-1,0 0 1,0 1-1,0-1 1,1 1-1,0-1 1,1 0-1,-1 1 0,1-1 1,0 0-1,1 1 1,-1-1-1,1 0 1,1 0-1,-1 0 1,5 7-1,-6-11 6,0 0 0,0 0-1,1-1 1,-1 1 0,1 0 0,-1-1-1,1 1 1,-1-1 0,1 0 0,0 1-1,0-1 1,-1 0 0,1 0 0,0 0-1,0 0 1,0 0 0,0-1 0,1 1-1,-1-1 1,0 1 0,0-1-1,0 0 1,0 0 0,0 0 0,1 0-1,-1 0 1,0 0 0,0 0 0,0-1-1,0 1 1,0-1 0,0 0 0,0 0-1,0 1 1,0-1 0,0 0 0,2-2-1,6-3 12,0-1-1,-1 0 1,0 0-1,-1-1 1,14-14-1,-7 3 19,-1 0 0,-1 0 0,-1-2 0,0 1 0,-2-2-1,0 1 1,-2-1 0,0-1 0,8-37 0,-2-20 40,7-116 1,-19 174-57,3-34 15,-3-1 1,-1 1 0,-10-69-1,5 113-25,-1 10 0,4 3-3,0 0-1,-1 0 0,1 0 1,0 1-1,0-1 0,0 0 1,0 0-1,0 1 0,1-1 1,-1 1-1,-1 2 0,-12 30-9,2 0 0,1 1-1,2 0 1,2 1-1,1 0 1,1 0 0,1 46-1,22 259-253,-17-325 197,1 10-375,9 39 1,-11-63-549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5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13968,'0'0'2823,"66"-18"-2799,-56 16 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10544,'0'0'3872,"75"-24"-3752,-59 18-128,-4 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7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9240,'0'0'592,"110"-8"-256,-25-4-8,16-5 160,0 5 0,1 2 64,-5 4 8,4 4-24,-19 2 16,-15 0-144,-21-4 8,-13-2-280,-11 0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3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11152,'0'0'8991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6928,'0'0'6922,"11"-4"-6475,-2 1-384,5-1 118,-1 0 0,0-1 0,0-1 0,0 0 0,-1 0 0,0-2 0,17-12 0,-9-2 227,0-2 1,-1 0 0,25-43 0,-23 34-35,6-16 238,-19 34-250,16-25 0,-21 35-205,-1 1 1,0 0-1,1-1 1,-2 1-1,1-1 1,1-5-1,0 0 101,17-17 44,2-3-86,-19 26-171,1 0-1,-1 0 1,0 0 0,0 0 0,0-1 0,2-5 0,-2-2 254,-9 21-74,-3 3-204,-7 10 23,6-9-23,1-1 0,0 1 0,-10 23 0,9-12 8,0 1 0,2 0 0,-5 27 0,11-42-15,1-1 1,0 1-1,0-1 0,1 1 1,0 0-1,0-1 0,1 1 1,1-1-1,-1 1 0,2-1 1,5 16-1,-7-22-4,1 0 0,-1 0 0,1 0 1,0-1-1,0 1 0,0-1 0,0 1 0,1-1 0,-1 0 0,0 0 0,1 0 1,0 0-1,0 0 0,-1 0 0,1-1 0,0 1 0,0-1 0,0 0 1,0 0-1,1 0 0,-1-1 0,0 1 0,0-1 0,1 1 0,-1-1 0,0 0 1,0 0-1,1-1 0,3 0 0,3 0 12,-1-2-1,0 1 1,0-1-1,0 0 1,-1-1 0,1 0-1,-1 0 1,0-1-1,9-6 1,22-21 108,-1-3 0,40-46 0,27-26 355,-104 106-474,0 0 1,0 0-1,0 1 1,0-1-1,0 0 1,0 0-1,0 1 1,0-1-1,0 1 1,0-1-1,0 1 1,0-1-1,1 1 1,1-1-1,-3 1-5,0 0-1,1 1 1,-1-1-1,1 0 0,-1 0 1,0 0-1,1 0 1,-1 1-1,0-1 1,1 0-1,-1 0 1,0 1-1,1-1 0,-1 0 1,0 0-1,0 1 1,1-1-1,-1 0 1,0 1-1,0-1 0,0 0 1,1 1-1,-1-1 1,0 0-1,0 1 1,0-1-1,0 1 1,0 0-1,1 4 27,-1 0 1,1 1-1,-1-1 1,-2 11-1,2-12-34,-11 70 147,6-43 73,-3 58-1,36-121 154,-5-2-288,-8 11-8,0 1-1,1 0 1,2 1 0,0 1-1,26-22 1,-43 41-68,0 0 0,0 0 0,1 0 0,-1 1 1,0-1-1,1 0 0,-1 0 0,0 1 1,1-1-1,-1 1 0,1-1 0,-1 1 0,0 0 1,1 0-1,-1-1 0,1 1 0,-1 0 1,1 0-1,-1 0 0,1 1 0,-1-1 0,1 0 1,-1 0-1,1 1 0,-1-1 0,1 1 1,-1 0-1,0-1 0,1 1 0,-1 0 0,0 0 1,0 0-1,0-1 0,1 1 0,-1 0 1,2 3-1,2 3 11,0 0 1,0 1-1,-1-1 0,0 1 1,3 10-1,-2-6-11,-1-4 1,6 15 14,23 37 1,-29-54-15,0-1 1,0 1 0,0-1 0,1 0 0,0 0 0,0-1 0,0 0 0,0 1 0,1-1 0,0-1 0,9 5 0,-6-4-10,36 12 140,-43-15-139,1 0 0,-1-1 0,1 1 0,0-1 0,-1 0 0,1 0-1,-1 0 1,1 0 0,0-1 0,-1 1 0,1-1 0,-1 1 0,1-1 0,-1 0 0,4-1 0,-5 1-91,-1 0 1,0 0-1,1 1 1,-1-1-1,1 0 1,-1 0-1,0 1 1,0-1-1,1 0 1,-1 0-1,0 0 1,0 0-1,0 1 1,0-1-1,0 0 1,0 0-1,0 0 1,0 0-1,0 0 1,-1 1-1,1-1 1,0 0-1,0 0 1,-1-1-1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12864,'0'0'1216,"95"-2"-1360,-32 4 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1242 7328,'0'0'3854,"10"-14"-3227,134-190 952,-99 136-1209,105-167 933,-118 177-860,-1-1 0,25-74 0,-26 52 414,-4-2-1,20-111 0,-46 190-763,3-20 265,-2 22-312,-1 1-1,0 0 1,0 0 0,0 0-1,0 0 1,0 0 0,0 0-1,0 0 1,-1 0 0,1 0-1,0 0 1,0 0-1,-1 0 1,1 0 0,-1 0-1,0-1 1,0 2-25,1 0 0,-1 0-1,0 0 1,1 0 0,-1 0 0,1 0-1,-1 1 1,0-1 0,1 0 0,-1 0-1,1 1 1,-1-1 0,1 0 0,-1 1-1,1-1 1,-1 1 0,1-1 0,0 0 0,-1 1-1,1-1 1,-1 1 0,1-1 0,0 1-1,-1-1 1,1 2 0,-13 18 136,-18 39-18,3 1 0,2 1 0,4 2 0,1 0 0,4 2 0,2 0 0,4 0 0,-7 117 0,18-158-79,0 0 1,2 0-1,5 26 0,-5-39-20,0-1 1,1 1-1,0-1 0,1 1 0,1-1 0,-1 0 0,2 0 0,10 16 1,-15-25-31,0 1 1,0-1 0,1 1-1,-1-1 1,0 0 0,0 0 0,1 1-1,-1-1 1,1 0 0,-1 0-1,1 0 1,-1 0 0,1 0 0,0-1-1,-1 1 1,1 0 0,0-1-1,0 0 1,0 1 0,-1-1 0,1 0-1,0 0 1,0 0 0,0 0-1,0 0 1,-1 0 0,1 0 0,3-1-1,1-2 25,0 0 0,0-1 0,0 1 0,-1-1 0,1 0 0,7-7 0,-8 6-20,116-114 418,-88 83-197,1 1 1,65-50 0,-94 82-216,0 0 1,0 0-1,0 1 1,0 0-1,1-1 1,-1 2 0,1-1-1,-1 1 1,1-1-1,-1 2 1,1-1-1,0 1 1,8 0-1,-5 1 38,0 0 0,0 0 0,0 1 0,0 1 0,0-1 0,0 2 0,13 5 0,-25-7-20,0 0 0,1 0 0,-1 0 0,0 0 0,0-1-1,-6 3 1,-21 7 31,0 2 0,1 1 0,1 1 0,-52 38 0,69-45-51,0 1 0,1 1 0,1 0 0,-1 0 0,1 1 0,1 0 0,0 0 0,1 1 0,0 0 0,1 0 0,0 1 0,1-1 0,0 1 0,-3 17 0,7-25-11,0 0 0,1 0 0,0 0 0,0 1 0,0-1-1,0 0 1,1 0 0,0 0 0,0 1 0,2 4 0,-2-8-6,-1 0 0,1-1 0,-1 1-1,1-1 1,0 0 0,0 1 0,0-1 0,0 0-1,0 1 1,0-1 0,0 0 0,0 0 0,0 0-1,0 0 1,1 0 0,-1 0 0,0 0-1,1 0 1,-1 0 0,1-1 0,-1 1 0,1-1-1,-1 1 1,1-1 0,0 0 0,-1 1 0,1-1-1,-1 0 1,1 0 0,0 0 0,-1 0 0,1 0-1,-1-1 1,1 1 0,2-1 0,3-1 5,0-1 0,-1 0-1,1 0 1,-1 0 0,0-1 0,0 0 0,6-5 0,40-39 26,-27 24-4,-2 1 21,-1 0 1,-2-1-1,0-1 0,-2-1 1,-1-1-1,16-31 0,-14 21 398,-3 101-310,-13-47-122,1-1 0,0 1-1,12 25 1,-14-37-14,1 0-1,0 0 1,0 0-1,1 0 1,-1-1-1,1 0 1,0 0-1,0 0 1,0 0-1,0 0 1,1-1-1,0 0 1,0 0-1,0 0 1,6 2-1,-5-3 2,-1 0-1,1-1 0,-1 0 0,1 0 0,-1 0 0,1-1 0,0 0 0,-1 0 0,1 0 0,0-1 0,-1 0 0,1 0 0,0 0 0,-1-1 0,0 0 0,1 0 0,-1 0 0,0-1 0,0 1 0,6-6 0,7-4 17,-1-1 1,-1-1-1,0 0 0,15-19 0,-16 16 0,-1-1-1,-1-1 1,19-34-1,25-67 59,-52 110-71,21-60 95,-2-1 0,24-131 0,23-74 290,-68 256-340,-3 14-20,-4 13 5,-6 34-34,1 2 0,2-1 0,-2 70 0,5-62-15,-5 61-16,-48 382-22,55-474 56,2-16 6,0 0 1,0 0 0,0 0 0,-1 0 0,1-1 0,-1 1-1,0 0 1,0 0 0,-2 4 0,3-7-10,0 0 0,0 0-1,0 0 1,0 0 0,0 0 0,0 0 0,0 0 0,-1 0-1,1 0 1,0 0 0,0 0 0,0 0 0,0 0 0,0 0 0,0 0-1,0 0 1,-1 0 0,1 0 0,0 0 0,0 0 0,0 0 0,0 0-1,0 0 1,0 0 0,0 0 0,-1 0 0,1 0 0,0 0 0,0 0-1,0 0 1,0 0 0,0 0 0,0 0 0,0 0 0,0 0 0,0-1-1,-1 1 1,1 0 0,0 0 0,0 0 0,0 0 0,0 0 0,0 0-1,0 0 1,0 0 0,0-1 0,0 1 0,0 0 0,0 0-1,0 0 1,0 0 0,0 0 0,0 0 0,0 0 0,0-1 0,0 1-1,0 0 1,0 0 0,0 0 0,0 0 0,-1-10 58,5-12 5,2 1 0,0-1 0,1 1 0,2 0 0,0 1 0,1 0 0,19-29 0,-10 21-22,2 1 0,1 1 0,1 1 0,34-29 0,-52 50-34,-1 0 1,1 1 0,0 0-1,0 0 1,0 0-1,1 0 1,-1 1-1,1 0 1,-1 0 0,1 0-1,0 1 1,0 0-1,9-1 1,-12 2-5,0 0 0,0 1-1,-1-1 1,1 0 0,0 1 0,0 0-1,0 0 1,-1 0 0,1 0 0,-1 0-1,1 0 1,-1 1 0,1-1 0,-1 1 0,0 0-1,1 0 1,-1 0 0,0 0 0,0 0-1,-1 0 1,1 0 0,0 1 0,-1-1-1,1 0 1,-1 1 0,0 0 0,0-1 0,0 1-1,1 5 1,0-2 0,-1 0 0,-1 0 0,1 0 0,-1 0 0,0 0 0,0 1 0,-1-1 0,0 0 0,0 0 0,0 0 0,-1 0 0,0 0 0,0-1 0,0 1 0,-1 0 0,-5 8 0,2-4-2,-1 0 0,0-1 0,-1 0 0,0 0 0,0 0 0,-1-1 0,-16 12 0,-26 25 103,51-45-106,0 0 1,0 0-1,0 0 1,0 0-1,0 0 1,-1 0-1,1 0 0,0 0 1,0 0-1,0 0 1,0 0-1,0 0 1,0 0-1,-1 0 1,1 0-1,0 0 1,0 0-1,0 0 0,0 0 1,0 0-1,0 0 1,0 0-1,0 1 1,0-1-1,-1 0 1,1 0-1,0 0 1,0 0-1,0 0 1,0 0-1,0 0 0,0 0 1,0 1-1,0-1 1,0 0-1,0 0 1,0 0-1,0 0 1,0 0-1,0 0 1,0 1-1,0-1 0,0 0 1,0 0-1,0 0 1,0 0-1,0 0 1,0 0-1,0 1 1,0-1-1,0 0 1,0 0-1,0 0 1,0 0-1,1 0 0,-1 0 1,0 0-1,0 0 1,0 1-1,0-1 1,12 2-20,16-3-17,-6-3 29,1-1 0,-1-1 1,0-1-1,-1-1 0,1 0 0,-2-2 0,1-1 0,22-15 0,-17 8 0,0-2 0,-2 0 0,-1-2-1,0 0 1,27-37 0,-39 44 10,-10 13 3,0-1 0,0 1 0,0 0 0,1 0 1,-1 0-1,1 0 0,0 0 0,-1 0 0,1 0 1,0 0-1,0 1 0,0-1 0,0 1 1,1 0-1,-1-1 0,0 1 0,3-1 0,-4 2-2,-1 1-1,0-1 1,1 0-1,-1 1 1,0-1-1,1 1 1,-1-1-1,0 0 0,1 1 1,-1-1-1,0 1 1,0-1-1,0 1 1,1-1-1,-1 1 1,0-1-1,0 1 0,0-1 1,0 1-1,0-1 1,0 1-1,0-1 1,0 1-1,0 0 1,0-1-1,0 1 0,0-1 1,-1 1-1,1 0 1,-3 23 14,3-20-12,-3 19 1,0-1 3,0 0 1,2-1-1,0 1 0,2 0 1,0 0-1,5 24 0,-6-45-9,0 0 0,1 0 0,-1 1-1,0-1 1,1 0 0,-1 0 0,0 0 0,1 0-1,-1 0 1,1 0 0,0 0 0,-1 0 0,1 0-1,0 0 1,0 0 0,-1 0 0,1-1 0,0 1-1,0 0 1,0 0 0,0-1 0,0 1 0,0-1-1,0 1 1,0-1 0,0 1 0,0-1 0,1 0 0,-1 1-1,0-1 1,0 0 0,0 0 0,0 0 0,1 0-1,-1 0 1,0 0 0,0 0 0,0 0 0,0-1-1,1 1 1,-1 0 0,0-1 0,0 1 0,0-1-1,0 1 1,1-1 0,6-4 11,0 1-1,0-1 1,-1-1-1,13-10 1,21-24 121,-2-1 1,49-67-1,-81 99-99,-5 5-15,0 1 1,1-1-1,-1 1 1,1 0 0,0-1-1,0 1 1,0 1-1,0-1 1,1 0-1,-1 1 1,1-1-1,4-1 1,-8 4-15,1 0 0,0 1 0,0-1 0,0 0 0,-1 0 0,1 1 0,0-1 0,0 1 0,-1-1 0,1 0 0,0 1 0,0 0 0,-1-1 0,1 1 0,-1-1 0,1 1 0,-1 0 0,1-1 0,-1 1 0,1 0 0,-1 0 0,1-1 0,-1 1 0,0 0 0,1 0 0,-1 0 0,0-1 0,0 1 0,0 0 0,0 0 0,0 0 0,0 0 0,0 1 0,4 33 52,-4-33-49,-2 43 40,1-34-51,1 1-1,0-1 0,0 1 0,1-1 0,0 0 0,4 13 0,-5-23 4,0 0-1,0 0 1,1-1 0,-1 1 0,0 0-1,1-1 1,-1 1 0,1 0-1,-1-1 1,1 1 0,-1-1-1,1 1 1,-1 0 0,1-1 0,-1 0-1,1 1 1,0-1 0,-1 1-1,1-1 1,0 0 0,-1 1-1,1-1 1,0 0 0,0 0 0,-1 1-1,1-1 1,0 0 0,0 0-1,-1 0 1,1 0 0,1 0-1,1-1 6,0 1 0,0-1 0,0 0-1,0 0 1,0 0 0,0-1-1,0 1 1,3-3 0,7-4 35,0-1-1,14-13 1,-27 21-39,26-23 78,-16 14-39,0 1-1,0 0 0,1 0 1,0 1-1,1 0 1,15-7-1,-26 14-36,-1 1-1,1 0 1,0 0-1,0 0 1,-1-1 0,1 1-1,0 0 1,0 0-1,-1 0 1,1 0 0,0 0-1,0 0 1,-1 0-1,1 0 1,0 0 0,0 1-1,-1-1 1,1 0-1,0 0 1,-1 1-1,1-1 1,0 0 0,-1 1-1,1-1 1,0 1-1,-1-1 1,1 1 0,-1-1-1,1 1 1,-1-1-1,1 1 1,-1 0 0,1-1-1,-1 1 1,0 0-1,1-1 1,-1 1 0,0 0-1,0-1 1,1 2-1,6 36 27,-5-23-17,-2-10-12,2-1 0,-1 1 1,0-1-1,1 1 0,0-1 0,0 0 1,0 0-1,0 0 0,1 0 1,0 0-1,0 0 0,0-1 0,4 5 1,-4-6-2,0 0 0,-1 0 1,1-1-1,0 1 0,0-1 0,0 0 1,0 0-1,1 0 0,-1 0 0,0-1 1,0 1-1,1-1 0,-1 0 0,0 0 1,0 0-1,1 0 0,-1 0 1,0-1-1,5-1 0,10-3 1,0 0 0,-1-1 0,0-1 0,0-1 0,-1-1 0,26-16 0,-9 0 52,55-52 0,-80 69-24,0-1 0,-1 1 0,0-2 0,6-10 0,-42 36 21,13-4-38,1 1-1,0 1 1,0 0-1,-21 27 0,29-32-2,1 1 1,0-1-1,0 1 0,1 0 0,0 1 0,1-1 0,0 1 0,1 0 0,0 0 1,-2 12-1,5-22-8,0 0 0,-1 1 0,1-1 1,0 0-1,0 0 0,0 1 0,0-1 0,0 0 1,0 1-1,0-1 0,0 0 0,0 0 1,1 1-1,-1-1 0,0 0 0,1 0 0,-1 1 1,1-1-1,0 0 0,-1 0 0,1 0 1,0 0-1,0 0 0,0 0 0,-1 0 0,1 0 1,0 0-1,0-1 0,0 1 0,0 0 0,1-1 1,-1 1-1,0 0 0,0-1 0,0 1 1,0-1-1,1 0 0,-1 1 0,0-1 0,0 0 1,1 0-1,-1 0 0,0 0 0,3 0 1,2 0-7,0-1 1,0 0 0,-1-1 0,1 1-1,0-1 1,0 0 0,-1 0 0,7-5-1,-1 0-2,-1 0-1,1-1 0,-2-1 0,1 1 1,14-19-1,-11 12-17,22-18 0,-34 32 27,-1 0-1,1 0 1,0 1-1,0-1 0,0 0 1,0 1-1,-1-1 1,1 1-1,0-1 1,0 1-1,0 0 0,0-1 1,0 1-1,0 0 1,0 0-1,0 0 0,2-1 1,-3 2-1,0-1 0,1 0 1,-1 0-1,0 1 0,1-1 0,-1 0 1,0 0-1,1 1 0,-1-1 0,0 0 1,1 1-1,-1-1 0,0 1 0,0-1 1,0 0-1,1 1 0,-1-1 0,0 1 1,0-1-1,0 0 0,0 1 0,0-1 1,0 1-1,0-1 0,0 1 0,0 0 0,0 6 1,0-1 0,-1 1 0,-4 13 0,-18 62-60,-43 96 0,33-94 25,17-42 26,-60 148-64,59-153 98,-2 0 1,-46 65 0,61-97-11,-19 24 59,22-28-69,0 0 0,1 0 0,-1 0 0,0 0 0,0-1 1,0 1-1,1 0 0,-1 0 0,0-1 0,0 1 0,0-1 0,0 1 1,0-1-1,0 1 0,0-1 0,0 0 0,-1 1 0,1-1 0,0 0 1,0 0-1,0 0 0,0 0 0,0 0 0,0 0 0,-2 0 0,2-1 0,1 0-1,-1 0 1,0 1-1,0-1 0,1 0 1,-1 0-1,1 0 1,-1 0-1,1 0 1,-1 0-1,1 0 0,-1 0 1,1 0-1,0 0 1,0 0-1,-1 0 1,1 0-1,0 0 0,0 0 1,0 0-1,0 0 1,0-2-1,4-25 47,-4 27-50,9-30 30,1-1-1,2 2 1,1-1-1,30-49 1,-29 53-15,40-65-199,17-35-314,-62 108-1012,-1 1 1,7-27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16479,'0'0'1648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10656,'0'0'608,"153"0"-168,-16-12 8,28-11 200,37-9 0,27-8-40,-33 6 8,-35-1-136,-46 5-8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71 6016,'0'0'5630,"-1"-11"-5212,-1-2-256,0 4 115,1 1 0,0-1 0,0-12 468,-11 79 1301,-72 590 2123,78-570-3692,-1 34 908,-26 125 1,30-208-481,3-25-53,1-19-392,4-28-1,17-70 1,-16 92-378,1 1 0,1 0 1,0 0-1,1 1 0,2 0 1,0 1-1,1 0 0,19-23 1,-5 11 41,2 1 1,1 2 0,49-37-1,-70 58-99,0 0 0,1 1 0,0 0 0,-1 1 0,1 0 0,1 0-1,-1 1 1,20-5 0,-26 8-17,-1-1 0,1 1 0,0 0 0,0 0 0,0 0 0,0 0 0,0 1 0,0-1 0,-1 1 0,1-1 0,0 1 0,0 0 0,-1 0 0,1 0 0,0 1 0,-1-1 0,1 1 0,-1-1 0,0 1 0,1 0 0,-1 0-1,0 0 1,0 0 0,0 0 0,0 1 0,-1-1 0,1 0 0,-1 1 0,1-1 0,-1 1 0,0 0 0,0-1 0,0 1 0,1 3 0,-1 0 1,0-1 1,-1 1-1,1 0 0,-1-1 0,0 1 0,-1 0 1,1 0-1,-1-1 0,0 1 0,0 0 0,-1-1 1,0 0-1,0 1 0,0-1 0,-1 0 0,1 0 1,-1 0-1,0 0 0,-1 0 0,1-1 0,-5 5 1,-3 2 8,1 0 0,-2 0 1,1-1-1,-1-1 0,-1 0 0,-24 13 1,-9 4 35,22-12 46,-33 13-1,57-27-94,0 0-1,-1 0 1,1 1-1,0-1 1,-1 0 0,1 0-1,0 0 1,-1 0-1,1 0 1,0 0-1,-1 0 1,1 1-1,0-1 1,0 0 0,-1 0-1,1 0 1,0 1-1,0-1 1,-1 0-1,1 0 1,0 1 0,0-1-1,0 0 1,0 0-1,-1 1 1,1-1-1,0 0 1,0 1 0,0-1-1,0 0 1,0 0-1,0 1 1,0-1-1,0 0 1,0 1 0,0-1-1,0 0 1,0 1-1,0-1 1,0 0-1,0 1 1,0 0 0,15 9 83,27 6-40,5-8-2,90 6 0,-100-12 1,-36-2-99,3 1 116,-1-1 0,1 0 0,-1 0 0,1 0 0,-1 0 0,6-2 0,-8 2-182,-1 0 0,1-1 0,-1 1-1,1 0 1,-1-1 0,1 1 0,-1-1-1,1 1 1,-1-1 0,0 1 0,1-1-1,-1 1 1,0-1 0,1 1 0,-1-1-1,0 1 1,0-1 0,0 0 0,0 1-1,1-1 1,-1 1 0,0-1 0,0 0-1,0 1 1,0-1 0,0 0 0,0 1-1,-1-1 1,1 1 0,0-1 0,0 0-1,0 1 1,0-1 0,-1 1 0,1-1-1,0 1 1,-1-2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8336,'0'0'4338,"14"9"-3675,-1-1-523,0-1 1,1 0-1,-1-1 1,1-1-1,0 0 1,1-1-1,-1-1 0,22 3 1,36-4 851,135-13 1,-137 4 270,138 5-1,-179 4-803,-17-2-30,0 1 1,-1 1 0,18 3 0,-13 2 504,-10-2-3535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7528,'0'0'4937,"-3"21"-4461,-69 475 1088,3 185 473,67-634-1803,-11 336 2440,12-375-2473,0 3 204,4-15 285,29-101-296,-13 48-3227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10248,'0'0'1057,"-1"11"-513,-26 366 2050,2-20-765,0 206 1649,30-441-1879,-3-113-1174,2-10-2,3-9-3134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8744,'0'0'4950,"13"-3"-4598,-2 0-262,-4 1-35,1 0 1,-1 1-1,0-1 0,0 1 1,1 1-1,-1-1 0,1 1 1,-1 1-1,0-1 1,9 3-1,5 2 271,-1 0 0,1 2 0,32 15 0,-43-17-153,-1 1 0,1 0 0,-1 0 0,-1 1 0,1 0 0,-1 0 0,0 1 0,13 17 0,-2 5 494,-2-1 0,-1 2 0,19 51 0,-23-54 14,-10-22-366,0 0 0,0 0 0,0 0 0,0 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4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10448,'0'0'4800,"52"-62"-3920,-20 48-217,15 2 9,3 6-336,0-4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 11952,'0'0'2624,"-10"7"-2108,-39 31 74,-61 61 0,34-21 246,4 3 1,3 3-1,4 2 1,-78 140-1,101-151 759,46-83-966,5-9-3500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9040,'0'0'8281,"12"-16"-7696,80-103 539,-73 93-708,-10 14-55,-1 0 1,2 0 0,-1 1-1,2 0 1,14-12-1,-25 23-332,1 0-1,-1-1 0,1 1 1,-1 0-1,1 0 0,-1-1 1,1 1-1,-1 0 0,1 0 1,-1 0-1,1 0 0,-1 0 1,1-1-1,0 1 0,-1 0 1,1 0-1,-1 1 0,1-1 1,-1 0-1,1 0 0,0 0 1,-1 0-1,1 0 0,-1 1 1,1-1-1,-1 0 0,1 0 1,-1 1-1,1-1 0,-1 0 1,1 1-1,-1-1 0,0 1 1,1-1-1,-1 0 0,1 1 1,-1-1-1,0 1 0,0-1 1,1 1-1,-1-1 0,0 1 1,0-1-1,1 1 1,-1 0-1,0-1 0,0 2 0,8 33 346,-7-29-273,39 273 1982,-35-259-2027,-2-13-3044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293 694 4816,'0'0'7832,"7"-20"-7302,31-81 420,56-101-1,70-90 1028,-127 214-720,-191 377 286,22-16-1028,-134 250 542,249-505-954,2-3 128,0 0 0,-18 48 0,32-66-55,7-9-37,10-12 13,218-238 422,31-29-146,-248 265-401,64-64 258,127-96 1,-134 123 88,-77 65-226,0 0-1,-10 22 1,5-11-103,-19 49 34,-15 51 47,38-108-98,1 0 0,0 1 0,1-1 0,1 1 0,0-1 0,3 23 1,-2-36-18,1 0 0,-1 0 0,0 0 0,1 0 1,0 0-1,-1 0 0,1 0 0,0 0 0,0 0 1,0-1-1,0 1 0,0 0 0,1 0 1,-1-1-1,0 1 0,1-1 0,1 2 0,-2-2-3,0-1 0,1 1 0,-1-1-1,0 1 1,0-1 0,0 0-1,0 0 1,0 1 0,0-1 0,0 0-1,0 0 1,1 0 0,-1 0-1,0-1 1,0 1 0,0 0 0,0 0-1,0-1 1,0 1 0,0 0-1,0-1 1,0 1 0,0-1 0,0 1-1,0-1 1,0 0 0,0 1-1,0-1 1,0 0 0,-1 0 0,1 0-1,0 1 1,0-1 0,0-1 0,5-6 28,-1-1 1,0 1 0,0-1 0,-1 1-1,0-1 1,0-1 0,-1 1 0,0 0 0,-1-1-1,0 0 1,1-10 0,-1 4 32,-1-1 1,-1 1-1,0-1 0,-2 1 1,-5-31-1,1 27 9,-3-16 162,9 34-222,0 0-1,0 0 0,0 0 0,0 1 0,1-1 0,-1 0 0,0 0 0,1 1 1,-1-1-1,1 0 0,0 1 0,0-1 0,-1 0 0,1 1 0,0-1 0,0 1 1,1-1-1,0-1 0,9-6 18,-1 0-1,1 1 1,0 0 0,1 1 0,0 0 0,14-6 0,78-25 81,-94 35-111,1 0 1,-1 1 0,0 0-1,1 1 1,-1 0-1,1 1 1,0 0-1,13 2 1,-20-2-5,-1 1 1,1 0-1,0 0 0,0 0 0,-1 0 1,1 1-1,-1-1 0,1 1 1,-1 0-1,0 0 0,1 0 1,-1 1-1,0-1 0,-1 1 0,1-1 1,0 1-1,-1 0 0,1 0 1,-1 0-1,0 1 0,0-1 1,0 1-1,-1-1 0,1 1 1,-1-1-1,1 5 0,1 9 16,-1 0-1,0 0 1,-2 0 0,0 0-1,-1 0 1,-3 19 0,1-12 37,2-1 1,1 37-1,0-55-35,1-1-1,-1 0 0,1 1 1,0-1-1,0 0 1,1 0-1,-1 0 1,1 0-1,0 0 1,0 0-1,0 0 1,1-1-1,5 7 0,-6-8-6,0 0 0,0-1-1,1 1 1,-1-1-1,0 1 1,1-1 0,0 0-1,-1 0 1,1 0-1,0 0 1,-1-1 0,1 1-1,0-1 1,0 0-1,-1 1 1,1-1 0,0 0-1,0-1 1,0 1-1,-1-1 1,6-1-1,9-3 33,0-2-1,-1 0 1,0-2-1,-1 1 0,0-2 1,19-15-1,-13 11-16,45-38-446,-46 35-2906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1642 8432,'0'0'2221,"10"-5"-1800,17-11-169,0 0 0,-1-2 0,-1-1-1,34-33 1,3-15 556,82-114 0,-71 84-253,-65 87-491,161-216 1215,-136 176-665,-1-2 0,39-88 0,-58 103 131,-24 44-89,-4 11-495,0 1 1,1 0-1,2 1 0,-18 34 1,21-37-89,-20 39 253,-40 107 0,59-134-212,2 0 0,0 1 0,3 0 0,0 0 0,0 59 0,5-79-66,0 0 1,1 0-1,1 0 0,0 0 0,0 0 1,7 17-1,-8-24-37,0-1 1,0 0 0,0 1-1,0-1 1,1 0-1,-1 0 1,1 0-1,-1 0 1,1 0 0,0 0-1,0-1 1,0 1-1,0 0 1,0-1 0,0 0-1,0 1 1,0-1-1,1 0 1,-1 0-1,0 0 1,1 0 0,-1-1-1,1 1 1,-1-1-1,1 1 1,-1-1-1,1 0 1,-1 0 0,1 0-1,-1 0 1,1-1-1,3 0 1,7-3 28,-1 0 1,0 0-1,1-2 0,-2 1 1,1-2-1,-1 1 0,21-17 1,-2-3 53,38-40 1,-25 18 17,-2-2-1,-3-1 1,-1-2 0,33-67-1,97-239 465,-76 154-218,-28 57-59,22-44 334,-80 178-256,-17 38-175,-77 191 138,68-159-270,-121 407 382,113-359-366,-65 260 560,90-343-556,2-14 8,1 1-1,-1-1 0,-1 0 0,-3 9 0,7-13 141,4-8-20,20-61 43,3 1 1,4 1-1,1 2 0,65-87 1,-80 127-54,-17 22-203,-1 0-1,0 0 0,0 0 1,0 0-1,1 0 1,-1 0-1,0 0 0,0-1 1,1 1-1,-1 0 0,0 0 1,0 0-1,0 0 1,1 0-1,-1 0 0,0 0 1,0 0-1,1 0 1,-1 0-1,0 0 0,0 0 1,1 0-1,-1 1 0,0-1 1,0 0-1,1 0 1,-1 0-1,0 0 0,0 0 1,0 0-1,0 1 1,1-1-1,3 14 49,1 43 7,-2-16-34,11 58-1,-12-87-18,1 0 0,1-1 0,0 1 0,1-1 0,0 0 0,0 0 0,1 0 0,1-1 0,10 13-1,-15-20-3,0 0 0,1-1-1,0 0 1,-1 1 0,1-1-1,0 0 1,0 0 0,0 0-1,0-1 1,1 1-1,-1-1 1,0 0 0,1 0-1,-1 0 1,6 1 0,-3-2-1,-1 0 0,1 0 0,-1 0 0,1-1 0,-1 0 0,1 0 1,-1-1-1,1 1 0,5-3 0,7-5 12,1-1-1,-1-1 1,0-1 0,17-15-1,-32 25-7,20-16 58,-1 0-1,-1-1 1,-1-2 0,-1 0 0,0-1 0,-2-1 0,-1 0 0,-1-1 0,0-1 0,16-43-1,-30 66-41,0 0 0,0 0 0,-1 0 0,1-1 0,-1 1 0,0 0 0,1 0 0,-1-1 0,0 1 0,-1-5 0,1 7-16,0-1 1,0 1 0,0 0 0,-1-1-1,1 1 1,0-1 0,0 1 0,0 0-1,-1-1 1,1 1 0,0 0 0,0-1-1,-1 1 1,1 0 0,0 0 0,-1-1-1,1 1 1,0 0 0,-1 0 0,1-1-1,0 1 1,-1 0 0,0 0 0,0 0 0,0 0 0,0 0 0,1 0 0,-1 0 0,0 0 0,0 0 0,0 0-1,0 0 1,0 1 0,0-1 0,0 0 0,0 1 0,1-1 0,-3 2 0,-9 5 31,1 1 0,-1 1 0,1 0 0,1 1-1,-17 18 1,-40 60 24,63-82-59,-3 4 2,0 0-1,1 1 1,0 0-1,1 0 1,0 0-1,-6 21 1,10-25-7,-1 0 1,2 0-1,-1 0 1,1 1-1,0-1 1,0 0-1,0 0 1,1 1-1,1-1 1,-1 0-1,1 0 1,4 9-1,-6-14 0,1 0-1,0-1 0,0 1 0,0 0 1,0 0-1,0-1 0,1 1 1,-1 0-1,1-1 0,-1 1 0,1-1 1,-1 0-1,1 1 0,0-1 0,-1 0 1,1 0-1,4 1 0,-3 0 0,1-2 1,0 1-1,0 0 0,0-1 0,-1 1 0,1-1 0,0 0 0,0 0 0,4-1 1,4-1 2,0-1 1,-1 0 0,1-1 0,-1 0-1,13-7 1,20-14 40,-2-2 0,60-49 0,29-19 212,-115 83-193,-13 10-34,0-1 0,1 1 0,-1-1 0,0 1-1,1 0 1,0 0 0,-1 1 0,1-1 0,7-1 0,-10 3-20,0 0 0,-1 0 1,1 1-1,0-1 0,-1 0 1,1 1-1,0-1 0,-1 1 1,1-1-1,-1 0 1,1 1-1,-1 0 0,1-1 1,-1 1-1,1-1 0,-1 1 1,1-1-1,-1 1 0,0 0 1,1-1-1,-1 1 0,0 0 1,0 0-1,1-1 0,-1 1 1,0 0-1,0-1 0,0 1 1,0 0-1,0 0 0,0-1 1,0 1-1,0 0 1,0 0-1,-1 0 0,-3 32 127,4-31-121,-10 52 24,-11 55-20,20-108-16,1 0 0,-1 0 0,1 0 0,0 0 0,0 0 0,0 0 0,-1 1 0,1-1 0,0 0 0,0 0 0,0 0 0,1 0 0,-1 0 0,0 0 0,0 0 0,1 0 0,-1 2 0,1-3 0,-1 0 0,1 0 0,-1 1 0,0-1 0,1 0 0,-1 0 0,1 0 0,-1 0 0,1 1 0,-1-1 0,1 0 0,-1 0 0,0 0 0,1 0 0,-1 0 0,1 0 0,-1 0 0,1 0 0,-1-1 0,1 1 0,-1 0 0,1 0 0,-1 0 0,0 0 0,1-1 0,-1 1 0,1 0 0,7-5 0,-1 1 0,0-1 0,8-8 0,-7 7 0,129-113 0,-127 111 0,-1 0 0,1 0 0,1 0 0,-1 2 0,1-1 0,23-9 0,-34 16 0,1-1 0,0 1 0,-1 0 0,1-1 0,0 1 0,-1 0 0,1 0 0,0 0 0,0 0 0,-1 0 0,1 0 0,0 0 0,0 0 0,-1 0 0,1 0 0,0 0 0,0 0 0,-1 1 0,1-1 0,0 0 0,-1 0 0,1 1 0,0-1 0,-1 0 0,1 1 0,0-1 0,-1 1 0,1-1 0,-1 1 0,1-1 0,-1 1 0,1-1 0,-1 1 0,1 0 0,-1-1 0,0 1 0,1 0 0,-1-1 0,0 1 0,1 0 0,-1 0 0,0-1 0,0 2 0,1 4 0,0 1 0,0-1 0,-1 0 0,-1 10 0,1 2 0,1-11 0,3 26 0,-3-32 0,-1 0 0,0 0 0,1 0 0,-1 0 0,0 0 0,1-1 0,-1 1 0,1 0 0,0 0 0,-1 0 0,1-1 0,0 1 0,-1 0 0,1 0 0,0-1 0,0 1 0,-1-1 0,1 1 0,0-1 0,0 1 0,0-1 0,0 1 0,0-1 0,0 0 0,0 0 0,0 1 0,0-1 0,1 0 0,8-1 0,0-1 0,0 0 0,0 0 0,0-1 0,0 0 0,-1-1 0,0 0 0,0 0 0,0-1 0,0 0 0,10-8 0,-8 5 0,0 1 0,1 0 0,0 1 0,0 1 0,22-7 0,-31 11 0,0 0 0,0 1 0,0 0 0,0 0 0,0 0 0,0 0 0,0 0 0,0 1 0,0-1 0,0 1 0,0 0 0,-1 0 0,1 0 0,0 0 0,0 0 0,-1 1 0,1-1 0,-1 1 0,1 0 0,2 3 0,4 3 0,0 2 0,0-1 0,11 19 0,6 6 0,22 24 1003,-42-51-1839,-1 1 0,0-1 1,-1 1-1,1 1 0,4 14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8432,'0'0'1000,"113"-42"-800,-33 30 472,19-4 8,20 4 96,12 5 0,8 3 40,0 2 16,-4-2-96,0-2 8,-8-2-400,-2-8 8,-6-2-265,-6-4 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18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13864,'0'0'2456,"-38"69"-1569,32-59 9,2-4-200,4-4 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53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12 3808,'0'0'11182,"-10"3"-10943,1 0-182,6-2-35,-1-1 0,0 1 0,1 1 0,-1-1 0,1 0 0,-1 1 0,1 0 0,0 0 0,0 0 0,0 0 0,0 0 0,0 1 0,0-1 0,1 1 0,-1 0 0,1 0 0,-4 6 0,-6 13 172,1 1 0,1 1 0,2 0 0,0 0-1,-8 47 1,13-58-107,2 0-1,0 0 1,1 1-1,0-1 0,1 0 1,0 1-1,1-1 1,1 0-1,0 0 0,1 0 1,0 0-1,12 23 1,-16-35-77,0 0 0,1 0 0,-1 0 0,1 0 1,0 0-1,-1 1 0,1-1 0,0 0 0,0 0 0,-1-1 1,1 1-1,0 0 0,0 0 0,0 0 0,0 0 0,0-1 0,0 1 1,1-1-1,-1 1 0,0 0 0,0-1 0,0 0 0,0 1 1,1-1-1,-1 0 0,0 0 0,0 0 0,1 1 0,-1-1 1,0-1-1,0 1 0,1 0 0,-1 0 0,0 0 0,0-1 1,1 1-1,-1 0 0,0-1 0,0 1 0,0-1 0,2-1 1,3-2 15,-1 0 0,0-1 0,0 0 1,0 0-1,-1 0 0,7-9 0,6-12 60,-1 0-1,-2-2 1,0 0-1,13-40 1,29-123 660,-56 190-738,3-10 242,-3 14-128,0 22-25,9 22 48,28 83-1,-33-121-135,-1-1-1,2 1 0,-1-1 0,1 0 0,0 0 0,1 0 0,0-1 1,0 0-1,1 0 0,0 0 0,0-1 0,0 0 0,1-1 1,0 1-1,0-2 0,12 7 0,-17-10 3,-1-1 1,1 1-1,0 0 0,-1-1 0,1 0 1,0 0-1,-1 1 0,1-2 0,0 1 1,0 0-1,-1 0 0,1-1 0,0 0 1,-1 1-1,1-1 0,0 0 0,-1 0 1,1 0-1,-1-1 0,0 1 0,1-1 1,-1 1-1,0-1 0,0 0 0,0 0 1,0 0-1,0 0 0,0 0 0,1-3 1,3-3 36,0-1 1,0 1-1,-1-1 1,-1 0-1,1-1 1,3-13-1,-3 8 40,-1 1-1,-1-1 1,-1 0-1,0 0 1,0 0-1,-2 0 1,0 0-1,-1-1 1,0 1-1,-1 0 1,-1 0-1,-5-17 1,8 31-79,-1 0 0,1 0 1,0 1-1,-1-1 1,1 0-1,0 0 1,0 0-1,0 0 0,0 0 1,0 0-1,0 0 1,0 0-1,0 0 1,0 0-1,0 1 0,0-1 1,1 0-1,-1-1 1,1 2-7,-1-1 0,0 1 1,1 0-1,-1 0 1,0-1-1,1 1 1,-1 0-1,1 0 0,-1 0 1,0 0-1,1 0 1,-1-1-1,1 1 1,-1 0-1,1 0 0,-1 0 1,0 0-1,1 0 1,-1 0-1,1 0 1,-1 0-1,1 0 0,-1 1 1,0-1-1,1 0 1,3 2-13,0-1 1,0 1-1,0 0 1,0 0-1,6 6 1,7 4-35,0 1 1,0-2 0,1 0-1,1-2 1,0 0-1,35 12 1,-38-17 17,4 2 8,-1-1 1,23 3 0,-35-8 16,0 1-1,0-1 0,0 0 1,-1-1-1,1 0 1,0 0-1,0 0 0,-1-1 1,1 0-1,7-3 1,-11 3 8,0 1 1,0-1-1,0 0 1,-1-1-1,1 1 1,-1 0-1,1-1 1,-1 1-1,0-1 1,0 0-1,0 0 1,0 1-1,-1-1 1,1-1-1,-1 1 1,2-5-1,-1 3 15,-1 1-1,0-1 1,0 1 0,0-1-1,-1 1 1,1-1-1,-1 0 1,-1 1 0,1-1-1,0 0 1,-3-6 0,3 9-10,-1 0 1,0 0-1,1 0 1,-1 1 0,0-1-1,0 0 1,0 1 0,-1-1-1,1 0 1,0 1-1,-1 0 1,1-1 0,-1 1-1,1 0 1,-1 0-1,1-1 1,-1 1 0,0 1-1,0-1 1,0 0 0,1 0-1,-1 1 1,0-1-1,0 1 1,0-1 0,0 1-1,0 0 1,0 0-1,0 0 1,0 0 0,-4 0-1,3 1-3,0-1 0,0 1 0,0 0 0,-1 0 0,1 0 0,0 0 0,0 1 0,0-1 0,1 1 0,-1-1 0,0 1 0,1 0 0,-1 0 0,1 1 0,-1-1 0,1 0-1,0 1 1,0-1 0,-2 5 0,0 0-7,2 0 0,-1 0 0,1 0 0,0 0 0,0 0 0,1 1 0,0-1 0,0 0 0,1 1 0,0-1 0,0 1 0,2 11 0,0-9 1,0-1 0,1 1-1,0-1 1,0 0-1,1 0 1,0 0-1,0-1 1,1 1-1,8 9 1,-6-10 30,1-1 0,0-1 0,0 1 0,1-2 0,-1 1 0,20 8 0,-17-8 32,-4-3-3,-1-1 0,0 1 0,1-1 0,0-1 0,-1 1 0,1-1 0,0 0 0,0-1 0,-1 0 0,1 0 0,10-1-1,-2-1-663,-1-1-1,0 0 0,0-1 0,15-7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58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41 13800,'0'0'1156,"-10"-1"-962,-35-3-2,40 5-146,1-1-1,0 0 0,0 1 0,0 0 1,-1 0-1,1 0 0,0 0 1,0 1-1,1 0 0,-1-1 1,0 1-1,0 1 0,1-1 0,-1 1 1,-4 4-1,-10 6 114,7-6-74,0 2 0,0-1 0,1 1 0,0 1-1,0 0 1,1 0 0,1 1 0,-1 0 0,2 0 0,0 1 0,0 0 0,1 0-1,0 1 1,2 0 0,-1 0 0,-2 14 0,6-22-57,0 0 0,0 1 1,1-1-1,0 1 0,0-1 0,0 1 1,1-1-1,-1 1 0,2-1 0,-1 1 1,0-1-1,1 0 0,0 0 1,0 0-1,1 0 0,-1 0 0,1 0 1,0 0-1,0-1 0,1 0 0,-1 1 1,1-1-1,0-1 0,5 5 0,-7-7-10,1 0 0,-1 0-1,1 0 1,0 0-1,-1-1 1,1 1-1,0-1 1,-1 1 0,1-1-1,0 0 1,0 0-1,-1-1 1,1 1-1,0 0 1,-1-1 0,1 0-1,0 1 1,-1-1-1,1 0 1,-1 0-1,1-1 1,2-1 0,8-4 99,0 0 1,18-15 0,-25 16-65,1 0 1,-1 0 0,-1 0 0,1-1-1,-1 0 1,0 0 0,-1 0 0,1-1-1,3-9 1,-4 5 36,1 1 1,-1-1-1,-1 1 0,0-1 0,2-24 0,-5 19 36,0-1-1,-4-18 0,0-19 290,4 54-354,0 26 158,1-3-174,1-1 0,1 1-1,0-1 1,2 0 0,0 0 0,2 0 0,0-1-1,2 0 1,12 23 0,-18-38-22,0 0 1,0 0-1,1 0 0,0-1 0,0 0 1,0 0-1,0 0 0,1 0 0,-1-1 1,8 5-1,-10-7-10,0 0 0,0 0 0,0 0-1,0 0 1,1 0 0,-1 0 0,0-1 0,1 1 0,-1-1 0,1 1 0,-1-1 0,0 0-1,1 0 1,-1 0 0,1 0 0,-1-1 0,0 1 0,1-1 0,-1 1 0,0-1 0,1 0 0,-1 0-1,0 0 1,0 0 0,0 0 0,3-2 0,1-3 17,0 1-1,0-1 1,-1 0 0,0-1 0,0 1-1,-1-1 1,4-7 0,24-56 229,-18 36-129,-9 20-62,0-1 1,-2 1 0,1-1 0,-2 1 0,0-1 0,0-22 0,0 8 39,3-27 310,-5 56-409,2 1-52,0 0 45,0 1 0,-1 0-1,1-1 1,-1 1-1,1 0 1,-1 0-1,1 0 1,-1 0-1,0 0 1,0 0 0,0 0-1,0 0 1,-1 0-1,1 0 1,0 3-1,4 7 9,14 34 75,-14-34-74,0 0-1,0 0 1,1-1-1,0 0 0,14 18 1,42 50-91,-55-72 74,-1 0 0,1-1-1,1 0 1,-1 0 0,1 0 0,0-1-1,0 0 1,17 7 0,-21-11 11,0 1-1,1-1 1,-1 0 0,0 0 0,1-1-1,-1 0 1,0 1 0,1-1 0,-1-1-1,1 1 1,-1-1 0,0 1-1,1-1 1,-1-1 0,0 1 0,0 0-1,0-1 1,0 0 0,0 0-1,0 0 1,5-5 0,0 1 3,6-5 51,0 0 0,16-18-1,-26 23-32,0 1 0,0-1 0,-1 0 0,0-1 0,-1 1 0,1-1 0,-1 0 0,0 0 0,1-7 0,-2 9-12,2-9 59,0-1 0,2-16 1,-6 27-55,1-1-1,-1 1 1,0 0 0,-1-1-1,1 1 1,-1 0 0,1-1 0,-1 1-1,0 0 1,-1 0 0,1-1 0,-3-3-1,3 7-15,0-1-1,0 1 0,0-1 1,0 1-1,0 0 0,0-1 1,0 1-1,-1 0 0,1 0 1,-1 0-1,1 0 0,-1 0 1,1 0-1,-1 0 0,1 1 1,-1-1-1,0 0 0,1 1 1,-1-1-1,0 1 0,0 0 1,1 0-1,-1-1 0,0 1 1,0 0-1,1 1 1,-1-1-1,0 0 0,0 0 1,1 1-1,-1-1 0,0 1 1,1 0-1,-4 1 0,-2 1 6,0 1 0,0-1-1,0 2 1,1-1 0,0 1 0,-8 7-1,4-3-1,0 1 0,0 0 0,1 0 0,1 1 0,-8 12 0,14-20-5,0 1 1,1-1 0,-1 0 0,1 0 0,0 1-1,0-1 1,0 0 0,1 1 0,-1-1 0,1 1 0,0-1-1,0 1 1,0 0 0,0-1 0,0 1 0,1-1 0,0 1-1,0-1 1,0 0 0,0 1 0,0-1 0,0 0-1,1 0 1,0 0 0,3 5 0,-1-3 10,1 1 1,0-1 0,1-1-1,-1 1 1,1-1-1,0 0 1,0 0 0,0 0-1,0-1 1,1 0-1,10 3 1,5 1 62,0 0-1,29 3 1,-35-8-18,0-1 0,0 0 0,1-1 0,-1-1 0,0 0 0,0-2 0,0 1 0,0-2 0,0 0 0,-1-1 0,1-1 0,-1 0 0,27-16 0,-11 7-43,-19 12-3422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36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243 109 3408,'0'0'10937,"-4"12"-10572,-11 38-3,13-46-285,0 1 0,0-1 0,-1 0 0,0 0 0,1 0 0,-1 0 0,-1 0 0,1-1 0,0 1 0,-1-1 0,0 0 0,-6 5 1,1-3 102,0-1 0,1 1 0,-1-1 0,-13 3 0,18-6-107,0 0 0,-1 0 0,1-1 0,-1 1 0,1-1-1,-1 0 1,1-1 0,0 1 0,-1-1 0,1 0 0,-1 0 0,1 0 0,0 0 0,0-1-1,0 0 1,0 0 0,0 0 0,0 0 0,0-1 0,0 1 0,1-1 0,0 0 0,-1 0-1,1 0 1,0-1 0,0 1 0,1-1 0,-1 0 0,-3-7 0,5 9-49,1-1 0,-1 1 1,1-1-1,0 1 0,-1-1 1,1 1-1,0-1 1,1 1-1,-1-1 0,0 1 1,1-1-1,-1 1 0,1-1 1,0 1-1,0 0 0,0-1 1,0 1-1,0 0 0,0 0 1,3-3-1,4-7 77,0 0 0,12-12 1,-17 21-79,5-5 49,0-1-1,1 1 0,0 1 0,0 0 0,1 0 0,0 0 1,0 2-1,0-1 0,1 1 0,0 1 0,17-5 0,-19 6-18,0 1 1,1 1-1,-1-1 0,1 1 0,-1 1 0,1 0 0,-1 1 0,1-1 0,-1 2 0,1-1 1,-1 1-1,0 1 0,0 0 0,15 6 0,21 12 172,-15-7 3,34 21-1,-52-28-174,2 0 0,-1-1-1,0 0 1,1-1 0,0-1 0,0 0 0,1-1 0,-1 0-1,19 0 1,0-2 158,1-1 0,64-9 0,-82 6-43,-1 0 0,0-1 0,26-10 0,-33 11-43,-1-1 0,1 0 0,-1 0 0,0-1 0,0 1 0,0-2-1,-1 1 1,10-10 0,-12 5 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37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58 9440,'0'0'5744,"6"-9"-5244,15-29-16,-12 28 727,-3 10-482,0 10-76,1 25-68,-2 0 1,1 70-1,-3-27-84,14 91 439,2 38 183,-19-200-1049,0 0 1,0 1 0,0-1-1,-1 0 1,0 0 0,-2 8 0,2-13-60,1-1 0,-1 1 0,1-1 0,-1 1 0,0-1 1,0 0-1,1 1 0,-1-1 0,0 0 0,0 0 0,-1 1 1,1-1-1,0 0 0,0 0 0,0 0 0,-1 0 0,1-1 1,0 1-1,-1 0 0,1 0 0,-1-1 0,1 1 0,-1-1 1,1 1-1,-1-1 0,0 0 0,1 0 0,-1 0 0,1 1 1,-1-1-1,0-1 0,1 1 0,-3-1 0,-34-5 182,-39-13-1,57 14-73,-1 3 16,-10-1 117,30 2-241,0 1 0,0 0-1,0 0 1,0 0 0,0-1 0,0 1-1,0-1 1,0 1 0,0-1-1,0 1 1,0-1 0,0 1 0,1-1-1,-1 0 1,0 1 0,0-1-1,1 0 1,-1 0 0,0 0 0,1 0-1,-2-1 1,2 2-15,1-1-1,-1 1 1,0 0 0,0 0 0,0-1-1,0 1 1,0 0 0,0-1 0,0 1-1,1 0 1,-1 0 0,0-1-1,0 1 1,0 0 0,1 0 0,-1-1-1,0 1 1,0 0 0,1 0 0,-1 0-1,0 0 1,0-1 0,1 1 0,-1 0-1,0 0 1,1 0 0,-1 0 0,0 0-1,1 0 1,-1 0 0,0 0-1,1 0 1,-1 0 0,0 0 0,1 0-1,17-2-163,-11 1 98,54-12-3061,-60 12 2570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40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11760,'0'0'7215,"75"28"-7015,-35-36-8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37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11048,'0'0'4946,"16"8"-4355,0-1-428,-1 1 36,1-1 0,0 0 0,0-1 0,28 6 0,-24-8 58,16 4 670,56 5-1,-81-12-702,1-1 1,-1 0-1,0-1 1,0 0-1,0 0 1,0-2-1,-1 1 1,1-1-1,15-7 1,-9-1 189,-13 5-3077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38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52 5320,'0'0'4936,"-10"-8"-4478,-32-23 12,39 29-391,1 1 0,0 0 0,-1-1 1,1 1-1,-1 0 0,1 0 0,-1 0 1,0 1-1,1-1 0,-1 1 0,0-1 1,0 1-1,1 0 0,-1 0 1,0 0-1,0 0 0,-4 2 0,-4-1 256,2 0-158,1 0-1,0 1 1,-1 0 0,1 0 0,0 1 0,1 0-1,-1 0 1,0 1 0,1 0 0,-9 6-1,6-3 94,1 1 0,0 0-1,0 0 1,1 0 0,0 1-1,-11 17 1,16-22-181,0 1 0,1 0 1,0 0-1,0 0 0,1 0 1,-1 1-1,1-1 0,0 0 1,0 1-1,1-1 0,-1 1 1,1-1-1,1 0 0,-1 1 1,1-1-1,0 1 0,3 8 1,0-5 10,1-1 1,0 0 0,1 0-1,-1 0 1,2 0-1,13 12 1,-16-17-75,0 0 0,0 0 0,0 0 0,1-1 0,0 0 0,-1 0 0,1 0 0,0 0 1,0-1-1,0 0 0,0 0 0,0 0 0,0-1 0,0 1 0,7-1 0,-6-1 14,0 0-1,0 0 1,0 0-1,0-1 1,-1 1-1,1-1 0,0-1 1,-1 1-1,0-1 1,1 0-1,-1 0 1,0-1-1,-1 1 1,1-1-1,-1 0 1,1 0-1,-1-1 1,0 1-1,-1-1 1,1 0-1,-1 0 1,0 0-1,0-1 1,-1 1-1,0 0 1,1-1-1,-2 0 1,1 0-1,-1 1 1,0-1-1,0 0 1,0 0-1,-1 0 1,0 0-1,0 0 1,-1 0-1,0 0 1,0 0-1,0 0 1,-1 0-1,1 1 1,-1-1-1,-1 0 1,1 1-1,-1 0 1,-6-10-1,1 5 134,0 1 0,-19-17 0,20 23-96,0 0 31,14 2 71,40 4-63,0 2 1,-1 3 0,59 16-1,-97-21-52,1-1-1,-1 1 1,1 1 0,-1 0-1,0 0 1,0 1-1,0 0 1,-1 0-1,0 0 1,0 1 0,0 0-1,-1 1 1,0 0-1,0 0 1,0 0 0,-1 0-1,0 1 1,4 8-1,-2-2 34,9 15 343,24 32 1,-38-58-412,1-1 1,0 0 0,-1 0 0,1 0 0,0 0 0,0-1 0,0 1 0,1-1-1,-1 0 1,5 2 0,9 3 11,11 6-342,-19-9-2578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1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0 927 5720,'0'0'8590,"10"-13"-8292,21-29 141,43-79 0,6-65 415,7-13 39,-35 104 233,-72 120-624,4 3-431,1 1 0,2 0 1,1 1-1,1 1 0,-7 36 0,9-24 2,2 1-1,2 0 1,1 56-1,3-72-34,0-6 5,4 34 0,-3-50-29,1 0 1,0-1 0,1 1-1,-1 0 1,1-1 0,0 1 0,1-1-1,-1 0 1,1 0 0,6 9-1,-7-12-6,-1-1-1,1 1 0,0-1 1,0 0-1,0 0 1,-1 0-1,1 0 0,0 0 1,1-1-1,-1 1 0,0-1 1,0 1-1,0-1 0,0 1 1,0-1-1,0 0 0,1 0 1,-1 0-1,0-1 1,0 1-1,0 0 0,0-1 1,0 1-1,3-2 0,3-1 21,0 0-1,0 0 1,0 0 0,0-1-1,7-6 1,2-3 14,0 0 1,-1-2 0,-1 0 0,0 0-1,18-27 1,55-93 167,-2-24 67,-25 42-16,-42 83-137,-3-2 0,0 0 1,-2 0-1,-2-1 1,-2-1-1,10-62 0,-19 60 28,-2 21 50,-20 67 38,-6 48-112,-73 311 265,81-287-267,-15 79 188,32-183-237,0 0-1,1 0 1,1 21-1,1-13 175,16-35-35,-6 2-176,0-1 0,0-1 0,-1 0 0,0 0 0,10-16 0,38-67 125,1-3 73,-53 87-210,-4 7-11,-1 1 0,1-1 0,0 1-1,-1 0 1,1-1 0,0 1 0,0 0-1,1 0 1,2-2 0,-4 4 23,-2 0-39,1 0 0,0 0 0,0 0 0,0-1 0,0 1 1,0 0-1,0 0 0,0 0 0,0 0 0,0 0 0,0 0 0,0 0 0,0 0 0,0 0 1,1 0-1,-1-1 0,0 1 0,0 0 0,0 0 0,0 0 0,0 0 0,0 0 1,0 0-1,0 0 0,0 0 0,0 0 0,0 0 0,0 0 0,0 0 0,0 0 0,0 0 1,0 0-1,0 0 0,1-1 0,-1 1 0,0 0 0,0 0 0,0 0 0,0 0 0,0 0 1,0 0-1,0 0 0,0 0 0,0 0 0,0 0 0,0 0 0,1 0 0,-1 0 0,0 0 1,0 0-1,0 0 0,0 0 0,0 1 0,0-1 0,0 0 0,0 0 0,0 0 0,0 0 1,0 0-1,1 0 0,-1 0 0,0 0 0,0 0 0,0 0 0,0 0 0,0 0 0,2 9 16,-14 48 51,-5 96 0,16-148-65,1 33 32,0-37-30,0 1-1,0 0 1,0-1 0,1 1-1,-1-1 1,0 1 0,1 0 0,0-1-1,-1 1 1,1-1 0,0 1 0,-1-1-1,1 0 1,0 1 0,0-1-1,0 0 1,0 1 0,2 0 0,-2-2 0,0 0 1,0 0 0,0 0-1,0 1 1,0-2 0,0 1-1,0 0 1,0 0 0,0 0-1,0 0 1,0-1 0,0 1-1,0 0 1,0-1 0,0 1-1,0-1 1,0 1 0,-1-1-1,1 0 1,0 1 0,0-1-1,0 0 1,-1 1 0,2-3-1,18-20 67,-7 5-18,-1-1 1,13-27 0,-15 26 48,0 1 0,22-30 0,-32 49-100,0 0 0,0 0 0,1-1 0,-1 1-1,0 0 1,0 0 0,0 0 0,1-1 0,-1 1 0,0 0 0,1 0-1,-1 0 1,0 0 0,0-1 0,1 1 0,-1 0 0,0 0 0,1 0 0,-1 0-1,0 0 1,0 0 0,1 0 0,-1 0 0,0 0 0,1 0 0,-1 0-1,0 0 1,1 0 0,-1 0 0,0 0 0,1 0 0,-1 1 0,1-1-1,8 10 44,3 14-11,-7-10-21,-1 0-3,1-1-1,10 20 1,-14-30-10,1 0-1,-1-1 0,1 1 1,0-1-1,0 1 1,0-1-1,0 0 1,0 0-1,0 0 0,1 0 1,-1 0-1,0-1 1,1 1-1,0-1 0,-1 1 1,1-1-1,0 0 1,3 1-1,-3-2 7,0 0-1,0 0 1,0 0-1,0 0 1,-1 0-1,1-1 1,0 1-1,0-1 1,0 0-1,0 0 1,-1 0-1,1 0 1,0-1-1,-1 1 1,1-1 0,-1 1-1,0-1 1,1 0-1,3-4 1,3-4 28,0 0 0,-1-1 0,8-11 1,-7 9-4,53-94 312,-51 89-264,-10 15-65,1 1 0,-1-1-1,0 0 1,1 1 0,-1 0-1,1-1 1,0 1 0,0 0-1,0 0 1,0 0 0,0 0-1,0 0 1,0 1 0,1-1-1,-1 1 1,0-1-1,1 1 1,0 0 0,2-1-1,-4 2-11,0 0 0,-1 0 0,1 0 0,0 1 0,0-1 0,-1 0 0,1 0 0,0 1-1,0-1 1,-1 0 0,1 1 0,0-1 0,-1 1 0,1-1 0,-1 1 0,1-1-1,-1 1 1,1-1 0,-1 1 0,1 0 0,-1-1 0,1 1 0,-1 0 0,1-1 0,-1 1-1,1 1 1,7 22 16,-7-22-17,3 18-7,-1 0 1,-1-1-1,0 1 0,-2 0 1,0 0-1,-2 0 0,0 0 1,-1 0-1,-9 33 0,12-51 13,-1 0-1,1 0 0,-1-1 0,1 1 1,-1 0-1,0-1 0,0 1 0,1-1 1,-1 1-1,0-1 0,0 1 0,0-1 0,-1 0 1,1 1-1,0-1 0,-1 0 0,1 0 1,0 0-1,-1 0 0,1 0 0,-1 0 0,0 0 1,1-1-1,-1 1 0,1 0 0,-1-1 1,0 0-1,0 1 0,1-1 0,-1 0 1,0 0-1,0 0 0,1 0 0,-1 0 0,0 0 1,0 0-1,1-1 0,-1 1 0,0-1 1,0 1-1,1-1 0,-1 0 0,1 1 0,-1-1 1,1 0-1,-1 0 0,1 0 0,-1 0 1,-1-2-1,3 2-5,0 1 1,0-1 0,0 1-1,0-1 1,0 1-1,0-1 1,0 1 0,0-1-1,0 1 1,0 0-1,0-1 1,0 1-1,0-1 1,0 1 0,1-1-1,-1 1 1,0 0-1,0-1 1,0 1 0,1-1-1,-1 1 1,0 0-1,1-1 1,-1 1 0,0 0-1,1-1 1,-1 1-1,0 0 1,1 0-1,-1-1 1,1 1 0,-1 0-1,0 0 1,1 0-1,-1 0 1,2-1 0,19-9 8,-20 9-8,19-7 8,0 1-1,1 1 1,-1 1-1,1 1 0,27-3 1,17 4-4451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1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14776,'0'0'1935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2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1 194 9848,'0'0'1248,"74"-44"-640,-19 18 0,11 2-16,9 5 0,9 3-24,15 4 0,4 0-40,0-4 0,-1 4-184,-15 6-8,-10 2-209,-15 2 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8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1032 5520,'0'0'6144,"10"2"-5559,-9-2-582,6 2 165,1 0 0,-1-1 0,0 0 1,1-1-1,-1 0 0,1 0 1,-1 0-1,0-1 0,1 0 1,-1 0-1,0-1 0,13-4 1,-12 2 0,-1-1 1,1 0 0,-1 0 0,0 0 0,0-1 0,-1 0 0,0 0 0,0-1 0,9-12 0,-8 7 37,0 1 0,-1-2 1,0 1-1,-1-1 1,6-22-1,-4 4 178,-2 0 0,-1-1 0,-2 0 1,-1-52-1,-6-59 1216,29 180-1225,-4 4-306,-2 1-1,-1 1 1,-3 0-1,-1 1 1,7 46-1,-18-77-25,-1 1 0,0-1 0,0 1 0,-2-1 0,0 1-1,0-1 1,-6 24 0,6-35-32,1-1 0,-1 1-1,0-1 1,1 0 0,-1 1 0,0-1 0,0 0 0,0 0-1,0 1 1,0-1 0,0 0 0,0 0 0,0 0-1,0 0 1,-1-1 0,1 1 0,0 0 0,-1 0 0,1-1-1,0 1 1,-1-1 0,1 1 0,-1-1 0,1 1-1,-1-1 1,1 0 0,-1 0 0,-1 0 0,-7 0 27,1 0 0,0-1 0,-16-3 0,2 1 55,15 2-50,2 1 7,0-1-1,0 1 1,0-1 0,0 2 0,0-1-1,-8 2 1,14-2-50,0 0 0,0 1 0,0-1 0,0 0 0,0 0 0,0 0 0,0 1 0,0-1 0,0 0 0,-1 0 0,1 1 0,0-1 0,0 0 0,0 0 0,0 0 0,0 1 0,0-1 0,0 0 0,1 0 0,-1 1 0,0-1 0,0 0 0,0 0 0,0 0 0,0 1 0,0-1 0,0 0 0,0 0 0,0 0 0,1 0 0,-1 1 0,0-1 0,0 0 0,0 0 1,0 0-1,1 0 0,-1 1 0,0-1 0,0 0 0,0 0 0,1 0 0,-1 0 0,0 0 0,0 0 0,0 0 0,1 0 0,-1 0 0,0 0 0,0 0 0,0 0 0,1 0 0,-1 0 0,14 7 4,-4-5-1,0 1 1,1-2 0,-1 1-1,0-1 1,1-1 0,-1 0-1,1 0 1,-1-1 0,0 0-1,1-1 1,9-3 0,-7 1-1,0 0 1,0-1 0,-1 0-1,1-1 1,-1 0-1,-1-1 1,1-1-1,11-9 1,163-147 218,-161 148-54,-22 15-146,-1 0 0,1 0 0,-1 0 0,1-1 0,-1 0-1,1 1 1,-1-1 0,0 0 0,0 0 0,0 0 0,0 0-1,2-4 1,-4 6-20,1-1 1,-1 0-1,0 1 0,1-1 0,-1 0 0,0 1 1,0-1-1,0 0 0,1 1 0,-1-1 0,0 0 1,0 0-1,0 1 0,0-1 0,0 0 0,0 1 1,-1-1-1,1 0 0,0 0 0,0 1 0,0-1 1,-1 0-1,1 1 0,0-1 0,-1 0 0,-16-14 12,11 12-15,0 0 0,0 1-1,0 0 1,0 0 0,-8-2-1,6 3 3,0 0-1,1 0 1,-1 0 0,0 1-1,0 0 1,0 1-1,0 0 1,0 0 0,1 1-1,-1 0 1,1 0-1,-1 1 1,1 0 0,-10 5-1,9-4 4,1 0-1,-1 1 1,0 0-1,1 0 1,0 0-1,1 1 1,-1 1-1,1-1 1,0 1-1,-5 8 1,8-11-8,1 0 0,0 0 1,0 0-1,0 0 1,1 0-1,-1 1 0,1-1 1,0 0-1,1 1 0,-1-1 1,1 1-1,-1-1 1,1 1-1,1-1 0,-1 1 1,1-1-1,-1 1 1,1-1-1,1 0 0,-1 1 1,0-1-1,4 5 1,-2-3-1,1-1 0,0 0 0,0 0 0,0 0 0,0-1 0,1 1 1,0-1-1,0 0 0,0-1 0,1 1 0,9 4 0,-2-1 0,0-1-1,0-1 1,1 0-1,17 3 1,-18-6 10,1 0 0,-1-2 1,1 1-1,-1-2 0,1 0 1,-1 0-1,1-1 1,-1-1-1,0 0 0,0-1 1,0-1-1,20-9 0,9-8 98,0-2-1,45-35 0,-71 48-63,112-74 234,-86 67-245,-39 18-26,-7 0 23,0 1-1,1-1 0,-1 1 0,0 0 1,0 1-1,0-1 0,1 1 0,-1-1 1,-4 4-1,-35 24 42,22-14-29,13-9-34,-1-1 1,1 2-1,0-1 1,1 1-1,-12 14 1,16-18-5,1 1 1,0-1-1,0 1 1,0 0-1,0 0 1,1-1-1,-1 1 1,1 1-1,0-1 1,0 0-1,1 0 1,-1 0-1,1 0 1,0 1-1,0-1 1,1 7-1,0-5 4,0-1-1,1 0 1,0 0 0,0 0-1,0 0 1,0 0 0,1 0-1,-1-1 1,1 1 0,0-1-1,1 0 1,-1 0-1,1 0 1,0 0 0,0-1-1,0 1 1,0-1 0,1 0-1,-1 0 1,1-1-1,0 1 1,-1-1 0,1 0-1,0 0 1,1-1 0,-1 0-1,0 1 1,0-2-1,1 1 1,-1-1 0,0 1-1,1-2 1,4 1 0,14-6 50,0-1 0,-1 0 0,45-22 0,-49 24-30,-17 5-20,-1 0 0,0 0 0,0 0 0,1 0 0,-1-1 0,0 1 1,1 0-1,-1-1 0,0 1 0,0-1 0,0 1 0,1-1 0,-1 0 0,0 1 0,0-1 0,1-1 1,15-6 211,-15 8-206,-1-1 0,1 1 0,0-1 0,-1 0 0,1 1 0,0-1 0,-1 0 0,1 0 0,-1 0-1,0 0 1,1 0 0,-1 0 0,2-2 0,76-107 151,-50 68-106,-1 0 1,-3-2-1,33-76 1,5-9 74,-44 93-104,-3 0 0,0-1 1,-3-1-1,-1-1 0,-1 0 0,6-48 1,-14 50-2,-1-46 0,-2 76-32,0 6 1,0 1-1,0-1 1,0 1 0,0 0-1,0-1 1,0 1 0,0 0-1,-1-1 1,1 1-1,0 0 1,0-1 0,0 1-1,-1 0 1,1-1 0,0 1-1,0 0 1,-1 0-1,1-1 1,0 1 0,0 0-1,-1 0 1,1-1 0,0 1-1,-1 0 1,3-1-124,-1 1 128,-1 0-13,-10 3-32,10-1 38,0-1-1,0 1 1,0 0-1,0-1 1,0 1-1,-1 0 1,1 0-1,-1-1 0,1 1 1,-1-1-1,0 1 1,0-1-1,-1 3 1,-2 4-10,-11 51 15,-70 135-117,75-172 118,1 0-1,1 1 0,0 0 1,2 1-1,1-1 0,1 1 1,1 0-1,0 26 0,-7 113-99,10 4 64,1-155 57,1 1-1,0-1 0,0-1 1,2 1-1,5 16 0,1 2 4,-8-25-14,0 0 1,0 0-1,0 0 0,0 0 1,5 6-1,-6-9-5,0-1-1,0 0 1,0 0-1,0 1 1,0-1 0,0 0-1,0 0 1,1 0 0,-1 0-1,0 0 1,1 0 0,-1-1-1,1 1 1,-1 0 0,1-1-1,-1 1 1,1-1 0,0 0-1,-1 1 1,4-1 0,7 3 14,-11-3-16,0 1 1,0-1-1,0 0 0,0 1 1,0-1-1,0 0 0,0 0 1,0 0-1,0 0 0,0 0 1,0 0-1,1 0 0,-1 0 1,0 0-1,1-1 0,21 0 130,-13 2-82,-10-1 29,0-1-74,0 0 1,1-1 0,-1 1 0,1 0 0,-1 0 0,1 0 0,-1 0 0,1 0 0,-1 0 0,1 0 0,0 0 0,0 0 0,0 0 0,-1 0 0,1 1 0,0-1-1,0 0 1,0 0 0,0 1 0,0-1 0,1 1 0,-1-1 0,2 0 0,14-11 51,41-59-56,-34 34-45,37-77-1,-44 79 41,9-13 31,-18 38-58,-10 19 7,-1 4 23,-8 105-23,-1 2-59,11-113 77,0 1 0,1-1 0,0 14 0,0-20 7,0 1-1,0-1 1,0 1-1,1-1 1,-1 1-1,0-1 1,1 1-1,-1-1 1,1 1-1,-1-1 0,1 0 1,0 1-1,0-1 1,-1 0-1,1 0 1,0 1-1,0-1 1,0 0-1,0 0 0,1 0 1,-1 0-1,0 0 1,0 0-1,1 0 1,1 0-1,-1 0 2,1-1 1,0 0-1,-1 0 0,1 0 0,0-1 0,-1 1 1,1 0-1,-1-1 0,1 0 0,-1 0 0,5-1 1,26-15 30,6-8 23,-2-2-1,0-1 1,49-50 0,-79 71-42,0 0 51,-9 19-23,0-4-42,-1 1-13,1 1 1,0-1-1,0 1 0,-1 19 1,4-26 10,-1 0 0,0 0 0,1 0 1,-1 0-1,1 0 0,0 0 1,0 0-1,0 0 0,1 0 0,-1-1 1,1 1-1,-1 0 0,1-1 1,0 0-1,0 1 0,0-1 0,0 0 1,0 0-1,1 0 0,3 3 1,-1-2 6,-1 0 0,1-1 0,0 1 0,0-1 0,0 0 0,0 0 0,1-1 0,-1 0 0,0 1 0,1-2 0,-1 1 0,1-1 0,-1 0 0,0 0 0,10-1 0,-11 0 5,0 0 0,0 0 0,0 0 0,-1-1 0,1 1 0,0-1 0,-1 0 0,1 0 1,-1 0-1,1 0 0,-1-1 0,0 0 0,0 1 0,0-1 0,0 0 0,-1-1 0,1 1 0,-1 0 0,0-1 0,0 1 0,3-6 1,-4 7-3,0 0 0,0 0 1,-1 0-1,1-1 0,-1 1 1,1 0-1,-1 0 1,1 0-1,-1-1 0,0 1 1,0 0-1,0 0 1,-1-1-1,1 1 0,0 0 1,-1 0-1,1-1 0,-1 1 1,0 0-1,0 0 1,0 0-1,0 0 0,0 0 1,0 0-1,0 0 1,-1 1-1,1-1 0,-1 0 1,0 1-1,1-1 0,-1 1 1,0-1-1,0 1 1,0 0-1,0 0 0,0 0 1,0 0-1,0 0 1,-2-1-1,-3 0 0,0 0 0,1 0 0,-1 0 1,0 1-1,0 0 0,0 0 0,0 1 0,0 0 0,0 0 0,0 1 1,-9 1-1,-28 15-46,123-35-65,50-39 68,-9 2-52,-118 54 91,0 0-1,1 0 0,-1 0 1,0 1-1,1-1 0,-1 1 1,1-1-1,-1 1 0,1 0 1,-1 0-1,1 0 0,-1 0 1,1 0-1,-1 1 0,0-1 1,1 1-1,-1 0 0,4 1 1,-4-1-2,0 1 1,0 0-1,0 0 1,0-1-1,0 1 1,-1 1-1,1-1 1,-1 0-1,1 0 1,-1 0 0,0 1-1,0-1 1,0 1-1,0-1 1,0 1-1,0 4 1,2 8 27,-1 1-1,0 0 1,-2-1 0,-1 25 0,0-2 129,1-37-155,0-1 0,0 0-1,0 0 1,0 0-1,0 0 1,0 1 0,0-1-1,0 0 1,0 0-1,0 0 1,0 0 0,0 1-1,0-1 1,0 0-1,0 0 1,0 0 0,0 0-1,0 1 1,0-1-1,0 0 1,0 0 0,0 0-1,0 0 1,0 0-1,1 1 1,-1-1 0,0 0-1,0 0 1,0 0-1,0 0 1,0 0 0,1 0-1,-1 0 1,0 1-1,0-1 1,0 0 0,0 0-1,0 0 1,1 0-1,-1 0 1,0 0-1,8-5 61,9-14-5,-15 17-46,124-164 338,-112 149-304,-11 12-33,-1 1 0,1 0 1,0 0-1,1 0 0,-1 0 0,1 0 0,0 1 1,0 0-1,0-1 0,0 2 0,0-1 1,10-4-1,-13 7-9,1 0 1,-1 0 0,1 0-1,-1 0 1,1 0 0,-1 0-1,1 0 1,-1 1-1,1-1 1,-1 0 0,0 1-1,1 0 1,-1-1 0,0 1-1,1 0 1,-1-1 0,0 1-1,0 0 1,1 0-1,-1 0 1,0 0 0,0 0-1,0 1 1,0-1 0,0 2-1,23 38 73,-16-26-53,0-3-9,0 0 0,1-1 0,0 0 1,0 0-1,13 10 0,-19-19-28,5 6 70,1-1 0,0 0-1,15 10 1,-22-16-71,0 0 0,-1 0 0,1 0 1,0 0-1,0 0 0,-1-1 0,1 1 0,0 0 0,0-1 0,0 0 0,0 1 0,0-1 0,0 0 1,0 0-1,0 0 0,0 0 0,0 0 0,0-1 0,-1 1 0,1-1 0,0 1 0,0-1 0,0 0 1,0 1-1,-1-1 0,1 0 0,0 0 0,-1 0 0,3-2 0,-2-1-3702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8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6 102 13768,'0'0'3191,"-6"-59"-3055,16 47-112,2 0-8,0 4-24,1 2 8,-5 2-80,2 4-8,-4 0-24,-4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3:48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1 289 9648,'0'0'2130,"7"-10"-1650,-1 2-414,0 1-1,0-1 1,1 1-1,0 0 1,1 1-1,-1 0 0,1 0 1,1 0-1,-1 1 1,10-4-1,25-9 334,87-24 0,53 1 593,-64 16-214,-36 5-203,-14 2 235,118-14 0,-114 24-2714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03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314 187 5320,'0'0'7114,"-10"-5"-6811,-2-1-147,1 0-1,-1 1 1,-1 0 0,1 1 0,-20-4 0,18 5 42,4 1 38,0 1 0,0 0 0,0 0 1,-13 2-1,19-1-163,1 1 0,-1 0 1,0 0-1,1 0 1,-1 0-1,1 1 0,-1-1 1,1 1-1,0 0 0,-1 0 1,1 0-1,0 0 1,0 1-1,1-1 0,-4 4 1,-1 4 57,-1 0 0,1 0 0,1 1 1,0 0-1,1 0 0,0 1 0,0-1 0,1 1 1,-4 22-1,0-7 67,5-15-115,1 0 0,0 0 0,1 0 0,0 0 0,0 1 0,2-1-1,1 15 1,-1-19-18,0 0 0,1 1 0,0-1 0,1 0 0,-1-1 0,2 1 0,-1 0 0,1-1 0,0 0 0,1 0 0,7 10 0,-11-15-52,0-1-1,0 0 1,-1 0-1,1 0 1,0 0-1,0 0 1,0 0-1,0-1 1,0 1-1,0 0 1,0 0 0,0-1-1,1 1 1,-1 0-1,0-1 1,0 0-1,1 1 1,-1-1-1,0 0 1,0 1-1,1-1 1,-1 0-1,0 0 1,1 0-1,-1 0 1,0 0 0,1 0-1,-1-1 1,0 1-1,0 0 1,1-1-1,-1 1 1,2-2-1,1-1 13,0 0-1,0-1 1,0 0 0,-1 0-1,0 0 1,0 0-1,4-7 1,2-4 19,-1-1 0,0 0 0,-1 0 0,0-1 1,-2 0-1,5-22 0,11-107 400,-17 115-275,-2 19 73,1 10 26,5 19 89,-3-5-405,10 23 119,1-2 0,36 56 0,-43-77-32,0 1 0,1-1 0,0-1 0,1 0 0,0 0 0,1-1 0,0 0 0,1-1 0,22 12 0,-31-19-14,0 0 1,1 0 0,-1-1 0,0 1-1,1-1 1,-1 0 0,0-1 0,1 1-1,-1-1 1,1 0 0,-1 0 0,1 0-1,-1 0 1,1-1 0,-1 0 0,1 0-1,-1 0 1,0 0 0,0-1 0,7-3 0,-4 1 10,-1-1 0,1 0 0,-1 0 1,0 0-1,-1-1 0,1 0 0,-1 0 1,-1 0-1,1-1 0,-1 1 0,4-8 1,8-21 106,-2 0 0,-1 0 0,9-42 1,-3 12 145,-16 55-215,2-3 115,-1 0 1,-1-1 0,3-24-1,1 58-5,1-3-136,11 49 54,-4 1-1,14 118 0,-28-172-77,-1 0 0,0 0 0,-1 0 0,-1-1 0,-5 25 0,7-36-21,0-1-1,0 0 1,0 0 0,0 0-1,0 1 1,0-1-1,0 0 1,0 0 0,0 0-1,-1 0 1,1 1-1,0-1 1,0 0 0,0 0-1,0 0 1,0 0-1,-1 0 1,1 0 0,0 1-1,0-1 1,0 0-1,0 0 1,-1 0-1,1 0 1,0 0 0,0 0-1,0 0 1,-1 0-1,1 0 1,0 0 0,0 0-1,0 0 1,0 0-1,-1 0 1,1 0 0,0 0-1,0 0 1,0 0-1,-1 0 1,1 0 0,0 0-1,0 0 1,0-1-1,0 1 1,-1 0 0,1 0-1,0 0 1,0 0-1,0 0 1,-14-13 64,-13-19 2,26 30-61,-67-103 360,67 104-356,0 0 1,1 1-1,-1-1 1,0 0-1,1 1 1,-1-1-1,0 0 1,0 1-1,0 0 1,1-1-1,-1 1 1,0-1-1,0 1 1,0 0-1,-1-1 1,0 3 71,10 5-91,-6-5 8,0 0 0,0 0 0,0 0 0,0 0 0,0 1 0,0-1 1,0 1-1,1 3 0,-1-3-5,0 1 0,0-1 1,0 0-1,0 0 0,1 0 1,4 4-1,-2-3-6,1 1-1,1-1 1,-1 0-1,0 0 1,1-1 0,14 5-1,-18-7 7,1 0-1,0-1 0,0 1 1,-1-1-1,1 0 1,0 0-1,0 0 0,0 0 1,-1-1-1,1 1 0,0-1 1,0 0-1,-1 0 0,1-1 1,5-2-1,9-6 10,1-2 0,-1 0 0,-1-1 0,0-1 0,-1 0 0,0-1 0,22-28 0,-1-8 106,44-73 0,-36 56 63,-45 68-174,0-1 1,1 1-1,-1 0 0,0-1 0,1 1 0,-1-1 0,1 1 1,-1 0-1,1-1 0,-1 1 0,1 0 0,-1 0 1,1-1-1,-1 1 0,1 0 0,-1 0 0,1 0 1,0 0-1,-1-1 0,1 1 0,-1 0 0,1 0 0,-1 0 1,1 0-1,0 0 0,-1 1 0,1-1 0,-1 0 1,1 0-1,-1 0 0,2 1 0,0 0 1,0 0 0,0 1 0,1-1 0,-1 1 0,0-1 0,-1 1 0,4 3 0,25 37 9,-23-30 8,-1 1-1,-1 1 1,1-1 0,-2 1-1,0 0 1,-1 0-1,0 0 1,-1 0-1,-1 0 1,0 1 0,-1-1-1,0 0 1,-1 1-1,-1-1 1,-4 16 0,6-28-11,-1 0 1,1 0-1,-1 0 1,0 0 0,0-1-1,0 1 1,0 0 0,0-1-1,0 1 1,0-1-1,-1 1 1,1-1 0,-1 0-1,1 1 1,-1-1 0,1 0-1,-1 0 1,0 0-1,1 0 1,-1 0 0,0 0-1,0-1 1,0 1 0,0-1-1,0 1 1,1-1-1,-1 0 1,0 1 0,0-1-1,0 0 1,0 0 0,0-1-1,0 1 1,0 0 0,-2-1-1,-8-2 44,0 0 1,1-1-1,0 0 0,-17-8 0,20 8-16,-9-5 20,14 7-34,0 0 0,0 0 0,0 0 0,-1 1 0,1-1 0,-7-1 0,2 3 30,13 4-23,2 1-23,1 1-11,1 0 0,0 0-1,0-1 1,1 0 0,0-1-1,-1 0 1,1 0 0,0-1-1,1 0 1,-1-1-1,1 0 1,-1-1 0,1 0-1,-1-1 1,1 0 0,-1-1-1,1 0 1,0 0-1,-1-1 1,0 0 0,0-1-1,1 0 1,-2-1 0,1 0-1,0-1 1,16-10-1,-9 2 21,0 0 0,-2-1 0,1-1 0,-2 0 0,0-1 0,0-1 0,-2 0 0,16-28 0,26-47 170,-48 82-148,0-3 34,-4 11-38,-3 6-12,-3 10-9,1 0-1,1 0 1,0 0-1,1 18 1,-2 8 18,1-19-8,1 1 0,2 29 0,0-42-9,0-1-1,0 0 0,1 0 0,0 0 1,0 0-1,1 0 0,0 0 0,1-1 1,6 11-1,-10-18-11,1 1 1,-1 0 0,1 0-1,-1-1 1,1 1 0,0 0-1,-1-1 1,1 1-1,0 0 1,0-1 0,-1 1-1,1-1 1,0 1 0,0-1-1,0 0 1,0 1 0,0-1-1,0 0 1,-1 1-1,1-1 1,0 0 0,0 0-1,0 0 1,2 0 0,-1-1 0,0 1 0,0-1 0,1 0 0,-1 1 0,0-1 0,0 0 0,0 0 0,0-1 0,-1 1 0,4-2 0,4-5 7,-1-1 1,0 1-1,8-13 0,-13 18-3,20-30 40,-1-2 0,20-43 0,-14 24 48,-22 41-54,-1 4 45,-4 21-52,0-2-31,0 1 0,1-1 1,0 0-1,1 0 0,0 0 1,0-1-1,1 1 0,0-1 1,1 0-1,0 0 0,0 0 1,8 9-1,-10-15 2,-1 0-1,1 0 0,0 0 1,0 0-1,0-1 1,0 1-1,0-1 0,0 0 1,1 0-1,-1 0 1,1 0-1,0-1 0,-1 1 1,1-1-1,0 0 1,0 0-1,0 0 0,8 0 1,-7-1 2,1 0 0,0 0 0,0-1 1,-1 0-1,1 0 0,-1 0 0,1-1 0,-1 0 1,0 0-1,1 0 0,-1-1 0,8-5 0,21-17 118,52-52-1,8-7 149,-93 83-266,1-1-1,0 1 0,-1 0 0,1 0 0,0 0 0,0 0 0,0 0 1,0 0-1,0 0 0,0 1 0,0-1 0,0 1 0,0-1 0,0 1 1,0 0-1,3 0 0,-4 0-3,1 1 0,-1-1 0,1 1 0,-1 0 0,0-1 0,1 1 0,-1 0 0,0 0 0,0 0 0,1 0 0,-1 0 1,0 0-1,0 1 0,0-1 0,0 0 0,-1 0 0,1 1 0,0-1 0,0 1 0,-1-1 0,1 1 0,0 1 0,2 8 11,0-1 0,-1 1 0,0 0 0,-1-1 0,0 1 0,-1 0 0,-1 14 0,2 36 49,-1-61-58,0 1-1,0-1 0,0 1 0,0 0 1,0-1-1,0 1 0,0-1 0,0 1 0,1 0 1,-1-1-1,0 1 0,0-1 0,0 1 1,1-1-1,-1 1 0,0-1 0,1 1 0,-1-1 1,0 1-1,1-1 0,-1 1 0,1-1 1,-1 1-1,1-1 0,-1 0 0,1 1 0,0-1 1,0 0 0,0 0 0,-1 0 0,1 0 1,0-1-1,0 1 0,0 0 0,-1 0 1,1-1-1,0 1 0,-1-1 0,1 1 1,0-1-1,-1 1 0,1-1 0,0 1 1,-1-1-1,1 0 0,28-37 73,-24 30-71,15-18 50,1 1 0,28-26 0,-46 49-47,0-1 1,0 1-1,0 0 0,0-1 0,8-2 1,-11 5-8,1 0 1,-1-1 0,1 1 0,0 0-1,-1 0 1,1-1 0,-1 1-1,1 0 1,0 0 0,-1 0 0,1 0-1,0 0 1,-1 0 0,1 0-1,0 0 1,-1 0 0,1 0 0,0 1-1,-1-1 1,1 0 0,-1 0-1,1 1 1,-1-1 0,1 0 0,0 1-1,-1-1 1,1 0 0,-1 1-1,1-1 1,-1 1 0,0-1-1,1 1 1,-1-1 0,1 1 0,-1-1-1,0 1 1,1-1 0,-1 1-1,0 0 1,0-1 0,1 1 0,-1-1-1,0 1 1,0 1 0,2 10 6,0 0 1,-1 0-1,0 0 1,-2 13-1,3 29 60,-2-52-64,0 0-1,0 0 0,1-1 0,-1 1 0,0 0 1,1-1-1,0 1 0,-1 0 0,1-1 1,1 3-1,-1-4-2,-1 1 1,0-1 0,0 0-1,1 1 1,-1-1-1,1 0 1,-1 0-1,0 1 1,1-1 0,-1 0-1,1 0 1,-1 0-1,1 1 1,-1-1 0,0 0-1,1 0 1,-1 0-1,1 0 1,-1 0 0,1 0-1,-1 0 1,1 0-1,-1 0 1,2 0 0,1-2 5,0 1 1,0-1-1,0 1 1,0-1-1,0 0 1,0 0-1,-1-1 1,5-4-1,20-19 21,32-28 19,-36 32-5,-18 17-18,-1 1 0,1-1 0,0 1 0,0 0 0,0 0 0,12-5 0,-16 9-21,-1-1-1,1 1 1,0 0-1,0 0 0,0 0 1,0 0-1,0 1 0,0-1 1,0 0-1,0 0 1,0 0-1,-1 1 0,1-1 1,0 0-1,0 1 1,0-1-1,0 1 0,-1-1 1,1 1-1,0-1 0,0 1 1,-1 0-1,1-1 1,-1 1-1,1 0 0,0-1 1,-1 1-1,1 0 1,-1 0-1,0 0 0,1 0 1,-1-1-1,1 3 0,12 34 7,-10-29-1,1 3-6,0 0 1,1-1-1,1 1 1,-1-1-1,2 0 1,-1-1-1,2 1 1,15 15-1,-21-24-1,0 0 0,-1 0 0,1 0 0,0 0 0,0 0 0,0 0 0,0-1 0,0 1 0,0-1 0,0 1 0,0-1 0,0 0 0,0 0 0,0 0 0,0 0 0,0 0-1,1 0 1,-1-1 0,0 1 0,0-1 0,0 1 0,0-1 0,0 0 0,-1 1 0,1-1 0,0 0 0,0-1 0,0 1 0,-1 0 0,3-3 0,6-5 26,0 0 0,-1 0 0,14-20 1,-11 14 1,93-128 323,-104 142-350,-1 0-1,0 1 0,1-1 1,-1 1-1,0-1 0,1 0 1,-1 1-1,1-1 0,-1 1 1,1-1-1,0 1 0,-1 0 1,1-1-1,-1 1 0,1-1 1,0 1-1,-1 0 0,1 0 1,0-1-1,0 1 0,-1 0 1,2 0-1,7 15 11,-7-12-12,10 30 53,11 46 0,-16-50-31,-6-28-19,-1 0 1,0 0-1,1 1 1,-1-1-1,1 0 1,-1 0-1,1 1 1,-1-1-1,1 0 1,0 0-1,0 0 0,0 0 1,0 0-1,-1 0 1,3 1-1,-2-1 1,0-1 0,0 0 0,-1 0 0,1 1 0,0-1 0,0 0 1,-1 0-1,1 0 0,0 0 0,0 0 0,0 0 0,-1 0 0,1 0 0,0 0 0,0-1 0,-1 1 0,1 0 0,0 0 0,0-1 0,0 1 0,4-4 25,1 1 0,-1-1 0,-1 0 0,1 0 0,6-8-1,1 0 15,88-86 440,-95 93-445,0 2 1,-1-1-1,1 0 1,0 1-1,1 0 1,-1 0-1,7-2 1,-11 6-38,-1-1 0,1 1 0,0-1 0,-1 1 0,1-1 0,0 1 0,-1 0 0,1-1 0,0 1 0,-1 0 0,1 0 0,-1-1 0,0 1 0,1 0 0,-1 0 0,1 0 0,-1 0 0,0 0 0,7 20 5,-7-20-6,4 17 0,-3-13 0,0 1 0,1 0 0,-1-1 0,1 1 0,5 10 0,-6-15 0,-1 0 0,1-1 0,-1 1 0,1 0 0,0 0 0,0-1 0,-1 1 0,1 0 0,0-1 0,0 1 0,0-1 0,0 1 0,0-1 0,0 1 0,0-1 0,0 0 0,0 1 0,0-1 0,0 0 0,0 0 0,0 0 0,0 0 0,0 0 0,0 0 0,0 0 0,0 0 0,0 0 0,0 0 0,0-1 0,0 1 0,0 0 0,0-1 0,0 1 0,0-1 0,0 1 0,0-1 0,-1 1 0,1-1 0,1-1 0,18-11 0,33-29 0,-35 26 0,0 2 0,22-14 0,-39 27 0,0 0 0,0 1 0,0-1 0,0 0 0,0 1 0,0-1 0,0 1 0,0-1 0,0 1 0,0-1 0,0 1 0,1 0 0,-1-1 0,0 1 0,0 0 0,0 0 0,0 0 0,1 0 0,-1 0 0,0 0 0,0 0 0,0 1 0,0-1 0,0 0 0,1 1 0,-1-1 0,0 0 0,0 1 0,0-1 0,1 2 0,0 1 0,0 0 0,0 0 0,-1 0 0,1 0 0,-1 1 0,0-1 0,0 0 0,1 7 0,-1-6 0,0-1 0,0 1 0,0-1 0,0 1 0,1-1 0,0 1 0,-1-1 0,1 0 0,0 0 0,1 0 0,-1 0 0,5 5 0,-5-7 0,1 1 0,-1-1 0,0 0 0,1 0 0,-1 0 0,1 0 0,-1 0 0,1 0 0,-1-1 0,1 1 0,0-1 0,-1 0 0,1 0 0,0 0 0,-1 0 0,1 0 0,5-1 0,7-2 0,-1-1 0,1-1 0,-1 0 0,22-11 0,52-33 0,-75 41 0,11-6 0,-1-1 0,26-22 0,-37 29 0,-8 6 0,-8 6 0,-8 9 0,1-1 0,1 2 0,0-1 0,1 1 0,0 1 0,1-1 0,1 2 0,-10 28 0,16-41 0,0 0 0,0 0 0,1 0 0,0 0 0,-1-1 0,1 1 0,0 0 0,1 0 0,-1 0 0,1 5 0,0-7 0,-1 0 0,1 0 0,-1-1 0,1 1 0,0 0 0,-1 0 0,1-1 0,0 1 0,-1-1 0,1 1 0,0-1 0,0 1 0,-1-1 0,1 1 0,0-1 0,0 0 0,0 1 0,0-1 0,0 0 0,0 0 0,-1 0 0,1 0 0,0 1 0,0-1 0,0 0 0,0-1 0,0 1 0,0 0 0,0 0 0,0 0 0,0 0 0,-1-1 0,1 1 0,1-1 0,1 0 0,-1 0 0,0 0 0,1 0 0,-1-1 0,0 1 0,0-1 0,1 1 0,-1-1 0,-1 0 0,1 1 0,0-1 0,2-3 0,20-31 0,-6 9 0,-12 19 0,-5 6 0,0 0 0,0 0 0,1 0 0,-1 0 0,0 1 0,1-1 0,-1 1 0,1-1 0,-1 1 0,4-3 0,-20 37 0,5-9 0,-106 301 0,115-323 0,0 3 0,-1 1 0,1-1 0,0 1 0,0 0 0,1 10 0,0-15 0,0 0 0,0-1 0,0 1 0,0 0 0,1-1 0,-1 1 0,0 0 0,1-1 0,-1 1 0,0 0 0,1-1 0,-1 1 0,0 0 0,1-1 0,-1 1 0,1-1 0,-1 1 0,1-1 0,0 1 0,0 0 0,0-1 0,1 0 0,-1 1 0,0-1 0,1 0 0,-1 1 0,0-1 0,1 0 0,-1 0 0,1 0 0,-1-1 0,0 1 0,1 0 0,-1 0 0,0-1 0,2 0 0,38-11 0,-24 5 0,2 2 0,33-7 0,-35 11 248,33-6-171,-21 0-4895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03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15376,'0'0'2559,"37"73"-2895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4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8992,'0'0'4450,"5"12"-4266,-5-11-179,7 18 185,-1 0 1,6 40-1,12 161 1272,-23-167-882,-2-23 56,2-24 167,1-9 500,3-11-1211,-1 0 1,-1-1-1,0 1 0,1-18 0,2-8 121,1 0 0,15-41-1,0-2 230,-19 72-329,0-1 0,1 1 0,1 0 0,10-20-1,-13 29-85,0 0-1,0 0 0,0 1 0,0-1 0,1 1 1,-1 0-1,0-1 0,1 1 0,-1 0 1,1 0-1,-1 1 0,1-1 0,0 0 0,3 1 1,-2-1-20,36-1 55,-39 2-58,1 1 0,-1-1 0,1 0 0,0 0 0,-1 0 0,1 1 0,-1-1 0,1 1 0,-1-1 0,1 1-1,-1 0 1,0 0 0,1-1 0,-1 1 0,0 0 0,0 0 0,1 0 0,-1 1 0,0-1 0,0 0 0,1 2 0,13 25 21,-8-18 5,-2 1-1,1-1 1,6 23 0,-1 6 35,2 8 84,9 54 1,-19-79-71,1 0 3,0 38 1,2 10 29,-4-62 188,1-20-1861,-2 9-112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05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1017 7328,'0'0'2681,"13"-1"-2134,-11 1-523,5 0 60,-1 0 1,1-1-1,-1 1 0,1-2 1,-1 1-1,0-1 0,1 0 1,-1 0-1,0 0 0,0-1 1,0 0-1,-1-1 0,1 1 1,6-6-1,11-13 383,-1-1-1,-1-1 1,-1-1-1,32-50 1,48-118 1271,-77 135-760,26-101 1,-25 73 211,-22 80-478,-8 21-483,0 3-96,-28 75 195,5 1 1,-34 190-1,61-272-298,-2 13 51,0 40 1,4-58-54,1 0 1,-1-1-1,1 1 1,0-1-1,1 1 1,0-1-1,0 1 1,0-1-1,0 0 1,1 0-1,4 6 1,-7-11-22,1 0 0,0 0 1,0-1-1,0 1 1,-1 0-1,1 0 0,0-1 1,0 1-1,0-1 0,0 1 1,0-1-1,0 1 1,0-1-1,0 1 0,0-1 1,1 0-1,-1 0 0,0 0 1,0 0-1,0 1 1,0-1-1,0-1 0,0 1 1,1 0-1,-1 0 1,0 0-1,0 0 0,2-1 1,2-1 16,0 0 0,0 0 0,0-1 0,8-4 0,0-3 16,-1 1 0,0-2 0,0 0 0,-1 0 0,13-17 0,46-71 144,-58 83-152,248-453 690,-240 431-636,0 0 171,-2 0-1,-1-1 0,20-72 1,-34 101-155,-1 0 105,0 1 0,-1-1 0,1-15 0,-3 24 136,-4 7-184,-2 8-46,-33 66 144,9-19-114,2 2 0,-26 84 1,54-143-141,-107 435 552,93-393-207,15-46-185,7-18 157,15-35-48,-19 44-241,0 0 1,1 0-1,0 0 0,0 1 1,1 0-1,0 0 0,9-11 0,5-3 40,-10 10-18,1 1 0,0 0 0,1 1 0,15-11 0,-25 20-48,-1 1-1,1 0 0,0-1 0,0 1 1,0 0-1,0 0 0,0 0 0,0 0 1,0-1-1,0 1 0,0 1 0,0-1 1,0 0-1,0 0 0,0 0 0,0 0 0,0 1 1,0-1-1,0 0 0,0 1 0,-1-1 1,1 1-1,0-1 0,0 1 0,0-1 1,-1 1-1,1 0 0,0-1 0,0 1 1,-1 0-1,1 0 0,-1-1 0,1 2 0,21 33 40,-19-30-37,30 62 21,13 20-11,-42-80-17,0-1 0,1 0 0,0-1 0,0 1 0,0-1 0,1 0 0,0 0-1,0-1 1,0 0 0,0 0 0,1 0 0,7 2 0,-11-4 4,1-1 0,-1 0 1,1 1-1,0-2 1,-1 1-1,1 0 0,0-1 1,0 0-1,-1 0 0,1 0 1,0 0-1,0-1 1,-1 1-1,1-1 0,0 0 1,-1 0-1,1 0 0,-1-1 1,1 1-1,-1-1 1,1 0-1,-1 0 0,0 0 1,0 0-1,4-4 0,0-1 23,-1-1 0,0 0 0,0 0-1,-1-1 1,0 1 0,0-1 0,-1 0-1,0 0 1,0-1 0,-1 1-1,-1-1 1,0 0 0,0 0 0,0 0-1,-2 0 1,1 0 0,-1 0-1,-1 0 1,1 0 0,-2 0 0,1 0-1,-6-14 1,7 23-21,0 0-1,0 0 1,0 0-1,0 0 1,0 0 0,-1 0-1,1 0 1,-1 0-1,1 0 1,0 0-1,-1 0 1,0 0 0,1 0-1,-1 0 1,1 1-1,-1-1 1,0 0-1,0 0 1,1 1 0,-1-1-1,0 0 1,0 1-1,0-1 1,0 1-1,0-1 1,0 1 0,0 0-1,0-1 1,0 1-1,0 0 1,0 0 0,0-1-1,0 1 1,0 0-1,0 0 1,0 0-1,0 0 1,0 1 0,0-1-1,0 0 1,0 0-1,0 1 1,0-1-1,0 0 1,0 1 0,0-1-1,0 1 1,0-1-1,0 1 1,0 0-1,1-1 1,-1 1 0,0 0-1,-1 1 1,-2 1 9,0 1 1,-1 0-1,1 1 1,1-1 0,-1 1-1,1 0 1,0 0-1,-4 8 1,5-8-8,0 0 1,0 0-1,1 0 0,0 0 1,0 1-1,0-1 0,1 0 1,0 0-1,0 1 1,0-1-1,1 0 0,-1 1 1,1-1-1,1 0 1,-1 0-1,3 6 0,-1-4 5,1 0 1,0 0-1,1 0 0,-1-1 0,1 0 0,0 0 1,1 0-1,0 0 0,12 8 0,-3-4 8,0 0 0,0-1 0,1-1-1,0-1 1,1 0 0,-1-2 0,1 1 0,1-2 0,18 3-1,-22-6-3,-1 0-1,1 0 0,-1-2 1,1 1-1,21-5 1,-27 3-48,-1 0 1,1 0 0,-1-1 0,0 0 0,0 0-1,0 0 1,0-1 0,-1 0 0,1-1 0,-1 1 0,7-8-1,-11 10-22,-1 1 0,0-1-1,1 0 1,-1 1 0,0-1-1,0 0 1,0 0 0,0 0-1,-1 0 1,1 0-1,0 0 1,-1 0 0,0-1-1,1 1 1,-1 0 0,0-3-1,-1-10-3846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06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1 267 14168,'0'0'334,"12"5"-4,2 0-245,0-1 1,1 0 0,0 0-1,0-2 1,0 0 0,0 0-1,26-2 1,20-5 389,117-26 0,62-34 212,30-5 204,-234 62-724,102-25 409,-116 26-329,0-1 1,0-1-1,0-1 0,21-14 1,-36 19-67,0 1 1,1 1 0,11-5-1,-17 7-305,0 0-1,0 1 0,0-1 0,0 0 1,0 1-1,1 0 0,-1 0 0,0 0 0,0 0 1,1 0-1,-1 0 0,0 0 0,0 1 1,0-1-1,1 1 0,-1-1 0,0 1 1,3 1-1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09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1155 8936,'0'0'6150,"12"-14"-5483,85-94 659,-60 66-630,-2-2 0,-3-2 0,-1 0 0,-2-3 0,-2 0 0,-3-1 0,22-65 0,-9 6 1460,-37 109-2132,0-1 0,0 1 0,0-1 0,0 1 0,0 0 0,0-1 0,0 1 0,0 0 0,1-1 0,-1 1 0,0 0 0,0-1 0,0 1 0,0 0 0,1-1 0,-1 1 0,0 0 0,0-1 0,1 1 1,-1 0-1,0 0 0,1 0 0,-1-1 0,0 1 0,1 0 0,-1 0 0,0 0 0,1-1 0,-1 1 0,0 0 0,1 0 0,-1 0 0,0 0 0,1 0 0,-1 0 0,1 0 0,-1 0 0,0 0 0,1 0 0,-1 0 0,0 0 0,1 0 0,-1 0 0,0 0 0,1 1 0,-1-1 0,0 0 0,1 0 0,-1 0 0,0 0 0,1 1 0,-1-1 0,0 0 0,1 0 0,-1 1 0,13 20 329,3 21-235,-3 1 0,-2 0 0,-1 1 0,-3 0 0,3 57 0,-10 12 14,0-100-99,-2 0 0,0 0 1,0 0-1,-1 0 0,-1 0 1,-8 18-1,12-30-25,-1 0 0,1 0 0,-1 0 0,0 0 0,1 0 0,-1 0 0,0 0 0,1 0 0,-1 0 0,0-1 0,0 1 0,0 0 0,0-1 0,0 1 0,0 0 0,0-1 0,0 1 0,0-1 0,0 0 0,0 1 0,0-1 0,-2 1 0,0-1 5,1 0 1,0-1-1,0 1 0,0 0 0,0-1 1,0 1-1,-1-1 0,1 0 0,0 0 1,0 0-1,-2-1 0,-4-3 26,0-1 0,1 0 0,-1 0-1,-6-7 1,3 1 27,1-1 0,-13-19-1,-8-11 117,28 39-151,0 1 1,1-1-1,-1 0 0,1 0 1,0 0-1,0 0 1,0-1-1,-1-5 0,23 13 29,14 8-77,0-1 1,61 10-1,-78-18 1,1 0 0,-1-1 0,1-1 0,0-1 1,-1 0-1,1-2 0,28-7 0,-31 5 9,-1-1 1,1-1-1,-2 0 0,1-1 0,-1-1 1,0 0-1,-1 0 0,16-17 0,-3 1 7,-1-1 0,33-47 0,-18 14 27,-14 22 73,49-60 1,-72 96-97,-1-1 0,1 0 0,0 1 0,-1-1 1,1 1-1,0 0 0,0-1 0,0 1 0,0 0 0,0 0 1,0 0-1,0 1 0,1-1 0,-1 0 0,0 1 1,0-1-1,1 1 0,-1 0 0,0 0 0,0 0 0,1 0 1,-1 0-1,0 0 0,0 1 0,1-1 0,-1 1 0,0 0 1,0-1-1,0 1 0,0 0 0,1 0 0,-2 0 0,1 1 1,0-1-1,2 2 0,3 3-2,0 0 1,-1 0 0,1 0-1,-1 1 1,-1 0-1,0 1 1,7 11-1,-4-3 6,-1 1 0,0 0 0,-2 0-1,0 0 1,0 1 0,-2 0 0,0-1-1,-1 1 1,-1 0 0,-1 1 0,-3 24-1,-4 18 74,-30 118-1,31-164 93,65-131-39,-36 65-32,59-91 1,-72 127-82,-4 6 7,0 0-1,1 0 0,0 0 1,0 1-1,1 0 0,0 1 0,9-8 1,-16 15-25,-1 0 1,1-1-1,-1 1 1,1 0-1,-1-1 1,1 1-1,-1 0 1,1 0-1,0 0 1,-1 0-1,1-1 0,-1 1 1,1 0-1,0 0 1,-1 0-1,1 0 1,-1 0-1,1 1 1,-1-1-1,1 0 1,0 0-1,-1 0 1,1 0-1,-1 1 1,1-1-1,-1 0 1,1 0-1,-1 1 1,1-1-1,-1 0 1,1 1-1,1 1 3,-1 0 1,0 0-1,0 0 0,0-1 0,0 1 1,0 0-1,0 0 0,0 1 1,0 1-1,6 48 71,-6-50-70,-1 77 89,-1-49-18,3 31 0,-2-61-77,-1 1 0,1-1 0,0 0 0,0 1 0,0-1 0,0 1 0,1-1 0,-1 0 0,0 1 0,0-1 0,0 1 0,0-1 0,0 0 0,0 1 0,1-1 0,-1 0 0,0 1 0,0-1 0,0 0 0,1 1 0,-1-1 0,0 0 0,1 0 0,-1 1-1,0-1 1,0 0 0,1 0 0,-1 1 0,1-1 0,-1 0 0,0 0 0,1 0 0,-1 0 0,0 1 0,1-1 0,14-8 22,12-23 9,-25 30-28,38-48 34,2 2 1,55-48 0,-96 94-39,0 0 0,1 0 0,-1 0 0,0 0 1,0 1-1,0-1 0,1 0 0,-1 0 0,0 1 1,1-1-1,-1 1 0,1-1 0,-1 1 0,1 0 1,1-1-1,-3 2 0,1-1 0,0 0 0,0 0 1,-1 0-1,1 1 0,0-1 0,-1 0 0,1 1 1,0-1-1,-1 0 0,1 1 0,-1-1 0,1 1 1,0-1-1,-1 1 0,1-1 0,-1 1 0,0-1 1,1 1-1,-1 0 0,1 0 0,1 5 2,1 0-1,-2 0 1,1 0-1,-1 0 0,1 11 1,1 0-1,-2-9 2,1 0-1,0 0 1,0 0-1,1-1 1,0 1-1,0-1 1,6 9-1,-7-13 0,1 0 0,-1-1 0,1 1 0,-1-1 0,1 1-1,0-1 1,0 0 0,0 0 0,0 0 0,0-1 0,1 1 0,-1-1 0,0 1 0,1-1-1,-1 0 1,1-1 0,0 1 0,5 0 0,3 0 11,1-1 1,0-1-1,-1 0 0,1-1 0,-1 0 1,0-1-1,1 0 0,14-7 0,8-4 18,47-27 0,-51 22 2,-1-1 1,-1-1-1,-1-2 0,38-38 0,-50 47 42,-10 11-14,-11 9 59,-141 163 136,135-155-221,0 0 0,-16 31-1,24-39-24,0 0 0,1 0 0,0 0 0,0 0 0,0 0-1,1 1 1,0-1 0,0 1 0,1-1 0,0 1 0,0 6-1,0-12-6,0 0-1,0-1 0,0 1 0,1 0 0,-1-1 0,0 1 0,0-1 1,0 1-1,1 0 0,-1-1 0,0 1 0,1-1 0,-1 1 1,0-1-1,1 1 0,-1-1 0,1 1 0,-1-1 0,1 1 1,-1-1-1,1 0 0,-1 1 0,1-1 0,-1 0 0,1 1 0,1-1 1,-1 0 0,1 1 0,0-1 0,-1 0 0,1 0 0,0 0 0,0 0 0,-1 0 0,1 0 1,3-2-1,34-14 28,-38 16-30,7-5 13,0-1 0,-1 0 1,1 0-1,-1 0 0,0-1 1,-1 0-1,0 0 0,0-1 0,0 0 1,-1 0-1,8-16 0,2-10 147,19-57 0,-36 102-132,0 0 0,0 0 0,2 1 0,-1-1 0,1 0 0,1 1 0,0-1 0,5 22 0,-4-26-31,-1-1 0,2 1 0,-1-1 1,1 0-1,0 0 0,0 0 0,0 0 1,9 9-1,-10-12 2,1 0 1,0 0-1,0-1 1,1 1-1,-1-1 0,0 0 1,1 1-1,0-2 1,-1 1-1,1 0 0,0-1 1,0 0-1,0 0 1,0 0-1,0 0 1,5 0-1,1-1-6,0 0-1,0-1 1,0 0-1,1 0 1,-1-1 0,0-1-1,-1 0 1,1 0-1,0-1 1,-1 0-1,0 0 1,0-1 0,9-7-1,5-4 7,0-2-1,-2 0 1,31-33-1,-28 22 12,0-1 1,-2 0-1,-2-2 0,19-37 0,58-142 44,-89 192-54,-2 6-1,61-156 0,-57 140 0,-2 0 0,-1-1 0,6-55 0,-14 76 0,-4 8 0,-9 15 0,0 7 0,1 1 0,1 0 0,-16 44 0,-17 76 0,34-94 0,1 1 0,2-1 0,2 1 0,3 1 0,5 93 0,-1-129 0,1 0 0,1-1 0,-1 1 0,2-1 0,0 0 0,1 0 0,8 16 0,-12-26 0,1 0 0,-1-1 0,1 1 0,-1 0 0,1-1 0,0 1 0,0-1 0,0 0 0,1 0 0,-1 0 0,0 0 0,1 0 0,0 0 0,-1 0 0,1-1 0,0 0 0,0 1 0,0-1 0,0 0 0,0 0 0,0-1 0,0 1 0,0 0 0,0-1 0,0 0 0,0 0 0,0 0 0,0 0 0,0 0 0,0-1 0,1 0 0,-1 1 0,0-1 0,-1 0 0,1 0 0,0-1 0,3-1 0,3-2 0,0 0 0,-1-1 0,0 0 0,0 0 0,-1-1 0,0 0 0,0 0 0,0-1 0,5-9 0,10-15 0,16-35 0,-30 53 0,134-275 0,-134 271 0,5-10 0,-2 0 0,0 0 0,-2-1 0,7-45 0,-15 72 0,-1-1 0,0 0 0,0 1 0,0-1 0,0 0 0,-1 1 0,1-1 0,-1 0 0,0 1 0,1-1 0,-3-3 0,3 5 0,-1 1 0,1-1 0,-1 0 0,1 1 0,-1-1 0,1 1 0,-1-1 0,1 1 0,-1-1 0,0 1 0,1-1 0,-1 1 0,0 0 0,1-1 0,-1 1 0,0 0 0,1 0 0,-1-1 0,0 1 0,0 0 0,1 0 0,-1 0 0,0 0 0,0 0 0,1 0 0,-1 0 0,0 0 0,0 0 0,1 0 0,-1 1 0,0-1 0,1 0 0,-1 0 0,0 1 0,0-1 0,1 0 0,-1 1 0,1-1 0,-1 1 0,0-1 0,1 1 0,-1-1 0,1 1 0,-1-1 0,0 2 0,-7 6 0,-1 0 0,1 1 0,1 0 0,0 0 0,0 1 0,0 0 0,2 1 0,-1-1 0,1 1 0,1 0 0,0 0 0,0 1 0,1-1 0,-3 21 0,1 14 0,1 0 0,4 65 0,1-96 0,-1 10 0,2-1 0,1 1 0,1-1 0,8 30 0,-8-42 0,0 0 0,0-1 0,2 1 0,-1-1 0,2 0 0,-1 0 0,1-1 0,1 0 0,0 0 0,10 10 0,2-8 882,-9-8-5847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2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614 741 6016,'0'0'5169,"-13"-2"-4805,0 0-265,5 1-39,-1-1 0,1 1 0,0 1 0,0 0 0,0 0 0,-1 0 0,1 1 0,-13 3 0,-7 4 162,0 1 1,0 2 0,1 0-1,1 2 1,-45 28 0,29-12 139,2 2 0,-56 55 0,78-69-184,1 1-1,1 1 1,-20 29-1,33-43-123,-1 0 0,1 1 0,0-1 0,1 1 0,-1-1 0,1 1-1,0 0 1,1 0 0,-1 0 0,1 0 0,0 0 0,1 0 0,-1 0 0,1 0 0,0 0 0,1 1-1,0-1 1,0 0 0,3 10 0,-2-12-15,0 0 0,0 0-1,0 0 1,1-1 0,0 1-1,0 0 1,0-1 0,0 0-1,0 0 1,1 0 0,0 0-1,-1 0 1,1-1 0,0 1 0,0-1-1,0 0 1,1-1 0,-1 1-1,0-1 1,1 1 0,-1-1-1,1-1 1,-1 1 0,10 0 0,-4-1 39,0 0 1,0-1-1,0 0 1,0 0 0,0-1-1,-1-1 1,1 1-1,0-2 1,-1 1 0,13-7-1,-7 0 60,-1 1 0,0-2 0,-1 0 0,0 0 0,-1-2 0,0 1 0,-1-1 0,0-1 0,-1 0 0,0-1 0,10-23 0,0-5 588,-2-1 0,24-90-1,-40 113-244,-1 15-17,-1 17-89,1 20-226,2 0 0,1 0 0,1 0 0,1 0 0,21 54 0,-26-80-119,1-1 1,0 1 0,0-1 0,0 0 0,1 1 0,0-1 0,-1 0 0,1-1 0,4 5 0,-5-7-16,-1 0 1,1 0 0,-1 0-1,1 0 1,-1 0 0,1 0-1,0-1 1,-1 1 0,1-1-1,0 1 1,0-1 0,-1 0-1,1 0 1,0 0 0,0 0-1,0 0 1,-1 0 0,1 0-1,0 0 1,0-1 0,-1 1-1,1-1 1,0 1 0,-1-1 0,1 0-1,0 1 1,1-3 0,14-7 62,0 0 0,-1-1 1,0-1-1,25-25 0,50-64 166,-49 52-114,76-74 390,-114 120-452,0 0 0,0 0 0,0 0 0,0 1 0,5-3 0,-9 6-45,1 0 0,-1 0 0,1 0 0,-1 0 0,0 0 0,1 0-1,-1 0 1,0 0 0,0 0 0,0 0 0,0 0 0,0 0 0,0 1 0,0-1 0,0 0 0,-1 1 0,1-1-13,-5 42 192,-3 1 1,-1-1-1,-16 44 0,25-85-194,-5 16 168,8-12 97,17-20 165,-7 2-454,21-19 223,48-58-1,-1 1 118,-69 76-267,5-4 122,0 0 0,22-15-1,-39 31-169,0-1-1,1 1 0,-1 0 1,0 0-1,1-1 0,-1 1 1,0 0-1,1 0 0,-1-1 0,0 1 1,1 0-1,-1 0 0,1 0 1,-1 0-1,0 0 0,1 0 1,-1-1-1,1 1 0,-1 0 1,1 0-1,-1 0 0,0 0 0,1 0 1,-1 1-1,1-1 0,-1 0 1,1 0-1,-1 0 0,0 0 1,1 0-1,-1 1 0,1-1 1,-1 0-1,0 0 0,1 1 0,-1-1 1,0 0-1,1 0 0,-1 1 1,0-1-1,0 0 0,1 1 1,-1-1-1,0 0 0,1 1 0,3 21 151,-4-17-157,1 5 20,4 37 60,1 1 1,2-1-1,19 56 0,-26-99-78,0 0 0,1 0 0,0 0 0,0 0 0,1 0 0,-1-1 0,0 1 0,1-1 0,0 0 0,0 1 0,0-1 1,0-1-1,1 1 0,-1 0 0,1-1 0,6 4 0,-4-4-5,0 0 1,0 0 0,0 0-1,1-1 1,-1 0-1,0 0 1,1 0-1,-1-1 1,1 0-1,7-1 1,3-2-5,0 0 0,0-1 0,0-1 1,0 0-1,-1-2 0,0 0 0,20-11 0,-2-3 7,0-1-1,-2-2 0,46-41 1,-63 50 36,0-1 1,-1 0 0,0-1-1,-1-1 1,-1 0 0,-1-1-1,-1 0 1,9-23-1,-7 2 119,-11 39-143,0-1 0,-1 1 0,0-1 0,1 1 0,-1-1 0,0 1 0,0-1 0,0 0 0,0 1 0,0-1 0,0 1 1,0-1-1,-1 1 0,1-1 0,-1 1 0,1-1 0,-1 1 0,1-1 0,-1 1 0,0-1 0,-1-1 0,1 2-4,0 1 0,0 0 1,0 0-1,0 0 0,0 0 1,1 0-1,-1 0 0,0 0 1,0 0-1,0 0 0,0 0 1,0 1-1,1-1 0,-1 0 1,0 1-1,0-1 0,0 0 1,1 1-1,-1-1 0,-1 2 1,-17 11 59,16-10-49,-15 11 1,1 1 0,0 0 0,1 2 0,1 0 0,1 1 0,-14 21 0,20-27-22,1 0-1,0 1 0,1 0 0,0 0 0,1 1 0,1-1 0,0 1 1,1 0-1,0 1 0,-1 25 0,4-38 1,0 1 0,0 0 0,0 0 0,0-1 0,1 1 0,-1 0 0,1-1 0,-1 1 0,1 0 0,0-1 0,0 1 0,0-1 0,0 1 0,1-1 0,-1 0 0,1 1 0,-1-1 0,1 0 0,0 0 0,0 0 0,0 0 0,0 0 0,0-1 0,0 1 0,1-1 0,-1 1 0,0-1 0,1 0 0,-1 0 0,1 0 0,4 1 0,-2-1 0,1-1 0,-1 1 0,0-1 0,0 0 0,1-1 0,-1 1 0,0-1 0,0 0 0,0-1 0,0 1 0,0-1 0,0 0 0,0 0 0,0 0 0,7-6 0,-1 0 12,0-1 0,-1-1 0,0 0 0,-1 0 0,0-1 0,0 0 0,10-19-1,4-3 89,-23 33-98,0 0 0,0 1 0,0-1 0,0 0 0,0 0 1,0 0-1,0 0 0,0 0 0,0 0 0,0 0 0,0 0 1,0 0-1,0 0 0,0 0 0,0 0 0,0 0 0,0 0 1,0 0-1,0 0 0,0 0 0,0 0 0,0 0 0,1 0 1,-1 0-1,0 0 0,0 0 0,0 0 0,0 0 0,0 0 1,0 0-1,0 0 0,0 0 0,0 0 0,0 0 0,0 0 1,0 0-1,0 0 0,0 0 0,0 0 0,0 0 0,1 0 1,-1 0-1,0 0 0,0 0 0,0 0 0,0 0 0,0 0 1,0 0-1,0 0 0,0 0 0,-2 11 24,-6 20-46,7-27 28,-163 639-350,160-629 344,-2 9 11,0-1 0,-2 0 0,-17 37 0,24-58-10,1 0 0,-1 0 1,0 1-1,1-1 1,-1 0-1,0 0 0,0 0 1,0 0-1,1 0 0,-1 0 1,0 0-1,0 0 1,-1 0-1,1 0 0,0 0 1,0-1-1,0 1 0,0 0 1,-1-1-1,1 1 1,0-1-1,-1 1 0,1-1 1,0 0-1,-1 0 0,1 0 1,-1 0-1,1 1 1,0-2-1,-1 1 0,1 0 1,0 0-1,-1 0 0,1-1 1,0 1-1,-1 0 1,1-1-1,0 0 0,-1 1 1,1-1-1,0 0 0,0 1 1,0-1-1,0 0 1,0 0-1,0 0 0,-1-1 1,-7-7 27,1 0 1,1 0 0,0 0-1,-9-16 1,11 18-15,-6-13-6,1 0-1,1-1 1,1 0-1,0-1 1,-4-25-1,6 27-9,5 16-1,1 0 0,-1 0 0,1 0 0,0 0 0,0 0 0,0 1 0,0-1 0,1 0 0,-1 0 0,1 0 0,0 0 0,0 0 0,1 0 0,-1 1 0,1-1 0,0 0 0,0 1 0,0 0 0,0-1 0,1 1 0,3-4 0,2-1 0,0 1 0,0-1 0,0 2 0,1-1 0,0 1 0,17-8 0,32-12 0,82-24 0,-87 34 0,-1-3 0,75-39 0,-94 38 0,-1-2 0,0-1 0,-2-2 0,-1-1 0,0-1 0,-2-1 0,27-38 0,-15 12 0,-3-2 0,-2-1 0,38-86 0,-40 66 0,30-104 0,-47 126 0,-3 0 0,10-105 0,-22 152 0,1 0 0,-1-1 0,0 1 0,-1-1 0,0 1 0,-4-14 0,5 21 0,0 1 0,0 0 0,0-1 0,0 1 0,0 0 0,0 0 0,-1-1 0,1 1 0,0 0 0,0 0 0,0-1 0,0 1 0,-1 0 0,1 0 0,0-1 0,0 1 0,0 0 0,-1 0 0,1 0 0,0 0 0,0-1 0,-1 1 0,1 0 0,0 0 0,0 0 0,-1 0 0,1 0 0,0 0 0,0 0 0,-1 0 0,1 0 0,0 0 0,-1 0 0,1 0 0,0 0 0,0 0 0,-1 0 0,1 0 0,0 0 0,-1 0 0,1 0 0,0 0 0,0 0 0,-1 0 0,1 0 0,0 1 0,0-1 0,-1 0 0,1 0 0,0 0 0,0 1 0,0-1 0,-1 0 0,1 0 0,0 0 0,0 1 0,0-1 0,0 0 0,-1 1 0,-11 16 0,2 6 0,0 0 0,2 1 0,0 0 0,2 0 0,-5 31 0,4-20 0,-7 35 0,4 1 0,-3 84 0,12-117 0,2 0 0,2 0 0,1 0 0,2-1 0,20 70 0,-23-96 0,2 0 0,-1 0 0,1 0 0,1 0 0,0-1 0,14 18 0,-17-25 0,0 1 0,0-1 0,1 0 0,-1 0 0,1 0 0,-1-1 0,1 1 0,0-1 0,0 0 0,0 0 0,0 0 0,0-1 0,1 1 0,-1-1 0,0 0 0,1 0 0,-1-1 0,1 1 0,-1-1 0,1 0 0,4-1 0,3-1 0,-1 0 0,0-2 0,0 1 0,0-1 0,0-1 0,-1 0 0,0 0 0,0-1 0,0-1 0,-1 0 0,1 0 0,-2 0 0,1-1 0,12-16 0,-10 11 0,-1 0 0,0 0 0,-1-2 0,-1 1 0,0-1 0,-1 0 0,-1 0 0,0-1 0,6-29 0,-11 41 0,0-1 0,0 1 0,-1 0 0,0-1 0,0 1 0,0-1 0,0 1 0,-1-1 0,0 1 0,0-1 0,0 1 0,0 0 0,-3-6 0,3 8 0,0 1 0,0-1 0,-1 0 0,1 1 0,-1-1 0,1 1 0,-1 0 0,0 0 0,1-1 0,-1 1 0,0 0 0,0 0 0,0 0 0,1 1 0,-1-1 0,0 0 0,0 1 0,0-1 0,0 1 0,0 0 0,-1 0 0,1 0 0,0 0 0,0 0 0,0 0 0,0 0 0,0 1 0,0-1 0,0 1 0,-3 1 0,-5 1 0,1 0 0,0 1 0,0 0 0,0 1 0,1 0 0,-1 0 0,1 1 0,0 0 0,1 1 0,0-1 0,0 1 0,0 1 0,1-1 0,0 1 0,0 1 0,1-1 0,-7 14 0,8-14 0,0 1 0,1-1 0,0 1 0,0 0 0,1 0 0,0 0 0,1 0 0,0 0 0,0 0 0,1 0 0,0 0 0,1 0 0,0 1 0,0-1 0,1 0 0,0-1 0,0 1 0,1 0 0,5 9 0,-4-10 0,1 1 0,1-2 0,0 1 0,0 0 0,0-1 0,1 0 0,0-1 0,0 0 0,1 0 0,-1 0 0,1-1 0,1 0 0,-1-1 0,1 1 0,-1-2 0,1 1 0,0-1 0,1-1 0,12 3 0,-3-2 0,1-1 0,0-1 0,0-1 0,0 0 0,0-2 0,-1 0 0,1-1 0,27-8 0,1-9 872,-24 7-5781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4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4616,'0'0'11377,"5"-11"-10945,-4 9-417,2-5 53,0 0-1,0 0 1,1 1-1,0-1 1,1 1-1,-1 0 1,1 0-1,0 1 1,0-1-1,1 1 1,8-6-1,1 2 183,1 0 0,-1 1 1,32-10-1,-40 15-127,0 1 1,1 0-1,-1 1 0,1 0 1,-1 0-1,1 0 0,0 1 1,-1 0-1,1 1 1,-1-1-1,11 3 0,-13-1-18,-1 0 0,1 0 0,0 0 0,0 0 0,-1 1-1,0 0 1,1 0 0,-1 0 0,0 0 0,0 1 0,-1-1-1,7 8 1,-6-4 3,1 0 0,-1 0-1,-1 0 1,1 0 0,-1 1-1,-1 0 1,4 10 0,-2 8 95,-1-1 1,-1 1-1,-2 51 1,-8 77 384,0 126 455,9-262-947,0 0-1,2 0 1,0-1 0,1 1 0,0-1 0,2 1 0,9 19 0,-11-28-46,1-1 0,0 1 0,1-1 1,0 0-1,0 0 0,1-1 0,0 0 0,0 0 0,1 0 1,-1-1-1,1 0 0,1-1 0,-1 0 0,15 6 1,-7-5 7,0 0 1,0-2 0,1 0-1,0 0 1,-1-2 0,1 0-1,0-1 1,0-1 0,24-2 0,5-4 161,0-2 0,53-16 1,-79 19-20,0-2 1,26-11 0,-46 18-226,0 0 0,1-1 0,-1 1 0,1 0 0,-1 0 0,0-1 0,1 1 0,-1 0 0,0 0 0,1-1 0,-1 1 0,0 0 0,1-1 0,-1 1 0,0-1 0,0 1 0,1 0 0,-1-1 0,0 1 0,0-1 0,0 1 0,0-1 0,1 1 0,-1 0 0,0-1 0,0 1 0,0-1 0,0 1 0,0-1 0,0 1 0,0-1 0,0 1 0,-1-1 1,1 1-1,0 0 0,0-1 0,0 1 0,0-1 0,-1 1 0,1-1 0,0 1 0,0 0 0,-1-1 0,-1-3-2417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4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1033 0 7832,'0'0'6329,"-12"13"-5822,2-4-407,-22 23 337,-43 55 0,-13 41 283,-31 42 141,-172 156 873,94-113-487,21 15 422,169-219-1558,-13 22 205,20-30-290,-1 0 0,0 0-1,1 1 1,-1-1 0,1 1 0,-1-1 0,1 0-1,-1 1 1,1-1 0,0 1 0,0-1-1,0 1 1,0-1 0,0 1 0,0-1 0,0 1-1,0-1 1,1 2 0,0-2-112,-1-1 0,0 0 0,1 1 0,-1-1 0,0 0 0,1 0 0,-1 1 0,1-1 0,-1 0 0,0 0 0,1 0 0,-1 1 0,1-1 0,-1 0 0,1 0 0,-1 0 0,1 0 0,-1 0 0,1 0 0,0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7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79 4008,'0'0'7984,"-10"-5"-7606,-31-13 13,40 18-262,0-1 1,-1 1-1,1-1 1,0 0 0,0 1-1,0-1 1,0 0-1,0 0 1,0 0-1,0 1 1,0-1-1,0 0 1,0-1-1,1 1 1,-2-2-1,3-4 1607,49 1 936,361-9-384,-366 13-2025,-30 1-65,1 1-1,29-7 1,-43 6-188,-1 1 0,1 0 1,-1-1-1,0 1 1,1 0-1,-1 0 0,1 0 1,-1 0-1,1 0 0,-1 0 1,1 0-1,-1 0 1,3 2-1,-3-2 10,-1 0 0,0 0 0,1 1 0,-1-1 0,1 0 0,-1 1 0,0-1 0,1 1 0,-1-1 0,0 0 0,0 1 0,1-1 0,-1 1 0,0-1 0,0 1 0,0-1 0,0 1 0,1-1 0,-1 1 0,0-1 0,0 1 0,0-1 0,0 1 0,0-1 0,0 1 0,-1 0 0,0 4-208,0 0 0,-1-1 0,0 1 0,0 0 0,-4 8 0,0-3-2000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8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6824,'0'0'11665,"14"-3"-11328,26-4 35,0 2-1,0 2 1,53 2 0,-36 3 144,-1-2 0,1-3 1,89-17-1,-121 14-256,-19 4-130,0 1-1,0 0 1,0 0-1,8 0 1,-3 8-665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19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22 5720,'0'0'5390,"-10"-4"-4910,-31-9-8,23 8 2050,22 7-415,18 6-1036,7-2-712,0-1 1,1-2-1,-1 0 0,1-2 1,43-5-1,12 2 422,88-9 1177,-122 2-1216,-50 9-786,0 0-1,-1 0 0,1 0 0,0 0 0,0 0 1,0 0-1,-1 1 0,1-1 0,0 0 1,0 0-1,-1 1 0,1-1 0,0 0 0,0 1 1,-1-1-1,1 1 0,0-1 0,0 2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1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 4216,'0'0'12321,"-9"17"-11817,-1-2-364,6-9-82,-1 1-1,1 0 1,1 0-1,-1 0 0,1 1 1,1-1-1,-1 1 0,1 0 1,0-1-1,1 1 1,0 0-1,0 0 0,1 10 1,18 240 3019,-17-235-2701,0-14-183,0 0 0,-1-1 0,-1 14 0,-1-1 191,2-13-67,2-9 211,16-19-1375,-14 17-1570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4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7 4416,'0'0'11326,"-10"1"-11062,-32 3-8,38-3-158,1-1-1,-1 1 1,0 0 0,0 0-1,1 0 1,-1 1 0,1-1-1,-1 1 1,1 0 0,0 0-1,-1 0 1,1 1-1,0-1 1,0 1 0,1 0-1,-1-1 1,1 1 0,-4 5-1,0-1 125,5-5-173,0 0 0,0 0 0,0 0-1,0 0 1,1 0 0,-1 0 0,0 0-1,1 0 1,0 1 0,-1-1-1,1 0 1,0 0 0,0 0 0,0 1-1,1 2 1,-1-1 54,1 1 0,0 0-1,0 0 1,1-1 0,3 9-1,-1-3 36,1-1 0,0 0-1,1 0 1,0-1-1,8 9 1,-12-15-111,0 0 0,0 0 1,0 0-1,0 0 0,1-1 0,-1 1 1,1-1-1,-1 1 0,1-1 0,-1 0 1,1 0-1,0 0 0,0 0 1,-1-1-1,1 1 0,0-1 0,0 0 1,0 1-1,0-1 0,0-1 1,0 1-1,-1 0 0,5-1 0,7-3 88,0 0 0,0-1 0,23-11 0,-32 13-78,1 0-1,-1-1 0,0 1 0,0-1 0,0-1 0,0 1 0,-1-1 0,1 1 0,-1-1 1,6-11-1,-9 13-11,0 0 0,0 1 1,0-1-1,-1 0 1,1 0-1,-1 0 0,0 0 1,0 0-1,0 0 0,0 0 1,0 0-1,0 0 1,-1 0-1,0 1 0,0-1 1,-1-4-1,1 3 0,-1 0-1,1 1 1,-1-1 0,0 1 0,0-1-1,0 1 1,0 0 0,-1 0-1,1 0 1,-1 0 0,-5-4 0,0 1 13,4 3-12,1 0 0,-1 1 0,0-1 0,0 1 0,0 0 0,0 0 0,0 0 0,0 0 1,-1 1-1,1 0 0,-1 0 0,1 0 0,-1 0 0,1 1 0,-1 0 0,-8 0 0,8 1-44,0 0-1,0 0 1,1 1-1,-1-1 1,0 1-1,0 0 1,1 1 0,-1-1-1,1 1 1,0 0-1,0 0 1,0 0-1,0 1 1,1-1-1,-1 1 1,-4 6 0,5 3-1582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1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10952,'0'0'2889,"3"-9"-2514,9-30 14,-12 39-370,0 0 0,0 0 0,0 0 0,0 0 0,0 0 0,0 0 0,0 0 0,0 0 0,0 0 0,0 0 0,0 0 0,0 0 0,0 0 0,0 0 0,0 1 0,0-1-1,0 0 1,1 0 0,-1 0 0,0 0 0,0 0 0,0 0 0,0 0 0,0 0 0,0 0 0,0 0 0,0 0 0,0 0 0,0 0 0,0 0 0,0 0 0,0 0 0,1 0 0,-1 0 0,0 0 0,0 0 0,0 0 0,0 0 0,0 0 0,0 0 0,0 0 0,0 0 0,0 0 0,0 0 0,0 0 0,0 0 0,0-1 0,0 1 0,1 0 0,-1 0 0,0 0 0,0 0 0,0 0 0,0 0 0,0 0 0,0 0 0,0 0 0,0 0 0,0 0 0,0 0-1,0 0 1,0 0 0,0 0 0,0-1 0,0 1 0,0 0 0,0 0 0,4 10 517,2 13-6,-1 55 1318,-8 139 1,3-196-1476,-3 5 310,-6 33 0,4-38-174,2 1 0,-1 29 1,2-55-3460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2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0 211 8936,'0'0'7032,"11"-3"-6545,14-5-158,0-1-1,-1-1 0,42-24 1,-59 30-250,15-11 302,2 1 1,0 1-1,32-12 1,-50 22-249,0 1 1,1 0-1,-1 1 0,0-1 1,1 1-1,0 0 0,-1 1 1,1 0-1,0 0 0,-1 0 1,1 1-1,-1 0 0,1 0 1,-1 0-1,1 1 0,-1 0 1,0 0-1,0 1 0,7 4 1,-5-1 40,0 0 0,-1 1 0,0 0 0,-1 1 0,1-1 0,-2 1 0,1 1 0,8 15 0,19 27 820,-31-49-939,0 1 1,0-1 0,0 0 0,0 0 0,0 0-1,0 0 1,1 0 0,-1-1 0,1 1 0,-1-1-1,1 1 1,0-1 0,-1 0 0,1 0 0,0 0 0,0-1-1,0 1 1,5 0 0,-4-1-3,0-1-1,0 1 1,-1-1 0,1 0-1,0 0 1,0 0 0,-1-1-1,1 1 1,-1-1-1,1 0 1,-1 0 0,5-4-1,4-4 83,-1 0-1,0-1 1,-1 0-1,0-1 1,15-25 0,-23 35-121,10-16 233,0-1 1,-2-1-1,0 1 1,13-38-1,-28 90-689,3-20-2853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3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0 216 7328,'0'0'8386,"11"-9"-7856,-3 0-409,-1 2-7,1 0 0,0 0 0,0 0 0,1 1 0,-1 0 0,1 1 0,19-8 0,22-5 457,1 2 0,61-9 1,111-10 700,-75 14-397,125 1 1390,-266 19-2203,17 0 191,-17 0-121,0 0 0,0 0 0,0 1 0,0 0 0,0 1 0,0-1 0,0 1 0,0 1 0,0-1 0,11 5 0,-17-5-207,0 0 1,-1 0-1,1 0 0,0 0 1,-1 0-1,1 0 1,-1 0-1,1 0 0,-1 1 1,0-1-1,0 0 1,1 0-1,-1 0 0,0 1 1,0-1-1,0 0 0,0 0 1,0 0-1,0 1 1,-1-1-1,1 0 0,-1 2 1,1-1-1283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4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12 223 6128,'0'0'10674,"0"-11"-10179,1-31-10,-1 41-452,0 0-1,0 0 1,0 0-1,0 0 1,0 0-1,1-1 1,-1 1 0,0 0-1,1 0 1,-1 0-1,1 0 1,-1 0-1,1 0 1,-1 0-1,1 0 1,0 1 0,-1-1-1,1 0 1,0 0-1,0 0 1,1 0-1,3-4 141,8-9 106,1 1-1,1 0 0,0 1 0,0 0 0,1 1 0,19-8 0,-34 18-262,17-10 410,29-12 1,-41 21-308,-1-1 1,1 1-1,0 1 1,0-1-1,0 1 0,0 0 1,0 1-1,0-1 1,0 1-1,7 1 1,-11-1-81,0 0-1,1 1 1,-1 0 0,0-1 0,0 1 0,0 0 0,0 0 0,0 0 0,0 0-1,0 1 1,0-1 0,0 1 0,0-1 0,-1 1 0,1-1 0,-1 1 0,3 3-1,-2-1 5,0-1-1,-1 1 1,1-1-1,-1 1 1,0 0-1,0 0 1,0 0-1,0 0 1,0 6-1,-1 2 25,0 0-1,-1 0 1,-1 0 0,0 0-1,-5 19 1,-1-10 14,0-1 0,-1 0 0,-18 31 0,-43 52 162,59-86-198,-7 6 60,-2 0 1,-41 38 0,33-35-33,-40 48 337,107-85-237,18-7 99,1 3 0,1 2 0,1 3 0,-1 2 0,83 1 0,-138 7-338,0 1 1,0 0-1,0 0 1,0 0-1,0 0 1,0 1-1,0 0 1,0-1-1,4 4 1,0-1-2616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5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69 116 5824,'0'0'8736,"-10"0"-8246,-43 4 517,53-4-926,0 0 0,0 0 0,0 0 0,-1 0 0,1 0 0,0 0 0,0 0 0,0 0 0,-1 0 1,1 0-1,0 0 0,0 0 0,0 0 0,-1 0 0,1 0 0,0 0 0,0-1 0,0 1 0,0 0 0,-1 0 0,1 0 0,0 0 0,0 0 1,0 0-1,0-1 0,0 1 0,-1 0 0,1 0 0,0 0 0,0 0 0,0 0 0,0-1 0,0 1 0,0 0 0,0 0 0,0 0 0,0-1 0,0 1 1,-1 0-1,1 0 0,0 0 0,0-1 0,0 1 0,0 0 0,0 0 0,0 0 0,1-1 0,-1 1 0,0 0 0,0 0 0,0 0 0,0-1 1,0 1-1,0 0 0,0 0 0,8-9 2392,13-2-1627,-3 1-383,1 1 1,1 1 0,-1 0-1,26-5 1,29-2 135,0 2 0,139-3 0,-200 18-375,-13-1-203,1-1 0,0 0 0,-1 0 0,1 1 0,0-1 0,-1 0 0,1 0 0,0 0 0,-1 0 0,1 0 0,0 0 0,-1 0 0,1 0 0,0 0 0,-1 0 0,1 0 0,0 0 0,-1-1 0,2 1 0,2-1 224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24:26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304 111 9240,'0'0'4542,"-10"3"-4123,-2 1-235,0 0 1,0 1 0,1 0-1,0 1 1,0 0-1,0 1 1,1 0-1,-1 0 1,2 1-1,-1 1 1,-13 15 0,17-14 25,-1 1 1,2 0-1,-1 0 1,2 0-1,-1 1 1,-3 18-1,-11 73 948,17-86-963,1-1 0,1 1 0,0 0 0,1 0 0,0-1 0,2 1 0,0 0 0,1-1 0,0 0 0,2 0 0,7 18 0,-7-24-94,0 1 0,0-1 0,0 0 0,1-1 0,1 1 0,0-2 0,0 1 0,1-1-1,0 0 1,0 0 0,1-1 0,-1-1 0,2 0 0,-1 0 0,1-1 0,16 6 0,-17-8-35,1 0 0,0-1-1,-1 0 1,1 0 0,0-1-1,0-1 1,0 0-1,0 0 1,0-1 0,0-1-1,0 0 1,-1 0 0,1-1-1,-1 0 1,1-1 0,15-8-1,-10 3 31,-1 0 0,0-1 0,0-1 0,-2 0 0,1-1-1,-1-1 1,-1 0 0,0 0 0,14-23 0,-8 8 37,-1 0 1,-1-2-1,-1 0 0,-2-1 1,-1 0-1,-2 0 0,-1-1 1,-1-1-1,-2 0 0,3-47 1,-9 70-68,0 0 1,0 0 0,-1 0 0,-1 0 0,0 0 0,0 0 0,-1 0 0,0 0-1,-1 1 1,0 0 0,0-1 0,-1 1 0,-9-12 0,9 15-25,0 0 1,0 0-1,0 0 0,-1 1 1,0 0-1,0 0 0,0 1 1,-1-1-1,1 1 1,-1 1-1,0-1 0,0 1 1,0 0-1,-1 1 0,1 0 1,-1 0-1,1 1 0,-9-1 1,-4 2 16,0 0 1,0 1-1,0 2 1,0 0-1,0 1 0,1 1 1,0 1-1,0 0 1,0 2-1,1 0 1,-30 18-1,22-12-44,-1 1 19,0 2-1,-33 25 1,19-11 11,31-25-41,1 1-1,0-1 0,1 2 1,0-1-1,0 1 0,0 0 1,1 0-1,0 1 0,-10 17 1,1 6-3,7-15-2,1 0-1,-12 34 1,19-50-1,1 0-1,0 1 1,-1-1 0,1 0-1,0 1 1,0-1 0,0 0-1,0 1 1,0-1 0,0 1-1,0-1 1,0 0 0,1 1-1,-1-1 1,1 0 0,-1 1-1,1-1 1,-1 0 0,1 1-1,-1-1 1,1 0 0,0 0-1,0 0 1,0 0 0,0 0-1,0 0 1,0 0 0,0 0-1,0 0 1,0 0 0,0 0-1,1-1 1,-1 1 0,0 0-1,0-1 1,2 1 0,5 1-1,0 0 1,-1 0 0,1-1 0,0 0-1,11 0 1,161-3 145,-95 0-41,-74 2-87,131-8 248,-127 6-215,0-1 1,-1 0 0,0-1-1,0 0 1,0-2 0,0 1-1,17-12 1,45-36 408,-76 52-450,0 1 0,0 0 0,0 0 0,0-1 0,0 1 0,1 0 1,-1 0-1,0-1 0,0 1 0,0 0 0,1 0 0,-1 0 0,0 0 0,0-1 0,1 1 0,-1 0 0,0 0 0,0 0 0,1 0 0,-1 0 0,0 0 0,1-1 0,-1 1 0,0 0 0,0 0 0,1 0 0,-1 0 0,0 0 0,1 0 0,-1 0 0,0 0 0,0 1 0,1-1 0,-1 0 0,0 0 0,1 0 0,-1 0 0,0 0 0,0 0 0,1 0 0,-1 1 0,0-1 0,0 0 0,1 0 0,-1 0 0,0 1 0,0-1 0,0 0 0,1 0 0,-1 1 0,0-1 0,0 0 0,0 0 0,0 1 0,0-1 0,0 0 0,1 0 0,-1 1 0,0-1 0,0 1 0,-2 19-1707,2-16-583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0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0 551 10848,'0'0'8463,"15"4"-8029,-2 0-321,-6-1-51,0-1 1,0 0-1,1 0 1,-1 0 0,1-1-1,0 0 1,-1-1-1,1 0 1,0 0-1,14-2 1,-11-1 82,0-1 1,-1 0-1,0 0 0,1-1 0,13-9 1,47-36 592,-52 37-597,1-3 67,0-1 0,-1 0 0,-1-2 0,0 0 0,15-23 0,-3-1 380,34-69 1,-48 86-379,-11 17-104,0 1-1,0-1 1,-1 0 0,0 0-1,0-1 1,2-10-1,0 3 133,0-7 342,-5 17-150,2 7 173,2 14-5,0 46-93,-5-47-433,0 0 0,2 0 0,-1 0 0,2 0 0,0 0-1,5 13 1,-1-8 52,1 0 0,14 22 0,-17-33-74,-1 0 1,2 0-1,-1-1 0,1 0 1,0 0-1,0 0 1,14 9-1,-14-11 19,0 0 0,0-1 0,0 0 0,1 0-1,6 2 1,-10-4-35,0 0 0,0-1 0,-1 0 1,1 0-1,0 0 0,-1 0 0,1 0 0,0 0 0,0 0 0,-1-1 0,1 0 0,0 1 0,-1-1 0,1 0 0,-1 0 0,5-3 0,1-1 26,-1 0 0,1-1 0,-1 0 0,0 0 0,-1-1 0,1 0-1,-2 0 1,1 0 0,-1-1 0,6-10 0,4-11 152,17-48 0,-18 42-56,5-19 116,-12 31-96,15-33 1,-13 43-177,-8 13 0,-1 0 0,1 0 0,-1 1 0,1-1 0,-1 0 0,1 0 0,-1 0 0,1 1 0,-1-1 0,0 0 0,1 0 0,-1 1 0,1-1 0,-1 0 0,0 1 0,1-1 0,-1 0 0,0 1 0,0-1 0,1 1 0,-1-1 0,0 0 0,0 1 0,1-1 0,-1 1 0,0-1 0,0 1 0,0-1 0,0 1 0,0-1 0,0 1 0,0-1 0,0 2 0,0-2 0,13 36 0,13 69 0,-24-93 0,-1 0 0,0 1 0,-1-1 0,0 0 0,-1 1 0,0-1 0,-1 0 0,-1 0 0,-7 23 0,9-29 0,-2-1 0,1 0 0,0 0 0,-1 1 0,0-2 0,-1 1 0,-5 8 0,7-12 0,1 1 0,-1-1 0,0 0 0,0 0 0,0 1 0,0-1 0,0 0 0,0-1 0,0 1 0,0 0 0,0 0 0,0-1 0,0 1 0,0-1 0,-1 0 0,1 0 0,0 0 0,0 0 0,-1 0 0,1 0 0,0 0 0,0-1 0,-3 0 0,-30-12 0,34 13 0,-1-1 0,1 1 0,0-1 0,0 0 0,0 1 0,1-1 0,-1 0 0,0 0 0,0 0 0,0 0 0,1 1 0,-1-1 0,0 0 0,1 0 0,-1 0 0,0-1 0,1 1 0,0 0 0,-1 0 0,1 0 0,0 0 0,-1 0 0,1 0 0,0-1 0,0 1 0,0 0 0,0 0 0,0-2 0,1 2 0,0 0 0,0 1 0,0-1 0,-1 0 0,1 1 0,0 0 0,0-1 0,0 1 0,0-1 0,0 1 0,0 0 0,0 0 0,0-1 0,0 1 0,0 0 0,0 0 0,0 0 0,0 0 0,1 0 0,6 0 0,2-1 0,0 0 0,0 1 0,0 0 0,0 1 0,1 0 0,11 3 0,63 21 0,-60-17 0,-9-2 0,-1 0 0,16 9 0,-20-8 0,1-1 0,0-1 0,24 7 0,-34-12 57,-1 0 0,1 0 1,0 0-1,0 0 0,0 0 0,-1-1 1,1 1-1,0-1 0,0 1 0,-1-1 1,1 1-1,0-1 0,-1 0 0,1 0 0,-1 0 1,3-2-1,11-9-2990,-13 9 917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1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27 17183,'0'0'1688,"-59"-12"-1136,39 4-208,8 2 0,8 6-360,16 2 0,18 2-112,19-4 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4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1279 11352,'0'0'5943,"13"6"-5308,46 16-20,-54-21-536,-1-1 0,1 1 1,-1-1-1,1 0 0,0 0 1,-1-1-1,1 1 0,-1-1 1,1 0-1,-1 0 0,1-1 1,-1 1-1,0-1 0,0 0 1,0 0-1,0-1 0,0 1 1,0-1-1,4-4 0,5-1 140,0-2 0,1 0 1,-2-1-1,0 0 1,0-2-1,-1 1 0,0-1 1,-1 0-1,9-17 1,4-11 965,30-71 0,-41 83-119,-2 0 0,-1 0 0,8-52 0,-16 77-880,0 0-1,0 0 0,0 0 1,0 0-1,1 1 1,0-1-1,0 0 1,0 1-1,0 0 1,5-6-1,-6 8-140,-1 0 0,1 0 0,0 0 1,0 0-1,0 0 0,0 1 0,0-1 0,0 0 0,0 1 0,0-1 0,1 1 1,-1-1-1,0 1 0,0-1 0,0 1 0,0 0 0,1 0 0,-1 0 0,0-1 1,0 1-1,1 0 0,-1 1 0,0-1 0,0 0 0,1 0 0,-1 0 0,0 1 1,0-1-1,0 1 0,0-1 0,1 1 0,-1-1 0,0 1 0,0 0 0,0-1 1,0 1-1,0 0 0,1 1 0,8 8-45,-1 0 0,-1 1 0,0 0 0,0 0 0,-1 0 0,0 1 0,-1 0 0,-1 1 0,0-1 0,6 23 0,-6-15 0,-1 0 0,-1 0 0,-1 1 0,0-1 0,-2 0 0,-2 32 0,0-43 0,1 0 0,-1-1 0,0 1 0,-1 0 0,0-1 0,0 1 0,0-1 0,-2 0 0,1 0 0,-1-1 0,-6 9 0,8-12 0,-1 0 0,0 0 0,0 0 0,0-1 0,-1 1 0,1-1 0,-1 0 0,0 0 0,0-1 0,0 1 0,0-1 0,0 0 0,-1-1 0,1 1 0,0-1 0,-1 0 0,1 0 0,-11-1 0,-1 0 0,8 1 0,1 0 0,-1-1 0,1-1 0,-1 1 0,1-1 0,0-1 0,-1 0 0,1 0 0,0 0 0,0-1 0,-12-6 0,-27-16 0,46 25 0,1 0 0,-1 0 0,0-1 0,1 1 0,-1 0 0,1-1 0,-1 1 0,1-1 0,0 1 0,-1 0 0,1-1 0,-1 1 0,1-1 0,0 1 0,-1-1 0,1 0 0,0 1 0,-1-1 0,1 1 0,0-1 0,0 1 0,0-1 0,0 0 0,-1 1 0,1-1 0,0 0 0,0 1 0,0-1 0,0 1 0,0-1 0,1 0 0,-1 1 0,0-1 0,0 1 0,0-1 0,0 0 0,1 1 0,-1-1 0,0 1 0,1-1 0,-1 1 0,1-2 0,0 0 0,1 0 0,-1 0 0,1 0 0,0 0 0,-1 0 0,1 1 0,0-1 0,0 0 0,3-1 0,10-2 0,0 0 0,0 1 0,0 0 0,1 1 0,-1 1 0,26-1 0,42 3 0,11-1 0,-82 0 0,-1 0 0,1-1 0,0-1 0,-1 0 0,22-9 0,-17 5 0,1-1 0,-1-1 0,-1-1 0,0 0 0,0-1 0,-1 0 0,-1-1 0,0-1 0,0 0 0,-1 0 0,10-17 0,-12 16 0,-2 0 0,0-1 0,0 0 0,-2 0 0,1-1 0,3-19 0,-9 33 0,3-11 0,-4 13 0,0 0 0,0 0 0,0-1 0,0 1 0,0 0 0,0 0 0,0-1 0,0 1 0,0 0 0,0-1 0,0 1 0,0 0 0,0 0 0,0-1 0,0 1 0,0 0 0,-1 0 0,1-1 0,0 1 0,0 0 0,0 0 0,0 0 0,-1-1 0,1 1 0,0 0 0,0 0 0,0 0 0,-1 0 0,1-1 0,0 1 0,0 0 0,-1 0 0,1 0 0,0 0 0,0 0 0,-1 0 0,1 0 0,0 0 0,-1 0 0,1 0 0,0 0 0,0 0 0,-1 0 0,0 1 0,0 0 0,0 1 0,0-1 0,0 1 0,0-1 0,0 1 0,1 0 0,-1-1 0,0 1 0,1 0 0,-1 1 0,0 0 0,-56 199 0,52-178 0,1 0 0,2 1 0,0 0 0,1-1 0,2 1 0,5 36 0,-6-59 0,0 0 0,1 1 0,0-1 0,-1 0 0,1 0 0,0 0 0,0 1 0,0-1 0,0 0 0,0 0 0,1 0 0,-1 0 0,1-1 0,-1 1 0,1 0 0,2 1 0,-3-2 0,1 0 0,-1-1 0,1 1 0,-1-1 0,1 1 0,-1-1 0,1 1 0,0-1 0,-1 0 0,1 0 0,0 0 0,-1 0 0,1 0 0,0 0 0,-1-1 0,1 1 0,-1 0 0,1-1 0,-1 1 0,1-1 0,0 0 0,-1 1 0,0-1 0,3-1 0,7-6 0,1 0 0,-1 0 0,-1-1 0,0-1 0,0 1 0,-1-2 0,0 1 0,13-23 0,4-10 0,22-52 0,-17 31 0,-18 37 0,-11 19 0,2 1 0,-1-1 0,1 1 0,0 0 0,1 0 0,8-10 0,-13 17 0,0 0 0,1 0 0,-1 0 0,0-1 0,0 1 0,0 0 0,0 0 0,0 0 0,1 0 0,-1 0 0,0 0 0,0 0 0,0-1 0,0 1 0,1 0 0,-1 0 0,0 0 0,0 0 0,0 0 0,1 0 0,-1 0 0,0 0 0,0 0 0,1 0 0,-1 0 0,0 0 0,0 0 0,0 0 0,1 0 0,-1 0 0,0 0 0,0 0 0,0 1 0,0-1 0,1 0 0,-1 0 0,0 0 0,0 0 0,0 0 0,0 0 0,1 0 0,-1 1 0,0-1 0,0 0 0,0 0 0,6 15 0,-1 26 0,-5-33 0,4 26 0,10 76 0,-12-99 0,1 0 0,0-1 0,1 1 0,0-1 0,0 0 0,1-1 0,12 19 0,-15-25 0,0-1 0,0 1 0,0-1 0,0 0 0,0 0 0,0 1 0,1-2 0,-1 1 0,1 0 0,-1 0 0,1-1 0,0 1 0,0-1 0,0 0 0,0 0 0,0 0 0,0 0 0,0 0 0,0-1 0,0 1 0,0-1 0,0 0 0,0 0 0,0 0 0,0 0 0,0-1 0,0 1 0,0-1 0,0 0 0,0 0 0,0 0 0,0 0 0,3-2 0,4-3 0,0 0 0,0-1 0,-1 0 0,0-1 0,-1 0 0,1 0 0,8-12 0,10-12 0,-2-2 0,25-41 0,-42 62 0,0 0 0,1 1 0,0 0 0,1 0 0,0 1 0,1 0 0,0 1 0,18-12 0,-23 18 0,1 0 0,-1 1 0,1 0 0,0 1 0,0 0 0,0 0 0,1 0 0,-1 1 0,0 0 0,9 0 0,-15 1 0,-1-1 0,1 1 0,0 0 0,0 0 0,0 0 0,0 0 0,0 0 0,0 1 0,0-1 0,0 0 0,-1 0 0,1 0 0,0 1 0,0-1 0,0 0 0,0 1 0,-1-1 0,1 1 0,0-1 0,0 1 0,-1 0 0,1-1 0,-1 1 0,1-1 0,0 1 0,-1 0 0,1 0 0,-1-1 0,1 1 0,-1 0 0,1 1 0,-2-1 0,1 0 0,-1 1 0,1-1 0,-1 0 0,0 1 0,1-1 0,-1 0 0,0 0 0,0 0 0,0 0 0,0 0 0,0 0 0,0 0 0,0 0 0,0 0 0,0 0 0,-1-1 0,1 1 0,-2 0 0,-20 13 0,1 1 0,0 1 0,-34 32 0,45-36 0,-1 0 0,1 0 0,1 1 0,0 1 0,1 0 0,1 0 0,-9 20 0,16-31 0,0-1 0,0 1 0,0-1 0,1 1 0,-1 0 0,1-1 0,0 1 0,-1 0 0,1-1 0,0 1 0,1 0 0,-1-1 0,0 1 0,1-1 0,0 1 0,-1 0 0,1-1 0,0 0 0,0 1 0,1-1 0,-1 1 0,0-1 0,1 0 0,-1 0 0,1 0 0,0 0 0,0 0 0,0 0 0,0 0 0,0-1 0,0 1 0,0-1 0,1 1 0,1 0 0,4 2 0,-1-1 0,1 1 0,0-2 0,0 1 0,0-1 0,0 0 0,0-1 0,0 0 0,15 0 0,-6-2 0,0-1 0,1-1 0,-1-1 0,-1-1 0,1 0 0,-1-1 0,0-1 0,0 0 0,0-1 0,14-11 0,2-2 0,-2-1 0,0-2 0,41-43 0,-28 23 0,-3-1 0,58-83 0,-81 101 0,10-13 0,-2-2 0,-2 0 0,30-78 0,-31 52 0,15-85 0,-31 120 0,-1 0 0,-3-1 0,0 1 0,-6-61 0,3 85 0,0-1 0,-1 1 0,0 0 0,-1 0 0,0 0 0,0 0 0,-1 0 0,-6-11 0,9 19 0,1 1 0,0 0 0,-1-1 0,1 1 0,-1 0 0,1 0 0,0-1 0,-1 1 0,1 0 0,-1 0 0,1-1 0,-1 1 0,1 0 0,0 0 0,-1 0 0,1 0 0,-1 0 0,1 0 0,-1-1 0,1 1 0,-1 0 0,1 1 0,-1-1 0,1 0 0,-1 0 0,1 0 0,-1 0 0,1 0 0,-1 0 0,1 1 0,-1-1 0,1 0 0,0 0 0,-1 1 0,1-1 0,-1 0 0,1 0 0,0 1 0,-1-1 0,1 0 0,0 1 0,-1-1 0,1 1 0,0-1 0,0 1 0,0-1 0,-1 0 0,1 2 0,-16 24 0,0 11 0,1 1 0,2 1 0,-14 70 0,-7 127 0,24-155 0,-6 66 0,-21 127 0,31-251 0,4-18 0,0 0 0,1 0 0,0 0 0,0 0 0,0 7 0,3-10 0,2-6 0,2-5 0,61-89 0,-66 96 0,0 0 0,0 1 0,0-1 0,1 1 0,-1-1 0,0 1 0,1 0 0,-1 0 0,1-1 0,0 1 0,0 0 0,-1 0 0,1 1 0,0-1 0,0 0 0,0 1 0,0-1 0,0 1 0,-1-1 0,1 1 0,0 0 0,0 0 0,0 0 0,0 0 0,0 0 0,0 0 0,0 1 0,0-1 0,0 1 0,0-1 0,0 1 0,0 0 0,0-1 0,-1 1 0,1 0 0,2 2 0,4 2 0,0 1 0,0 1 0,0-1 0,0 1 0,9 13 0,50 70 0,-48-62 0,2 0 0,28 31 0,-38-48 0,6 6 0,1 0 0,27 20 0,-44-36 0,0 0 0,0-1 0,1 1 0,-1-1 0,0 1 0,0-1 0,0 1 0,1-1 0,-1 1 0,0-1 0,0 0 0,1 0 0,-1 0 0,0 0 0,0 0 0,1 0 0,-1 0 0,0 0 0,1 0 0,-1-1 0,0 1 0,0 0 0,0-1 0,1 1 0,-1-1 0,0 1 0,2-2 0,1-2 0,0 1 0,-1-1 0,1 1 0,-1-1 0,1 0 0,2-7 0,111-192 850,-60 82-5635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5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 8640,'0'0'7169,"0"13"-6741,0 23-1,-3 0 1,-10 59-1,5-56 376,2 0-1,1 0 0,2 42 1,0-75-78,7-12-180,54-67-30,-30 34-3296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5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409 541 4616,'0'0'7212,"-11"-1"-6960,-2-1-178,-13-2 377,-33-1 1,52 5-328,0 1 0,0 1 0,0-1 0,0 1 0,0 0-1,0 0 1,-11 6 0,-46 28 503,50-28-477,-2 4 0,0 1 0,0 1 0,1 0 0,1 0 0,-13 18 0,20-24-98,2-2 7,1 0 0,-1 0 0,1 1-1,0-1 1,1 1 0,-1 0 0,1 0 0,1 0 0,-1 1 0,1-1 0,-1 10 0,2-12-22,1-1 0,0 1 0,0 0 0,0-1 0,0 1 0,1 0 0,0-1 0,0 1 0,0-1 0,1 1 0,-1-1 0,1 1 0,0-1 0,0 0 0,1 0 0,-1 0 0,1 0-1,0-1 1,5 6 0,-2-2 29,0-1-1,1-1 0,0 1 0,0-1 1,1 0-1,-1 0 0,1-1 0,0 0 0,0-1 1,9 3-1,-11-4-10,0-1 1,0 0 0,0-1-1,0 0 1,0 1 0,0-2-1,0 1 1,0-1 0,0 0-1,0 0 1,0-1 0,0 1-1,0-1 1,-1-1 0,9-3-1,-6 1 28,0 1 0,-1-1-1,1-1 1,-1 1 0,0-1-1,0 0 1,-1-1-1,0 0 1,0 0 0,-1 0-1,0-1 1,0 1-1,7-17 1,-5 5 45,0 0-1,-2-1 1,0 0-1,4-41 1,-8 49-59,0 6-16,0 0 0,0 0 0,0 0-1,-1 0 1,0 0 0,-1 0 0,1-1 0,-1 1 0,-2-8-1,2 3 332,2 22-356,1 1-1,0-1 0,1 0 1,0 1-1,1-1 0,6 13 1,3 11 30,-5-11-13,-4-8 16,1-1 1,12 24-1,-16-35-28,1-1-1,0 0 1,0 1-1,0-1 1,1 0-1,-1 0 1,1-1-1,0 1 1,-1-1-1,1 1 1,0-1 0,0 0-1,1 0 1,-1 0-1,0 0 1,7 2-1,-8-4-2,1 0 0,-1 0 0,0 1 1,1-2-1,-1 1 0,0 0 0,1 0 0,-1-1 0,1 1 0,-1-1 0,0 0 0,0 0 0,0 0 0,1 0 0,-1 0 0,0 0 0,0-1 0,0 1 0,2-2 0,33-34 206,-36 35-223,26-28 119,56-69 252,-76 89-318,0 1 1,0 0 0,1 0-1,1 0 1,-1 1 0,11-7-1,-19 15-62,1 0 0,-1 0 0,0 0 0,1 1 0,-1-1 0,0 0 0,1 0 1,-1 0-1,0 0 0,1 1 0,-1-1 0,0 0 0,0 0 0,1 0 0,-1 1 0,0-1 0,0 0 0,1 1 0,-1-1 0,0 0 0,0 1 0,0-1 0,1 0 0,-1 1 0,0-1 0,0 0 0,0 1 0,0-1 0,0 0 0,0 1 0,0-1 0,0 1 0,5 16 42,-4-15-34,2 16 38,0 0-1,-1 0 1,0 0-1,-2 1 1,-2 22 0,1 4 168,1-45-215,0 0 0,0 0 0,0 0-1,0 0 1,0 0 0,0 1 0,0-1 0,0 0 0,0 0 0,0 0 0,0 0 0,1 0 0,-1 0-1,0 1 1,0-1 0,0 0 0,0 0 0,0 0 0,0 0 0,0 0 0,0 0 0,0 0-1,0 0 1,1 0 0,-1 1 0,0-1 0,0 0 0,0 0 0,0 0 0,0 0 0,0 0 0,0 0-1,1 0 1,-1 0 0,0 0 0,0 0 0,0 0 0,0 0 0,0 0 0,0 0 0,1 0-1,-1 0 1,0 0 0,0 0 0,0 0 0,0 0 0,10-4 59,6-8-5,60-58 194,15-13 124,-80 73-326,-9 9-41,-1-1 1,1 1-1,-1-1 0,1 1 1,-1-1-1,1 1 0,0 0 1,-1 0-1,1 0 0,0 0 0,0 0 1,0 0-1,0 0 0,0 1 1,0-1-1,0 1 0,0-1 1,0 1-1,1 0 0,-1 0 1,0 0-1,3 0 0,-4 3 7,0 1 0,1-1 0,-1 1 0,0-1 0,-1 1 0,1 5 0,1-2 11,2 16 17,-3-12-17,1 0 0,1 0-1,0 0 1,0 0 0,6 11 0,-8-19-22,1-1-1,-1 1 1,1-1 0,0 1 0,0-1 0,0 0 0,0 1 0,0-1 0,1 0 0,-1 0 0,1-1 0,-1 1 0,1 0 0,0-1 0,-1 0-1,1 1 1,0-1 0,0 0 0,0-1 0,0 1 0,0 0 0,0-1 0,6 1 0,5-2 7,1 0-1,0 0 1,0-2 0,0 0-1,-1 0 1,0-2 0,20-7-1,4-5 6,50-30-1,117-92 87,-204 138-100,9-5 9,-9 5-3,1 1 0,-1-1-1,0 1 1,0-1 0,0 0 0,1 1-1,-1-1 1,0 0 0,0 0 0,0 0 0,0 0-1,0 0 1,0 0 0,-1 0 0,1 0-1,0 0 1,0-1 0,-1 1 0,2-3 0,-2 4 13,2 11-98,-1-6 82,0 1 1,0 0 1,1-1 0,-1 1 0,1 0 0,1-1 0,-1 1-1,1-1 1,-1 0 0,8 10 0,-10-15-6,1 0 1,-1 1 0,0-1-1,1 0 1,-1 1 0,0-1-1,1 0 1,-1 1-1,0-1 1,1 0 0,-1 0-1,1 0 1,-1 1-1,1-1 1,-1 0 0,1 0-1,-1 0 1,1 0-1,-1 0 1,1 0 0,-1 0-1,1 0 1,-1 0 0,0 0-1,1 0 1,-1 0-1,1 0 1,-1 0 0,1 0-1,-1-1 1,1 1-1,-1 0 1,1 0 0,-1 0-1,0-1 1,1 1 0,-1 0-1,1-1 1,-1 1-1,0 0 1,1-1 0,-1 1-1,1-1 1,11-23 56,-10 19-51,14-37 48,-2-2 1,-2 1 0,-2-2-1,-2 1 1,-2-1-1,-2-1 1,-2 1-1,-5-66 1,3 100-37,-7-46 66,7 54-79,-1 0 0,1-1 0,-1 1 0,0 0 0,-1-1 0,1 1 0,0 0 0,-1 0 0,0 0 0,0 0 0,0 0 0,-4-4 0,5 6-6,0 1-1,1-1 1,-1 1-1,0-1 0,0 1 1,0-1-1,0 1 0,0 0 1,0-1-1,0 1 0,-1 0 1,1 0-1,0 0 1,0 0-1,0 0 0,0 0 1,0 0-1,0 0 0,0 0 1,0 1-1,0-1 1,0 0-1,0 1 0,0-1 1,0 0-1,0 1 0,0 0 1,0-1-1,0 1 0,0-1 1,1 1-1,-1 0 1,0 0-1,0-1 0,0 2 1,-4 4-5,1-1 1,-1 1 0,-6 12 0,11-18 3,-8 17-3,0-1 0,1 1 0,1 0 0,1 1 0,0-1 0,1 1 0,1 0 0,-1 23 0,3-2-19,1-1 0,9 72 0,1-59 53,3 0 0,1-2-1,3 0 1,2 0 0,33 61 0,-50-106 17,1 0 0,0 0 0,-1 0 1,1-1-1,5 5 0,-8-7-172,1-1-1,-1 1 1,1 0-1,-1-1 1,1 1-1,-1-1 1,1 1-1,0-1 1,-1 1-1,1-1 1,0 1 0,-1-1-1,1 1 1,0-1-1,0 0 1,-1 0-1,1 1 1,0-1-1,0 0 1,0 0-1,0 0 1,-1 0-1,1 0 1,0 0 0,0 0-1,0 0 1,-1 0-1,1 0 1,0-1-1,0 1 1,0 0-1,-1-1 1,1 1-1,1-1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8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1435 9440,'0'0'6848,"15"-5"-6369,-7 2-407,3 0 22,-1-1-1,1 0 1,-1-1-1,0 0 1,-1 0-1,1-1 1,-1 0-1,16-15 1,21-25 441,-3-3 1,38-56-1,61-115 751,-81 116-462,65-151 0,-122 244-659,1 0 0,-1 0 0,-1-1 0,0 1 0,-1-1 0,0 0 0,-1 0 0,0 1 0,0-1 0,-2 0 0,-1-17 0,2 29-148,0 0 1,0 0-1,0 0 0,0 0 1,0 0-1,0-1 1,0 1-1,0 0 1,0 0-1,-1 0 1,1 0-1,0 0 1,0 0-1,0-1 1,0 1-1,0 0 0,0 0 1,0 0-1,0 0 1,0 0-1,0 0 1,-1 0-1,1 0 1,0-1-1,0 1 1,0 0-1,0 0 0,0 0 1,0 0-1,0 0 1,-1 0-1,1 0 1,0 0-1,0 0 1,0 0-1,0 0 1,0 0-1,-1 0 1,1 0-1,0 0 0,0 0 1,0 0-1,0 0 1,0 0-1,-1 0 1,1 0-1,0 0 1,0 0-1,0 0 1,0 1-1,0-1 1,0 0-1,0 0 0,-1 0 1,1 0-1,0 0 1,0 0-1,0 0 1,0 0-1,0 1 1,0-1-1,0 0 1,0 0-1,-9 10 253,7-6-176,-8 9 18,1 0 0,1 1-1,0 0 1,1 1 0,1-1 0,-9 29 0,-14 94 272,20-91-230,3 0 0,1 1 1,3 63-1,5-69 123,2 0 0,11 44-1,-15-84-259,-1 0 0,1 1 0,-1-1 0,1 0 0,0 0 0,0 0 0,0 0 0,-1 0 0,1 0 0,0 0-1,0 0 1,0 0 0,0 0 0,0-1 0,1 1 0,-1 0 0,0-1 0,0 1 0,0 0 0,1-1 0,-1 0-1,0 1 1,1-1 0,-1 0 0,0 0 0,1 0 0,1 0 0,0 1 24,1-1 0,0 0 0,0-1 1,0 1-1,-1-1 0,1 1 0,0-1 0,-1 0 1,4-2-1,4-3 23,0 0 1,-1-1 0,0 0-1,0-1 1,-1 0 0,0-1-1,13-15 1,51-74 276,-68 91-314,54-87 356,63-140-1,-67 112-208,22-42 3,-22 52-67,29-52 95,-78 154-172,-3 5 1,0 0 0,0 0-1,0 0 1,-1 0 0,0 0 0,0 0 0,0-1 0,0 1 0,0-8 0,-3 13-17,1 0 1,-1 0 0,1 1 0,-1-1-1,0 0 1,1 0 0,-1 0-1,1 0 1,-1 0 0,1 1-1,-1-1 1,1 0 0,-1 1 0,1-1-1,-1 0 1,1 1 0,-1-1-1,1 1 1,-1-1 0,1 0 0,0 1-1,-1-1 1,1 1 0,-1 0-1,-14 23 44,-2 0 36,2 0-1,1 2 1,-14 34-1,18-32-96,-59 150 0,-7 15 0,23-55 0,-19 69 0,3-7 0,63-186 0,3-7 0,0 0 0,0 0 0,1 1 0,-1-1 0,2 1 0,-1 0 0,0 8 0,0-9 0,5-15 0,5-8 0,-1 0 0,-1-1 0,-1 0 0,4-17 0,-5 16 0,1-1 0,1 1 0,9-20 0,-9 27 0,-5 6 0,1 1 0,0 0 0,0 0 0,1 0 0,-1 0 0,1 0 0,0 0 0,0 1 0,0-1 0,0 1 0,0 0 0,1 0 0,0 0 0,4-3 0,-7 6 0,0 0 0,0 0 0,-1 0 0,1 0 0,0 0 0,0-1 0,0 2 0,0-1 0,0 0 0,0 0 0,-1 0 0,1 0 0,0 0 0,0 1 0,0-1 0,0 0 0,-1 1 0,1-1 0,0 1 0,0-1 0,-1 1 0,1-1 0,0 1 0,-1-1 0,1 1 0,-1 0 0,1-1 0,0 1 0,-1 0 0,1 0 0,-1-1 0,1 2 0,14 28 0,-3 6 0,10 48 0,-2-8 0,-18-66 0,1-1 0,1 0 0,0 1 0,0-1 0,0-1 0,1 1 0,7 8 0,-10-14 0,0-1 0,0 0 0,1 0 0,-1 0 0,1 0 0,-1 0 0,1 0 0,0 0 0,0-1 0,-1 0 0,1 1 0,0-1 0,0 0 0,0-1 0,1 1 0,-1 0 0,0-1 0,0 0 0,0 0 0,0 0 0,1 0 0,-1 0 0,0 0 0,0-1 0,5-1 0,2-1 0,0 0 0,-1-1 0,1-1 0,-1 1 0,15-11 0,42-36 0,-36 28 0,-17 11 0,-1 0 0,0-1 0,0 0 0,-1 0 0,11-19 0,2-1 0,-23 32 0,0 0 0,0-1 0,-1 1 0,1 0 0,0 0 0,0 0 0,-1-1 0,1 1 0,-1 0 0,1 0 0,-1-1 0,1 1 0,-1-1 0,0 1 0,0 0 0,0-1 0,0 1 0,0-1 0,0 1 0,0 0 0,0-1 0,0 1 0,-1-2 0,1 3 0,-1-1 0,1 1 0,0-1 0,-1 1 0,1 0 0,0-1 0,-1 1 0,1 0 0,0 0 0,-1-1 0,1 1 0,-1 0 0,1 0 0,-1 0 0,1 0 0,-1-1 0,1 1 0,0 0 0,-1 0 0,1 0 0,-1 0 0,1 0 0,-1 0 0,0 0 0,-19 9 0,-4 8 0,1 1 0,-37 38 0,49-45 0,1 1 0,0 0 0,1 1 0,0 0 0,1 1 0,-12 26 0,16-31 0,1 0 0,0 0 0,1 0 0,0 1 0,0-1 0,0 11 0,2-19 0,0 0 0,1 0 0,-1 0 0,0 0 0,0 0 0,1 0 0,-1 0 0,1 0 0,-1 0 0,1-1 0,-1 1 0,1 0 0,0 0 0,-1 0 0,1-1 0,0 1 0,0 0 0,0-1 0,-1 1 0,1 0 0,0-1 0,0 1 0,0-1 0,0 0 0,0 1 0,0-1 0,0 0 0,0 1 0,0-1 0,0 0 0,0 0 0,0 0 0,0 0 0,0 0 0,0 0 0,0 0 0,2-1 0,2 1 0,0-1 0,0 1 0,0-1 0,0 0 0,0-1 0,7-2 0,-4-1 0,0 1 0,0-1 0,-1-1 0,0 0 0,0 0 0,0 0 0,-1-1 0,0 0 0,0 0 0,5-9 0,6-11 0,19-44 0,-27 53 0,-6 12 0,0 0 0,0 0 0,1 0 0,0 0 0,0 0 0,6-5 0,-10 11 0,0 0 0,1 0 0,-1 0 0,1 1 0,-1-1 0,0 0 0,1 0 0,-1 0 0,0 0 0,1 0 0,-1 0 0,1 1 0,-1-1 0,0 0 0,1 0 0,-1 1 0,0-1 0,0 0 0,1 0 0,-1 1 0,0-1 0,1 0 0,-1 1 0,0-1 0,0 0 0,0 1 0,1-1 0,-1 0 0,0 1 0,13 20 0,-5-8 0,12 15 0,32 50 0,-51-77 0,0 1 0,0 0 0,0 0 0,1 0 0,-1-1 0,0 1 0,1-1 0,-1 1 0,1-1 0,-1 1 0,1-1 0,0 0 0,-1 0 0,1 0 0,0 0 0,0 0 0,0 0 0,0-1 0,0 1 0,0 0 0,0-1 0,0 0 0,0 1 0,0-1 0,0 0 0,0 0 0,0 0 0,0 0 0,0-1 0,0 1 0,0 0 0,0-1 0,0 0 0,0 1 0,0-1 0,3-1 0,3-3 0,0 0 0,0 0 0,0 0 0,0-1 0,-1 0 0,9-11 0,2-2 0,-2-2 0,0 0 0,-1-1 0,-1 0 0,17-41 0,42-127 0,-72 185 0,126-481 0,-94 296 0,-34 184 0,-3 12 0,-4 12 0,-12 38 0,2 1 0,3 0 0,2 2 0,-9 103 0,10-44 0,3-39 0,0 136 0,12-151 0,18 107 0,-14-156 0,-7-14 0,0-1 0,0 0 0,1 0 0,-1 0 0,0 0 0,0 0 0,1 0 0,-1 0 0,0 0 0,0 0 0,0 0 0,1 0 0,-1 0 0,0 0 0,0 0 0,1 0 0,-1 0 0,0 0 0,0 0 0,0 0 0,1 0 0,-1 0 0,0 0 0,0 0 0,1 0 0,-1 0 0,0 0 0,0-1 0,0 1 0,1 0 0,-1 0 0,0 0 0,0 0 0,0 0 0,1-1 0,0-2 0,1 1 0,0-1 0,0 0 0,-1 0 0,0 0 0,1 0 0,0-5 0,20-84 980,-10 33-3291,-8 40-293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8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17887,'0'0'3096,"14"5"-2377,17 5-295,1-1-1,44 7 1,302 12 2186,-351-27-2369,30-3 0,-48 1-184,1-1 0,-1 1 0,0-2 0,0 1-1,0-1 1,15-7 0,-3 2 244,0 0-4119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5:59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14272,'0'0'1728,"85"0"-873,-13-2 9,21-8-112,8 4 0,10 2-112,-6-2 8,1-6-184,-5-2 16,2-2-200,6-9 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04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1383 11256,'0'0'8425,"13"3"-7992,0 0-292,4 0 115,-1 1 0,21 9 0,-31-11-121,1 0 0,-1-1 0,1 1-1,-1-1 1,1-1 0,0 1 0,0-1 0,-1 0-1,1-1 1,0 1 0,-1-1 0,1-1-1,-1 1 1,1-1 0,-1 0 0,0-1 0,1 0-1,6-4 1,-8 4-47,0 0-1,-1 0 1,1-1 0,-1 0-1,0 0 1,0 0-1,-1 0 1,1 0 0,-1-1-1,0 0 1,0 1-1,0-1 1,-1-1 0,1 1-1,-1 0 1,0 0 0,-1-1-1,0 1 1,0-1-1,0 1 1,0-1 0,-1-6-1,1 8-38,-1 1 0,-1-1 0,1 1 0,0-1 0,-1 1 0,0-1 0,1 1-1,-1-1 1,-1 1 0,1-1 0,0 1 0,-1 0 0,0 0 0,0 0 0,0 0 0,0 0-1,0 0 1,-1 0 0,1 1 0,-1-1 0,1 1 0,-1 0 0,0 0 0,0 0 0,0 0 0,0 0-1,-1 1 1,1-1 0,0 1 0,-1 0 0,1 0 0,-1 0 0,1 0 0,-1 1 0,1 0 0,-6-1-1,0 1 9,0 0-1,0 1 1,1-1-1,-1 2 1,0-1-1,0 1 1,1 1-1,-1-1 0,1 1 1,-1 1-1,1 0 1,0 0-1,-9 7 1,14-9-36,-1 0 1,1 1 0,-1 0 0,1 0 0,0 0-1,0 1 1,0-1 0,1 0 0,-1 1 0,1 0 0,0 0-1,0 0 1,0 0 0,0 0 0,1 0 0,-1 0-1,1 0 1,0 1 0,1-1 0,-1 0 0,1 1-1,0-1 1,0 1 0,0-1 0,0 0 0,1 1 0,0-1-1,1 7 1,1-1 21,1 1 0,0-1 0,0 0 0,1 0 0,0 0 0,1-1 0,0 1 0,0-1 0,1-1 0,0 1 0,1-1 0,-1 0 0,2-1 0,-1 0 0,1 0 0,0-1 0,1 0 0,-1-1 0,1 0 0,14 5 0,-12-5 44,0-2 1,0 1-1,1-1 1,-1-1-1,1 0 1,-1-1 0,1-1-1,-1 0 1,26-3-1,-20 0 7,0-1-1,0-1 0,-1 0 1,1-2-1,-1 0 1,18-11-1,9-4 99,-2-3-1,-1-2 0,-1-1 1,63-58-1,-73 57-123,-2-1-1,-1-2 0,-2-1 1,-1-1-1,-1 0 0,-2-2 1,23-54-1,-20 29-67,-2-2 0,-3 0 0,-3-1 0,-3 0 0,-2-1 0,-3-1 0,-2-106 0,-7 130 0,-3 0 0,-1 0 0,-12-49 0,15 87 0,1 0 0,-1 0 0,0 1 0,0-1 0,0 0 0,-1 1 0,1-1 0,-1 1 0,-4-4 0,7 6 0,-1 0 0,0 0 0,0 0 0,0 0 0,0 0 0,0 0 0,0 1 0,0-1 0,0 0 0,0 1 0,0-1 0,-1 1 0,1-1 0,0 1 0,0-1 0,-1 1 0,1 0 0,0 0 0,0-1 0,-1 1 0,1 0 0,0 0 0,0 1 0,-1-1 0,1 0 0,0 0 0,-1 0 0,1 1 0,0-1 0,0 1 0,-2 0 0,-9 10 0,0 0 0,0 1 0,1 1 0,1 0 0,0 0 0,1 1 0,1 0 0,0 0 0,-8 21 0,1 2 0,2 2 0,-9 42 0,-10 83 0,28-144 0,-6 41 0,3 0 0,2 0 0,3 0 0,2 0 0,3 1 0,3-1 0,15 66 0,-18-117 0,1 1 0,0-1 0,1-1 0,0 1 0,0-1 0,1 1 0,8 9 0,12 20 0,-22-33 0,0 1 0,0-1 0,1 1 0,0-1 0,0 0 0,1-1 0,-1 0 0,1 1 0,0-2 0,1 1 0,-1-1 0,1 0 0,10 4 0,-8-4 0,0-1 0,1-1 0,0 0 0,0 0 0,0-1 0,0 0 0,0-1 0,0 0 0,19-3 0,42-11 0,-16 1 0,-47 10 0,0 0 0,-1 0 0,1 0 0,-1-1 0,0-1 0,0 1 0,-1-1 0,1 0 0,7-9 0,4-1 0,-14 12 0,0-1 0,0 0 0,0 0 0,-1-1 0,1 1 0,-1-1 0,0 0 0,-1 1 0,1-1 0,-1-1 0,0 1 0,0 0 0,0 0 0,-1-1 0,0 1 0,0-1 0,0 1 0,-1-1 0,0 1 0,0-1 0,0 0 0,-1 1 0,0-1 0,0 1 0,0 0 0,-1-1 0,1 1 0,-1 0 0,-1 0 0,1 0 0,-1 0 0,0 0 0,0 0 0,0 1 0,0-1 0,-1 1 0,0 0 0,0 0 0,0 1 0,0-1 0,-1 1 0,-5-4 0,6 5 0,1 0 0,0 1 0,0-1 0,-1 1 0,1 0 0,-1 0 0,1 0 0,-1 0 0,1 0 0,-1 1 0,0 0 0,1 0 0,-1 0 0,0 0 0,1 0 0,-1 1 0,0 0 0,1-1 0,-1 1 0,1 1 0,0-1 0,-1 0 0,1 1 0,0 0 0,0 0 0,-1 0 0,1 0 0,1 0 0,-1 0 0,0 1 0,1 0 0,-1-1 0,1 1 0,-3 4 0,0 1 0,0-1 0,0 1 0,1 1 0,0-1 0,1 0 0,0 1 0,0 0 0,0-1 0,1 1 0,1 0 0,0 1 0,-1 9 0,2-5 0,1 1 0,-1 0 0,2 0 0,0 0 0,1-1 0,9 27 0,-9-34 0,0 0 0,0 0 0,0 0 0,1-1 0,0 1 0,1-1 0,0 0 0,-1 0 0,2 0 0,-1-1 0,1 0 0,0 0 0,0 0 0,0-1 0,1 0 0,-1 0 0,1-1 0,14 6 0,-10-6 0,1 0 0,-1 0 0,1-1 0,-1-1 0,1 0 0,0-1 0,-1 0 0,1 0 0,0-2 0,-1 1 0,19-6 0,-11 1 0,1-1 0,-1-1 0,-1 0 0,0-2 0,0 0 0,-1-1 0,0-1 0,0 0 0,-2-1 0,0-1 0,0 0 0,15-21 0,-10 6 0,26-52 0,-24 39 0,-18 35 0,1-2 0,0 0 0,1 0 0,0 0 0,13-14 0,-18 22 0,0 0 0,0 0 0,0 0 0,0 0 0,0 0 0,0 0 0,0 0 0,0 0 0,0 0 0,1 1 0,-1-1 0,0 1 0,0-1 0,1 1 0,-1-1 0,0 1 0,1 0 0,-1-1 0,1 1 0,-1 0 0,0 0 0,1 0 0,-1 0 0,1 1 0,-1-1 0,0 0 0,1 0 0,-1 1 0,0-1 0,1 1 0,-1-1 0,0 1 0,3 1 0,0-1 0,-1 0 0,0 0 0,1 0 0,-1 1 0,0-1 0,0 1 0,0-1 0,0 1 0,0 0 0,-1 0 0,1 0 0,0 0 0,-1 1 0,0-1 0,1 1 0,-1 0 0,2 4 0,-4-7 0,0 0 0,0 0 0,0 1 0,0-1 0,0 0 0,0 1 0,0-1 0,0 0 0,0 0 0,0 1 0,0-1 0,0 0 0,0 0 0,0 1 0,-1-1 0,1 0 0,0 0 0,0 0 0,0 1 0,-1-1 0,1 0 0,0 0 0,0 0 0,0 1 0,-1-1 0,1 0 0,0 0 0,0 0 0,-1 0 0,1 0 0,0 0 0,0 0 0,-1 0 0,1 0 0,0 0 0,-1 0 0,1 0 0,0 0 0,0 0 0,-1 0 0,1 0 0,-1 0 0,-13 0 0,12 0 0,-12 0 0,1 0 0,-1 1 0,0 1 0,1 0 0,-1 1 0,1 0 0,0 1 0,0 1 0,0 0 0,-12 7 0,19-7 0,0 0 0,0 1 0,-8 8 0,-16 15 0,26-26 0,0 0 0,0 1 0,0 0 0,1-1 0,-1 2 0,1-1 0,0 0 0,0 0 0,1 1 0,-1 0 0,1-1 0,0 1 0,0 0 0,-2 9 0,4-10 0,-1 0 0,1 0 0,0 0 0,0-1 0,0 1 0,0 0 0,1 0 0,-1 0 0,1-1 0,0 1 0,0 0 0,1-1 0,-1 1 0,1-1 0,0 1 0,-1-1 0,1 0 0,1 0 0,-1 0 0,5 6 0,7 4 0,0 0 0,0-1 0,1 0 0,1-1 0,23 13 0,-30-20 0,-1 0 0,1-1 0,0 0 0,0 0 0,1-1 0,-1 0 0,0-1 0,1 0 0,-1 0 0,1-1 0,-1 0 0,19-4 0,3-2 0,-2-1 0,1-1 0,-1-2 0,0-1 0,-1-1 0,0-2 0,-1-1 0,49-35 0,-56 33 0,0 0 0,0-1 0,-2-2 0,-1 1 0,0-2 0,-1 0 0,-1-1 0,-2-1 0,0 0 0,18-46 0,8-50 0,-5-2 0,28-188 0,-41 95 0,-16 140 0,-2 39 0,-1 1 0,-3-1 0,-8-67 0,9 101 0,0 0 0,0 1 0,0-1 0,0 0 0,0 1 0,0-1 0,0 0 0,0 0 0,0 1 0,-1-1 0,1 0 0,0 1 0,0-1 0,-1 1 0,1-1 0,0 0 0,-1 1 0,1-1 0,-1 1 0,1-1 0,-1 1 0,1-1 0,-1 1 0,1-1 0,-1 1 0,1-1 0,-1 1 0,0 0 0,1-1 0,-1 1 0,0 0 0,1 0 0,-1-1 0,0 1 0,1 0 0,-1 0 0,0 0 0,-1 0 0,1 1 0,-1 0 0,1-1 0,0 1 0,-1 0 0,1 0 0,-1 1 0,1-1 0,0 0 0,0 0 0,0 1 0,0-1 0,0 0 0,0 1 0,0-1 0,0 1 0,0 2 0,-21 46 0,3 2 0,2 0 0,2 1 0,3 0 0,-7 64 0,-10 162 0,25 1 0,6-237 0,11 108 0,-10-134 0,0 0 0,2-1 0,0 1 0,0-1 0,2 0 0,13 25 0,-19-38 0,1 0 0,-1-1 0,1 0 0,-1 1 0,1-1 0,0 0 0,0 0 0,0 0 0,0 0 0,0 0 0,0 0 0,0 0 0,1-1 0,-1 0 0,1 1 0,-1-1 0,1 0 0,0 0 0,-1 0 0,1 0 0,0-1 0,-1 1 0,1-1 0,0 1 0,0-1 0,0 0 0,0 0 0,-1-1 0,1 1 0,0 0 0,0-1 0,0 0 0,-1 1 0,1-1 0,0 0 0,-1-1 0,3 0 0,7-5 0,-1 0 0,-1-1 0,1 0 0,-1-1 0,-1 0 0,13-15 0,-1 1 0,-2-2 0,0 0 0,21-38 0,-33 50 0,0-1 0,-2 0 0,0 1 0,0-2 0,-1 1 0,-1 0 0,0-1 0,-1 0 0,0-20 0,-2 27 0,0 7 0,-1 0 0,1 0 0,0 0 0,0 0 0,0 1 0,0-1 0,0 0 0,0 0 0,0 0 0,0 0 0,1 1 0,-1-1 0,0 0 0,0 0 0,1 0 0,-1 0 0,1 1 0,-1-1 0,0 0 0,1 1 0,0-1 0,-1 0 0,1 1 0,-1-1 0,1 0 0,0 1 0,-1-1 0,1 1 0,0-1 0,-1 1 0,1 0 0,0-1 0,0 1 0,0 0 0,-1-1 0,2 1 0,5-3 0,1 1 0,-1-1 0,0 2 0,0-1 0,1 1 0,-1 0 0,1 0 0,-1 1 0,1 0 0,-1 1 0,13 1 0,-6 1 0,-1 1 0,1 0 0,-1 1 0,0 0 0,18 10 0,-26-12 0,-1 1 0,0-1 0,1 1 0,-1 0 0,-1 0 0,1 0 0,0 0 0,-1 1 0,0-1 0,0 1 0,-1 0 0,1 0 0,-1 0 0,0 0 0,0 1 0,-1-1 0,1 0 0,-1 1 0,0-1 0,0 8 0,0 14 0,0 0 0,-7 51 0,5-63 0,-5 23 0,4-26 0,0 0 0,1-1 0,0 1 0,2 12 0,-1-23 0,0-1 0,0 1 0,0-1 0,0 1 0,0 0 0,0-1 0,1 1 0,-1-1 0,0 1 0,0-1 0,1 1 0,-1-1 0,0 1 0,1-1 0,-1 0 0,1 1 0,-1-1 0,0 1 0,1-1 0,-1 0 0,1 1 0,-1-1 0,1 0 0,-1 0 0,2 1 0,18 0 0,-13-2 0,0 0 0,0-1 0,13-5 0,0-2 0,-1-1 0,0-2 0,-1 1 0,0-2 0,21-19 0,75-83 0,-95 98 0,-16 15 0,0-1 0,-1 1 0,1 0 0,0-1 0,-1 1 0,0-1 0,0 0 0,0 0 0,0 0 0,0 0 0,2-6 0,0 0 0,-11 26 0,0 1 0,2 0 0,0 0 0,-2 25 0,6-37 0,0 1 0,0-1 0,1 1 0,0 0 0,0-1 0,1 1 0,-1-1 0,2 1 0,-1-1 0,1 1 0,0-1 0,0 0 0,0 0 0,1 0 0,0 0 0,7 9 0,-6-9 0,1-1 0,0 0 0,0-1 0,1 1 0,-1-1 0,1 0 0,10 5 0,-14-8 0,0 0 0,0 0 0,0-1 0,0 1 0,0-1 0,1 1 0,-1-1 0,0 0 0,0 0 0,1 0 0,-1 0 0,0 0 0,0 0 0,0-1 0,1 1 0,-1-1 0,0 1 0,0-1 0,0 0 0,0 0 0,0 0 0,0 0 0,0 0 0,0 0 0,0-1 0,-1 1 0,4-4 0,-2 2 0,1-1 0,-1 0 0,0 0 0,0-1 0,0 1 0,0 0 0,-1-1 0,0 0 0,0 1 0,0-1 0,-1 0 0,1 0 0,-1 0 0,-1 0 0,2-7 0,-2 4 0,-1 0 0,1 0 0,-2 0 0,1 0 0,-1 0 0,0 1 0,0-1 0,-1 0 0,-4-8 0,0 3 0,-1-1 0,-1 1 0,1 1 0,-2-1 0,0 2 0,0-1 0,-1 2 0,0-1 0,-1 1 0,-13-8 0,15 13 0,1 1 0,-1-1 0,0 2 0,-1-1 0,1 1 0,-17-2 0,24 5 0,2-1 0,1 1 0,-1 0 0,1 0 0,-1 0 0,1-1 0,-1 1 0,0 0 0,1 0 0,-1 0 0,1 0 0,-1 0 0,0 0 0,1 0 0,-1 0 0,0 0 0,1 1 0,-1-1 0,1 0 0,-1 0 0,1 0 0,-1 1 0,0-1 0,1 0 0,-1 1 0,1-1 0,-1 0 0,1 1 0,0-1 0,-1 1 0,1-1 0,-1 1 0,1-1 0,0 1 0,-1-1 0,1 1 0,0-1 0,-1 2 0,1-2 0,0 1 0,0 0 0,0 0 0,0 0 0,0 0 0,1 0 0,-1 0 0,0 0 0,0 0 0,1 0 0,-1 0 0,0 0 0,1 0 0,-1-1 0,1 1 0,-1 0 0,1 0 0,0-1 0,-1 1 0,2 1 0,4 1 0,0 1 0,0-1 0,0-1 0,0 1 0,1-1 0,-1 0 0,1-1 0,-1 0 0,13 2 0,-3-1 0,10 1 0,-1-2 0,1 0 0,44-5 0,-40 1 0,0 2 0,42 3 0,-44 1 0,-12-3 0,-1 2 0,1 0 0,-1 1 0,0 0 0,1 1 0,19 9 0,-32-11 0,0 0 0,-1 0 0,1 0 0,-1 0 0,0 1 0,1-1 0,-1 1 0,0-1 0,-1 1 0,1 0 0,0 0 0,-1-1 0,1 1 0,-1 0 0,0 1 0,0-1 0,0 0 0,-1 0 0,1 0 0,-1 0 0,1 1 0,-1-1 0,0 0 0,-1 0 0,1 1 0,0-1 0,-2 4 0,1 1 0,-1-1 0,0 1 0,0 0 0,-1-1 0,0 1 0,0-1 0,-1 0 0,0 0 0,0 0 0,-6 7 0,12-17 0,45-58 0,-40 51 0,1 1 0,0 0 0,1 1 0,0 0 0,0 0 0,12-7 0,-20 15 0,0-1 0,0 1 0,0 0 0,0-1 0,0 1 0,0 0 0,0 0 0,0-1 0,0 1 0,0 0 0,0 0 0,0 0 0,0 0 0,0 0 0,0 1 0,0-1 0,0 0 0,0 0 0,0 1 0,0-1 0,0 0 0,0 1 0,1 1 0,0-1 0,0 0 0,-1 1 0,1-1 0,-1 1 0,1 0 0,-1 0 0,1-1 0,1 5 0,2 5 0,0 1 0,-1-1 0,3 14 0,-1-7 0,-3-9 0,1 0 0,0 0 0,1 0 0,0-1 0,0 0 0,0 0 0,1 0 0,12 10 0,-16-16 0,0 0 0,1 0 0,0 0 0,-1 0 0,1-1 0,0 1 0,0-1 0,0 0 0,0 0 0,0 0 0,0 0 0,0-1 0,0 1 0,0-1 0,0 0 0,0 1 0,1-2 0,-1 1 0,0 0 0,0-1 0,0 1 0,0-1 0,0 0 0,0 0 0,0 0 0,0 0 0,0-1 0,0 1 0,-1-1 0,3-1 0,12-9 0,0-1 0,-1 0 0,-1-1 0,0-1 0,-2 0 0,1-1 0,17-28 0,1-7 0,31-71 0,-50 84 0,-13 38 0,0 0 0,0 0 0,0 1 0,0-1 0,0 0 0,0 0 0,0 0 0,0 0 0,0 0 0,1 0 0,-1 0 0,0 1 0,0-1 0,0 0 0,0 0 0,0 0 0,0 0 0,0 0 0,0 0 0,0 0 0,0 0 0,0 1 0,1-1 0,-1 0 0,0 0 0,0 0 0,0 0 0,0 0 0,0 0 0,0 0 0,0 0 0,1 0 0,-1 0 0,0 0 0,0 0 0,0 0 0,0 0 0,0 0 0,0 0 0,1 0 0,-1 0 0,0 0 0,0 0 0,0 0 0,0 0 0,0 0 0,0 0 0,1 0 0,-1 0 0,0 0 0,0 0 0,0 0 0,0-1 0,0 1 0,0 0 0,0 0 0,0 0 0,1 0 0,-1 0 0,0 0 0,0 0 0,0 0 0,0-1 0,0 1 0,0 0 0,8 29 0,-1 0 0,-2 0 0,0 0 0,-2 1 0,-1 32 0,2 10 0,-3-60 0,0 3 0,0 0 0,-1 0 0,-2 16 0,2-28 0,0 1 0,-1-1 0,1 0 0,-1 0 0,0 0 0,0 0 0,0 0 0,0 0 0,-1 0 0,1-1 0,-1 1 0,0 0 0,1-1 0,-1 1 0,-1-1 0,1 0 0,0 0 0,0 1 0,-1-1 0,-4 3 0,5-5 0,1 1 0,-1-1 0,0 0 0,1 1 0,-1-1 0,0 0 0,1 0 0,-1 0 0,0 0 0,1 0 0,-1 0 0,0 0 0,1-1 0,-1 1 0,0-1 0,1 1 0,-1-1 0,1 0 0,-1 1 0,1-1 0,-1 0 0,1 0 0,-3-2 0,-3-3 0,0-1 0,-13-14 0,12 12 0,-8-10 0,12 14 0,-1-1 0,0 1 0,0 0 0,-1 0 0,-5-5 0,3-1 0,11 15 0,0 0 0,0-1 0,0 1 0,1-1 0,-1 0 0,1 0 0,4 3 0,6 5 0,-1-1 0,0 0 0,0-1 0,1-1 0,0 0 0,1-1 0,-1-1 0,26 8 0,-31-11 0,1 0 0,0-1 0,0-1 0,0 0 0,0 0 0,0 0 0,0-2 0,0 1 0,0-1 0,0 0 0,0-1 0,0-1 0,14-4 0,-19 4 0,0 1 0,-1-1 0,1 0 0,-1 0 0,1-1 0,-1 0 0,0 1 0,0-1 0,-1-1 0,5-4 0,3-7 0,13-27 0,-6 11 0,-12 18-3935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05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10848,'0'0'4425,"10"2"-3441,56 16 439,0-3 1,120 11-1,-127-24-769,100 3 1172,-131-6-1350,-1-2-1,1 0 1,46-13 0,152-67 1290,-167 58-4597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0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17 8432,'0'0'10874,"-12"-3"-10389,1 0-341,5 1-68,0 0 0,-1 0 0,1 1-1,0-1 1,-1 2 0,1-1 0,0 1-1,-1 0 1,1 0 0,-9 2 0,0 1 234,1 1 0,0 1 0,0 0 0,1 1 0,-1 1 0,1 0 0,0 0 0,1 2 0,0-1 0,1 2 0,-1-1 0,-14 18 0,22-19-148,-1 0 0,2 1 0,-1-1 0,1 1 0,1 0 0,-1 0 0,2 0 0,-1 0 0,1 0 0,0 14 0,2-14-71,1 0 1,0 0 0,0-1 0,1 1 0,0-1-1,0 1 1,1-1 0,0 0 0,0 0 0,1-1-1,0 1 1,0-1 0,1 0 0,0-1 0,1 1-1,-1-1 1,1 0 0,0-1 0,0 1 0,1-2-1,0 1 1,0-1 0,0 0 0,0 0 0,0-1-1,14 3 1,-10-4 0,1-1-1,-1-1 1,0 0 0,0-1 0,1 0-1,-1 0 1,0-2 0,20-5-1,5-5 175,49-26-1,-25 11 8,39-24 220,-68 34-171,55-23 1,63-14 385,-140 52-661,15-4 68,-25 7-113,1 0 0,-1 0 0,1-1 0,-1 1 0,1 0-1,-1 0 1,1-1 0,-1 1 0,1 0 0,-1-1 0,1 1-1,-1 0 1,1-1 0,-1 1 0,0 0 0,1-1 0,-1 1 0,0-1-1,0 1 1,1-1 0,-1 1 0,0-1 0,0 1 0,1-1-1,-1 1 1,0-1 0,0 1 0,0-1 0,0 1 0,0-1 0,0 1-1,0-1 1,0 0 0,-2-1-2,1 1 0,-1 0 0,1 0 0,-1 0 0,0 0 0,1 0 0,-1 0 0,0 1 0,0-1 0,1 1 0,-1-1 0,0 1 0,0 0 0,0-1 0,0 1 0,0 0 0,-2 0 0,-9 1 0,1 0 0,0 1 0,0 0 0,0 1 0,-22 8 0,9-1 0,-40 24 0,46-24 0,2 2 0,-1 0 0,-22 21 0,34-27 0,0 0 0,0 1 0,0 0 0,1 0 0,0 1 0,0-1 0,1 1 0,-1 0 0,2 1 0,-5 13 0,7-18 0,1-1 0,0 0 0,-1 0 0,1 1 0,1-1 0,-1 0 0,0 0 0,1 0 0,0 1 0,-1-1 0,1 0 0,1 0 0,-1 0 0,0 0 0,1 0 0,-1-1 0,1 1 0,0 0 0,0-1 0,0 1 0,0-1 0,1 0 0,-1 1 0,0-1 0,1 0 0,0-1 0,-1 1 0,1 0 0,0-1 0,0 1 0,0-1 0,0 0 0,0 0 0,0 0 0,6 0 0,-1-1 0,0-1 0,0 0 0,0-1 0,0 0 0,0 0 0,0-1 0,-1 0 0,1 0 0,-1-1 0,0 1 0,0-2 0,0 1 0,0-1 0,-1 0 0,0 0 0,0-1 0,9-10 0,-1-2 0,0 0 0,-1-1 0,-1-1 0,-1 0 0,9-24 0,-19 43 0,-1-1 0,1 0 0,0 1 0,0-1 0,-1 0 0,1 0 0,1 1 0,-1-1 0,0 1 0,0-1 0,0 1 0,1-1 0,1-1 0,-2 4 0,0 0 0,0 0 0,0 0 0,0 0 0,0 1 0,0-1 0,0 0 0,0 0 0,0 0 0,-1 1 0,1-1 0,-1 0 0,1 1 0,-1-1 0,1 3 0,4 9 0,1 7 0,2 0 0,0 0 0,21 35 0,-26-51 0,0 1 0,0-1 0,0 0 0,1 0 0,-1 0 0,1 0 0,0-1 0,1 1 0,-1-1 0,0 0 0,1 0 0,0 0 0,0-1 0,-1 0 0,1 0 0,1 0 0,-1-1 0,0 1 0,0-1 0,1 0 0,7 0 0,-6-2 0,1 0 0,-1 0 0,0-1 0,1 0 0,-1 0 0,0-1 0,0 0 0,-1 0 0,1 0 0,8-6 0,10-9 0,25-21 0,-43 34 0,65-60 0,23-16 0,-92 79 0,-1 0 0,1 0 0,0 0 0,0 1 0,0-1 0,0 1 0,0 0 0,0 0 0,1 0 0,-1 0 0,4 0 0,-5 1 0,-1 0 0,0 0 0,0 0 0,0 1 0,1-1 0,-1 0 0,0 0 0,0 1 0,0-1 0,1 0 0,-1 1 0,0-1 0,0 1 0,0 0 0,0-1 0,0 1 0,0 0 0,0 0 0,0-1 0,0 1 0,-1 0 0,1 0 0,0 0 0,0 0 0,-1 0 0,1 0 0,-1 0 0,1 0 0,-1 1 0,1 1 0,4 10 0,-3-7 0,0 0 0,0 1 0,-1-1 0,0 1 0,1 9 0,-2-15 0,0-1 0,0 1 0,0-1 0,0 0 0,0 1 0,0-1 0,0 1 0,0-1 0,0 0 0,0 1 0,0-1 0,0 1 0,0-1 0,0 0 0,1 1 0,-1-1 0,0 0 0,0 1 0,0-1 0,1 0 0,-1 1 0,0-1 0,0 0 0,1 1 0,-1-1 0,0 0 0,0 0 0,1 1 0,-1-1 0,1 0 0,-1 0 0,0 0 0,1 1 0,-1-1 0,0 0 0,1 0 0,-1 0 0,1 0 0,-1 0 0,0 0 0,1 0 0,-1 0 0,1 0 0,-1 0 0,0 0 0,1 0 0,-1 0 0,1 0 0,-1 0 0,0 0 0,1 0 0,-1-1 0,0 1 0,1 0 0,-1 0 0,0 0 0,1-1 0,0 1 0,22-17 0,-20 15 0,13-12 0,1 2 0,0 0 0,1 0 0,0 2 0,1 0 0,0 2 0,22-8 0,-39 16 0,-1 0 0,1 0 0,0 0 0,-1 1 0,1-1 0,-1 0 0,1 1 0,-1-1 0,0 1 0,1-1 0,-1 1 0,0 0 0,1 0 0,-1-1 0,0 1 0,1 0 0,-1 0 0,0 0 0,0 0 0,1 2 0,21 26 0,6 24 0,-25-44 0,0 0 0,0-1 0,1 1 0,0-1 0,0 0 0,1-1 0,0 1 0,10 9 0,-10-14 0,0 0 0,0-1 0,1 1 0,-1-1 0,0 0 0,1-1 0,-1 0 0,1 0 0,-1 0 0,1-1 0,6 0 0,-3 0 0,-6 0 49,-1-1 0,1 1 1,-1-1-1,1 0 0,-1-1 0,1 1 0,-1 0 0,0-1 1,0 0-1,0 0 0,0 0 0,0 0 0,0 0 1,0-1-1,-1 1 0,1-1 0,-1 0 0,0 1 0,3-5 1,4-6-1690,0-1 1,12-23-1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2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1166 11448,'0'0'3720,"12"-3"-2999,16-6-262,0 0 1,-1-1 0,37-21-1,-37 14-94,0-1 0,-2-1 0,0-2 0,-1-1 0,-1 0 0,38-49 0,-15 8 558,65-119 1,-77 112-233,26-76 0,5-10 151,-50 123-583,-2 0 1,10-37-1,-18 53-43,-1-1 0,-1 0-1,-1 0 1,0 0-1,-2-34 1,0 52-195,0-1 1,0 0 0,0 1 0,0-1-1,0 0 1,0 1 0,0-1 0,0 0-1,0 0 1,0 1 0,0-1 0,0 0-1,-1 1 1,1-1 0,0 0 0,0 1-1,-1-1 1,1 1 0,-1-1 0,1 1 0,0-1-1,-1 0 1,1 1 0,-1-1 0,1 1-1,-1 0 1,1-1 0,-1 1 0,0-1-1,1 1 1,-1 0 0,1-1 0,-1 1-1,0 0 1,1 0 0,-1 0 0,0-1-1,1 1 1,-1 0 0,0 0 0,1 0-1,-1 0 1,0 0 0,1 0 0,-1 0 0,0 0-1,0 1 1,1-1 0,-1 0 0,1 0-1,-1 1 1,0-1 0,0 1 0,-4 1 63,0 1 1,0 1 0,1-1-1,0 1 1,-7 5 0,-15 19 124,2 1 0,0 2 0,2 0 0,2 1 0,-23 46 1,7 0 306,-32 105 1,40-89 84,5 1-1,-13 108 1,34-186-551,0 0 1,2 0-1,0 0 1,1 1-1,0-1 1,8 31-1,-8-41-42,1 0 0,0-1 1,1 1-1,-1-1 0,1 0 0,0 1 0,1-1 1,-1 0-1,1-1 0,1 1 0,-1-1 0,1 0 1,0 0-1,0 0 0,0-1 0,0 1 0,1-1 1,0-1-1,10 6 0,-10-7-9,0-1 0,1 1 0,-1-1 0,0 0 0,1-1 0,-1 0 0,1 0 0,-1 0 0,1-1 0,-1 1 0,1-2 0,-1 1 0,0-1 0,1 0 0,-1 0 0,0-1 0,11-5 0,-3 0 0,-1-1 0,0 0 0,0 0 0,0-2 0,-2 1 0,14-15 0,-17 15 0,-1 0 0,0-1 0,0 0 0,-1 0 0,0 0 0,-1-1 0,7-21 0,-6 11 0,-1 0 0,-1-1 0,2-32 0,-6 53 0,0 0 0,0 1 0,1-1 0,-1 0 0,-1 0 0,1 0 0,0 1 0,0-1 0,0 0 0,-1 0 0,1 1 0,-1-1 0,0 0 0,1 1 0,-1-1 0,0 0 0,0 1 0,0-1 0,0 1 0,0 0 0,0-1 0,-1 1 0,1 0 0,0 0 0,-1-1 0,-2 0 0,0-4 0,4 6 0,-1-1 0,1 1 0,0 0 0,0-1 0,0 1 0,-1 0 0,1-1 0,0 1 0,0 0 0,-1-1 0,1 1 0,0 0 0,0 0 0,-1-1 0,1 1 0,0 0 0,-1 0 0,1 0 0,0-1 0,-1 1 0,1 0 0,-1 0 0,1 0 0,0 0 0,-1 0 0,0 0 0,28-2 0,49-10 0,-44 6 0,22-4 0,-15 2 0,1 1 0,55-1 0,-95 8 0,1 1 0,0-1 0,-1 0 0,1 0 0,-1 0 0,1 0 0,-1 0 0,1 1 0,-1-1 0,1 0 0,0 1 0,-1-1 0,1 0 0,-1 1 0,0-1 0,1 1 0,-1-1 0,1 0 0,-1 1 0,0-1 0,1 1 0,-1-1 0,0 1 0,1-1 0,-1 1 0,0 0 0,0-1 0,0 1 0,0-1 0,1 1 0,-1 0 0,0-1 0,0 1 0,0-1 0,0 2 0,-2 24 0,1-20 0,-14 78 0,-1 7 0,14-79 0,1 0 0,1 0 0,0 1 0,1-1 0,3 16 0,-4-27 0,0 0 0,1 1 0,-1-1 0,0 0 0,1 0 0,-1 1 0,1-1 0,-1 0 0,1 0 0,-1 0 0,1 0 0,0 1 0,0-1 0,0 0 0,0-1 0,-1 1 0,1 0 0,0 0 0,1 0 0,-1 0 0,0-1 0,0 1 0,0 0 0,0-1 0,0 1 0,2-1 0,0 1 0,0-1 0,-1 0 0,1 0 0,0 0 0,0-1 0,0 1 0,-1-1 0,1 1 0,0-1 0,-1 0 0,5-2 0,5-3 0,0 0 0,-1-1 0,20-16 0,-9 3 0,-2 0 0,25-32 0,14-14 0,-59 66 0,0 0 0,0 0 0,1 0 0,-1 0 0,0 1 0,0-1 0,1 0 0,-1 0 0,0 0 0,0 0 0,0 0 0,0 1 0,1-1 0,-1 0 0,0 0 0,0 0 0,0 0 0,0 1 0,1-1 0,-1 0 0,0 0 0,0 1 0,0-1 0,0 0 0,0 0 0,0 1 0,0-1 0,0 0 0,0 0 0,0 1 0,0-1 0,0 0 0,0 0 0,0 0 0,0 1 0,0-1 0,0 0 0,0 0 0,0 1 0,0-1 0,1 22 0,0-10 0,1 40 0,1 17 0,-2-62 0,0-1 0,1 0 0,-1 0 0,1 0 0,0 0 0,1 0 0,-1 0 0,6 7 0,-6-10 0,0-1 0,0 1 0,0-1 0,1 0 0,0 0 0,-1 0 0,1 0 0,0 0 0,0-1 0,0 1 0,0-1 0,0 0 0,0 0 0,0 0 0,0 0 0,0 0 0,1-1 0,-1 0 0,0 1 0,1-1 0,5-1 0,2 0 0,-1 0 0,1-1 0,-1 0 0,1-1 0,12-5 0,-6 1 0,-1-1 0,0-1 0,-1-1 0,0 0 0,0-1 0,-1-1 0,0 0 0,17-21 0,3-7 0,49-74 0,-52 64 0,-3 0 0,-1-2 0,31-88 0,-43 95 0,-3 1 0,-1-2 0,-2 0 0,5-92 0,-14 130 0,-1-33 0,1 40 0,0-1 0,0 1 0,-1 0 0,1-1 0,0 1 0,-1-1 0,1 1 0,-1 0 0,1 0 0,-1-1 0,0 1 0,0 0 0,1 0 0,-1 0 0,0-1 0,0 1 0,0 0 0,0 0 0,0 1 0,-1-1 0,1 0 0,0 0 0,-2 0 0,2 1 0,0-1 0,0 1 0,0 1 0,1-1 0,-1 0 0,0 0 0,0 0 0,0 0 0,0 0 0,0 1 0,0-1 0,0 1 0,1-1 0,-1 0 0,0 1 0,0-1 0,0 1 0,1 0 0,-1-1 0,0 1 0,1-1 0,-1 1 0,1 0 0,-1 0 0,1-1 0,-1 1 0,1 0 0,-1 0 0,0 1 0,-12 27 0,13-27 0,-52 161 0,45-133 0,1 0 0,1 1 0,0 49 0,5-27 0,3 0 0,2 0 0,3 0 0,1 0 0,23 67 0,-22-92 0,2 0 0,1-1 0,0-1 0,27 38 0,-39-62 0,1 0 0,-1 0 0,0-1 0,1 1 0,0 0 0,-1 0 0,1-1 0,0 1 0,0-1 0,0 0 0,0 1 0,0-1 0,0 0 0,0 0 0,0 0 0,4 0 0,-3-1 0,-1 0 0,0 0 0,0 0 0,0 0 0,1-1 0,-1 1 0,0-1 0,0 0 0,0 0 0,0 0 0,0 0 0,0 0 0,0 0 0,-1 0 0,1-1 0,0 1 0,-1 0 0,3-3 0,3-4 106,0 0 0,0 0 1,-1 0-1,0-1 0,-1 0 0,0 0 1,7-18-1,7-32-4891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2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19399,'0'0'2736,"82"6"-2080,-15-8-128,9-2 8,9 2 64,10-2 16,-9 2 8,1-8 16,4-4-120,6-8 0,-1-12-440,-11-1 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4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1 471 11760,'0'0'9367,"18"-8"-8705,16-7-233,0-2 0,49-34 1,-45 23 132,-1-1 0,-2-2 1,55-61-1,-84 84-439,18-19 832,-2-1-1,32-52 0,-54 79-846,1 0-1,-1 0 0,0 0 1,1 0-1,-1 0 0,0 0 0,1 0 1,-1 0-1,0 0 0,0 0 1,0 0-1,0 0 0,0 0 0,0 0 1,0 0-1,0 0 0,-1-1 0,-4 0 1498,-5 10-785,-1 6-813,0 1 0,1 1 0,0 0 0,2 0 0,0 1 0,0 0 0,2 0 0,0 0 0,1 1 0,1 0 0,0 0 0,-1 35 0,5-47-7,0 0 0,1 0 0,-1-1 0,1 1 0,1 0 0,-1-1 0,1 1 0,0-1 0,0 1 0,1-1 0,-1 0 0,1 0 0,0 0 0,1 0 0,-1 0 0,1-1 0,0 1 0,0-1 0,0 0 0,1-1 0,-1 1 0,1-1 0,0 1 0,0-2 0,0 1 0,1 0 0,-1-1 0,0 0 0,1 0 0,0-1 0,-1 0 0,1 0 0,0 0 0,0 0 0,0-1 0,-1 0 0,1 0 0,7-2 0,1 0 0,0-1 0,1 0 0,-2-1 0,1-1 0,0 0 0,-1-1 0,0 0 0,-1-1 0,1-1 0,19-15 0,3-7 0,-2-1 0,30-38 0,-61 67 0,11-12 0,-1-1 0,-1-1 0,17-31 0,-26 40 0,-4 6 0,-9 10 0,1 4 0,1 1 0,0 0 0,-8 18 0,15-28 0,0 0 0,0 1 0,0-1 0,1 1 0,0-1 0,0 1 0,0-1 0,0 1 0,1-1 0,0 1 0,0 0 0,0-1 0,0 1 0,1 0 0,0-1 0,1 7 0,0-8 0,0 0 0,0 0 0,1 0 0,-1 0 0,1-1 0,-1 1 0,1-1 0,0 1 0,0-1 0,0 0 0,0 0 0,0 0 0,1-1 0,-1 1 0,0-1 0,1 0 0,-1 0 0,8 1 0,0 1 0,0-2 0,0 1 0,0-1 0,21-2 0,-26 0 0,1 0 0,0 0 0,0-1 0,-1 0 0,1 0 0,-1-1 0,0 0 0,0 0 0,0 0 0,8-7 0,-10 8 0,0-1 0,-1 0 0,1-1 0,-1 1 0,0-1 0,0 1 0,0-1 0,0 0 0,-1 0 0,0 0 0,1-1 0,-1 1 0,-1 0 0,1-1 0,1-8 0,-3 11 0,1 0 0,-1 1 0,0-1 0,0 0 0,-1 0 0,1 0 0,0 1 0,-1-1 0,1 0 0,-1 0 0,1 1 0,-1-1 0,0 0 0,0 1 0,0-1 0,0 1 0,0-1 0,-1-1 0,-1 0 0,-1 0 0,1 0 0,0 0 0,-1 1 0,0-1 0,0 1 0,-5-3 0,-5-1 0,-1 1 0,0 0 0,-20-3 0,-9 2 0,30 5 0,0-1 0,-26-7 0,40 9 0,0 0 0,0 0 0,0 0 0,0 0 0,0-1 0,-1 1 0,1 0 0,0 0 0,0 0 0,0 0 0,0-1 0,0 1 0,0 0 0,0 0 0,-1 0 0,1-1 0,0 1 0,0 0 0,0 0 0,0 0 0,0 0 0,0-1 0,0 1 0,0 0 0,0 0 0,0 0 0,0-1 0,0 1 0,0 0 0,0 0 0,1 0 0,-1-1 0,0 1 0,0 0 0,0 0 0,0 0 0,0-1 0,0 1 0,0 0 0,0 0 0,1 0 0,-1 0 0,0-1 0,12-13 0,17-11 0,-10 13 0,1 2 0,-1 0 0,2 1 0,-1 1 0,1 1 0,31-6 0,-37 9 0,-1 1 0,1 1 0,0 0 0,0 1 0,0 1 0,0 0 0,0 1 0,0 1 0,19 4 0,-28-5 0,-1 1 0,1 0 0,0 0 0,-1 0 0,0 1 0,1 0 0,-1 0 0,0 0 0,0 1 0,-1-1 0,1 1 0,-1 0 0,0 1 0,0-1 0,0 1 0,0 0 0,-1-1 0,0 2 0,0-1 0,0 0 0,-1 1 0,1-1 0,-2 1 0,1 0 0,1 9 0,-1-7 0,-1-1 0,0 1 0,-1 0 0,0-1 0,0 1 0,-1 0 0,0-1 0,0 1 0,-1-1 0,0 1 0,0-1 0,-1 0 0,0 0 0,0 0 0,-7 12 0,10-19 0,0 0 0,0 0 0,0 0 0,0 0 0,0 0 0,0 0 0,0 0 0,0 0 0,0 0 0,0 0 0,1 0 0,-1 0 0,0 0 0,0 1 0,0-1 0,0 0 0,0 0 0,0 0 0,0 0 0,0 0 0,0 0 0,0 0 0,0 0 0,0 0 0,0 0 0,0 1 0,0-1 0,0 0 0,0 0 0,0 0 0,0 0 0,0 0 0,0 0 0,0 0 0,0 0 0,0 0 0,0 1 0,0-1 0,0 0 0,8-8 0,1-8 0,19-32 0,38-50 0,-63 95 0,-1-1 0,0 1 0,1 1 0,0-1 0,-1 0 0,1 0 0,0 1 0,0 0 0,1 0 0,-1 0 0,0 0 0,1 0 0,6-2 0,-9 4 0,-1 0 0,1 1 0,0-1 0,-1 0 0,1 1 0,-1-1 0,1 1 0,-1-1 0,1 1 0,-1-1 0,1 1 0,-1-1 0,0 1 0,1-1 0,-1 1 0,0-1 0,1 1 0,-1 0 0,0-1 0,0 1 0,0 0 0,1 0 0,4 19 0,-4-18 0,14 66 0,-10-44 0,0 0 0,2-1 0,13 34 0,-19-55 0,-1 0 0,1 0 0,0 0 0,0 0 0,0 0 0,0-1 0,1 1 0,-1 0 0,0-1 0,1 1 0,-1-1 0,1 1 0,0-1 0,-1 0 0,1 0 0,0 1 0,0-1 0,0-1 0,-1 1 0,1 0 0,0 0 0,0-1 0,0 1 0,1-1 0,-1 1 0,0-1 0,0 0 0,0 0 0,0 0 0,0 0 0,0 0 0,0-1 0,0 1 0,0-1 0,3 0 0,5-3 0,-1-1 0,1 0 0,-1 0 0,0-1 0,14-11 0,-9 5 0,-1-1 0,0 0 0,-1 0 0,-1-1 0,0-1 0,-1 1 0,0-2 0,-1 0 0,-1 0 0,12-33 0,-16 39 0,-2 3 0,0 0 0,1 0 0,0 1 0,0-1 0,0 1 0,1 0 0,-1 0 0,2 0 0,-1 1 0,9-10 0,-12 15 0,-1 0 0,0 0 0,1 0 0,-1 0 0,1 0 0,-1 0 0,1 0 0,-1 0 0,1 0 0,-1 0 0,1 0 0,-1 0 0,0 1 0,1-1 0,-1 0 0,1 0 0,-1 0 0,0 1 0,1-1 0,-1 0 0,1 0 0,-1 1 0,0-1 0,1 0 0,-1 1 0,0-1 0,1 0 0,-1 1 0,0-1 0,1 1 0,8 13 0,-5-4 0,0 0 0,0 1 0,-1 0 0,-1-1 0,3 17 0,1 58 0,-5-53 0,0-26 0,-1 1 0,0-1 0,-1 1 0,0 0 0,0-1 0,0 1 0,-1-1 0,0 0 0,0 0 0,0 1 0,-1-1 0,-6 9 0,7-12 0,1-1 0,-1 1 0,0-1 0,-1 0 0,1 0 0,0 0 0,-1 0 0,1 0 0,-1 0 0,0 0 0,1-1 0,-1 0 0,0 1 0,0-1 0,0 0 0,0 0 0,0-1 0,0 1 0,0 0 0,0-1 0,-1 0 0,1 0 0,0 0 0,0 0 0,0-1 0,0 1 0,-5-2 0,4 1 0,1 0 0,0-1 0,-1 0 0,1 1 0,0-1 0,-5-4 0,7 5 0,-1 0 0,1 0 0,0 0 0,0 0 0,0 0 0,0 0 0,0 0 0,0-1 0,0 1 0,0 0 0,0-1 0,1 1 0,-1 0 0,0-1 0,0-2 0,2 3 0,-1 1 0,1 0 0,0 0 0,0-1 0,0 1 0,-1 0 0,1 0 0,0 0 0,0 0 0,0 0 0,-1 0 0,1 0 0,0 0 0,0 0 0,-1 1 0,1-1 0,0 0 0,0 0 0,-1 1 0,2 0 0,5 0 0,40 5 0,0-3 0,78-5 0,-116 0 96,-1 1 0,0-1 0,1-1-1,-1 1 1,0-1 0,0-1 0,-1 0 0,1 0 0,13-10-1,2-4-1567,30-29 0,-40 35-477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4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17287,'0'0'1056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5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6824,'0'0'6393,"9"9"-5920,2 2-299,-1-1 120,0 0 0,1 0 0,19 12 0,-25-19-197,0-1 1,0 1 0,0-1 0,0-1 0,0 1 0,0-1 0,0 0 0,0 0 0,0 0 0,10-1-1,7 0 264,28-5-1,-28 3-116,16-4 410,-1-2 0,51-18 0,-54 16-56,-26 8-698,26-8 1071,-11 8-3426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6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413 789 10248,'0'0'5792,"-10"3"-5145,-20 6-259,1 2-1,0 0 0,0 2 0,2 2 1,-1 0-1,-40 31 0,48-29 14,0 1 0,1 1 0,0 0 0,2 2 0,1 0 0,-25 40 0,39-57-318,1-1 1,-1 1 0,1 0-1,0 0 1,0-1 0,0 1 0,0 0-1,1 0 1,-1 0 0,1 0-1,0 0 1,0 0 0,1 0-1,-1-1 1,1 1 0,0 0 0,0 0-1,0 0 1,0-1 0,1 1-1,-1 0 1,1-1 0,0 1-1,0-1 1,0 0 0,1 0 0,3 4-1,-1-1 10,0-2-1,1 1 0,-1 0 1,1-1-1,0 0 1,0-1-1,1 1 0,-1-1 1,1-1-1,-1 1 0,1-1 1,0 0-1,0 0 1,9 0-1,-2-1-1,-1-1 0,0-1 1,1 0-1,-1-1 0,0 0 0,0-1 1,0 0-1,13-6 0,-3 0 62,0-1 0,-1-1 0,29-20 0,-31 17-55,-2-1 0,0-1 0,0-1 0,-2-1 0,0 0 0,-1 0 0,-1-2 0,-1 0 0,0-1 0,-2 0 0,10-25 0,1-9 89,-3 0-1,-2-2 0,12-77 0,-18 71-12,-2 0-1,-3-1 0,-3 0 1,-3 0-1,-13-104 0,12 166-168,0-9 65,0-1 0,-2 1-1,1 0 1,-1-1 0,-1 1 0,0 0 0,-1 1 0,-9-17 0,13 26-48,1 0 0,-1 0 1,1 0-1,-1 0 0,0 0 1,0 0-1,0 0 0,0 0 1,1 0-1,-1 1 0,0-1 1,0 0-1,0 1 0,0-1 1,-1 1-1,1-1 0,0 1 1,0-1-1,0 1 0,0 0 1,0 0-1,-1 0 0,1-1 1,0 1-1,0 0 0,0 0 1,-1 1-1,1-1 0,0 0 1,0 0-1,0 1 0,0-1 1,0 0-1,-1 1 0,1-1 1,-1 2-1,-2 1 21,0 0-1,0 0 1,0 0-1,1 1 1,0 0-1,0 0 1,-5 6-1,-8 16 12,1 1-1,2 0 0,0 1 0,2 0 0,1 1 0,-9 41 1,6-4 75,-8 123 0,19-154-129,1 0 0,2 1 0,1-1 0,2 0 0,2 0 0,0 0 0,3-1 0,1 0 0,1 0 0,27 54 0,-31-75 0,1-1 0,0 0 0,0-1 0,1 0 0,1 0 0,0-1 0,0-1 0,15 12 0,-19-16 0,1-1 0,0 0 0,0 0 0,0 0 0,0-1 0,1 0 0,-1 0 0,1-1 0,0 0 0,-1 0 0,1-1 0,0 0 0,0-1 0,0 1 0,0-1 0,9-2 0,6-3 0,0 0 0,0-2 0,-1-1 0,0 0 0,0-2 0,-1-1 0,29-19 0,-23 11 0,0-1 0,-2-1 0,-1-1 0,41-48 0,-61 66 0,-1-1 0,1 0 0,-1 0 0,5-10 0,-8 14 0,0 0 0,1 1 0,-1-1 0,0 1 0,0-1 0,0 0 0,0 1 0,0-1 0,0 0 0,0 1 0,0-1 0,0 1 0,0-1 0,0 0 0,0 1 0,0-1 0,0 0 0,0 1 0,-1-1 0,1 1 0,0-1 0,-1 0 0,0 0 0,0 1 0,1-1 0,-1 1 0,0 0 0,0-1 0,0 1 0,0 0 0,0-1 0,0 1 0,0 0 0,0 0 0,0 0 0,0 0 0,0 0 0,0 0 0,1 0 0,-1 0 0,0 1 0,0-1 0,-1 0 0,-3 2 0,0-1 0,1 1 0,-1 0 0,0 0 0,1 0 0,0 0 0,0 1 0,0 0 0,-5 4 0,-33 33 0,31-28 0,-1 0 0,1 1 0,0 1 0,1 0 0,-15 27 0,22-36 0,0 0 0,1 0 0,0 0 0,0 1 0,0-1 0,1 1 0,0-1 0,0 1 0,0 0 0,1-1 0,-1 1 0,2 0 0,-1 0 0,0-1 0,1 1 0,0 0 0,3 9 0,-2-10 0,1 0 0,-1 1 0,1-1 0,0 0 0,1-1 0,-1 1 0,1 0 0,0-1 0,0 0 0,0 0 0,0 0 0,1 0 0,0-1 0,-1 1 0,1-1 0,1-1 0,7 4 0,-6-4 0,-1 0 0,1 0 0,0-1 0,0 0 0,1-1 0,-1 1 0,0-1 0,0-1 0,0 1 0,0-1 0,0 0 0,0-1 0,13-4 0,-13 3 0,-1 0 0,1 0 0,-1-1 0,0 0 0,1 0 0,-2 0 0,1-1 0,0 0 0,-1 0 0,0 0 0,0-1 0,-1 1 0,0-1 0,0-1 0,0 1 0,0 0 0,-1-1 0,0 0 0,-1 0 0,1 0 0,1-7 0,-3 7 0,0 0 0,0 0 0,0 0 0,-1 0 0,0 0 0,0 0 0,0 0 0,-1-1 0,0 2 0,-1-1 0,0 0 0,0 0 0,0 0 0,-1 1 0,0-1 0,0 1 0,0 0 0,-1 0 0,0 0 0,0 0 0,-9-8 0,6 6 0,-1 1 0,1 0 0,-1 1 0,-1 0 0,1 0 0,-1 1 0,0 0 0,0 0 0,0 1 0,-17-5 0,-20-1 0,95 21 0,-39-9 0,260 34 0,-240-35 0,-1 0 0,0-2 0,0-2 0,0 0 0,0-2 0,0-1 0,41-15 0,-2-6 675,24-8-1146,-44 17-3668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29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1177 9040,'0'0'8098,"10"-9"-7659,-1-1-301,-4 6-73,-1 0-1,0-1 1,0 1-1,0-1 1,0 0-1,-1 0 0,0 0 1,0-1-1,0 1 1,-1-1-1,3-8 1,7-20 409,1 0-1,2 1 1,1 0 0,2 2-1,1 0 1,1 0 0,1 2 0,2 1-1,1 1 1,1 0 0,2 2 0,48-35-1,-64 52-251,1 0-1,0 2 0,1-1 1,-1 2-1,1 0 0,1 0 1,13-3-1,-26 8-144,1 0-1,-1-1 1,0 1 0,1 0-1,-1-1 1,1 1 0,-1 0 0,1 0-1,-1 0 1,0 0 0,1 1-1,-1-1 1,3 1 0,-4-1-45,1 1 0,0 0 0,0-1 0,-1 1 1,1 0-1,-1 0 0,1 0 0,0-1 0,-1 1 0,1 0 1,-1 0-1,0 0 0,1 0 0,-1 0 0,0 0 0,0 0 1,1 0-1,-1 0 0,0 0 0,0 2 0,0 16 134,-1 0 0,-1 0 0,-1 0-1,0 0 1,-2 0 0,0-1 0,-13 32 0,4-17 190,-21 34 0,20-40 232,-22 54 0,31-66-259,5-13-104,1-3 10,17-26 353,23-26-588,47-59 0,-69 92 0,0 1 0,2 0 0,28-20 0,-11 19 0,-35 19 0,0 0 0,1 0 0,-1 0 0,1 0 0,-1 1 0,0-1 0,1 1 0,0 0 0,-1 0 0,1 0 0,-1 0 0,1 0 0,3 1 0,-4 1 0,-1-1 0,0 1 0,0 0 0,0 0 0,0 0 0,0 0 0,0 0 0,0 0 0,0 0 0,-1 0 0,1 0 0,-1 0 0,0 0 0,0 2 0,1 2 0,3 20 0,-2 0 0,0 0 0,-2 0 0,-1 1 0,-7 38 0,4-29 0,4-31 0,-2 8 0,1 0 0,1 0 0,1 24 0,0-36 0,-1-1 0,1 1 0,-1-1 0,1 0 0,-1 1 0,1-1 0,0 0 0,-1 1 0,1-1 0,-1 0 0,1 0 0,0 0 0,-1 1 0,1-1 0,0 0 0,-1 0 0,1 0 0,0 0 0,0 0 0,-1 0 0,1 0 0,0-1 0,-1 1 0,2 0 0,19-5 0,-9 1 0,0-1 0,-1-1 0,0 0 0,0 0 0,17-14 0,50-47 0,-55 46 0,48-50 0,-47 45 0,44-36 0,3 3 0,-82 81 0,-8 7 0,2 1 0,1 1 0,1 1 0,2 0 0,1 1 0,-11 50 0,21-76 0,1 0 0,1 0 0,0 0 0,0 0 0,0 0 0,1 0 0,-1 0 0,4 9 0,-4-14 0,1 0 0,0 1 0,0-1 0,0 0 0,0 0 0,0 0 0,0-1 0,0 1 0,0 0 0,1 0 0,-1-1 0,1 1 0,0 0 0,-1-1 0,1 0 0,0 1 0,0-1 0,0 0 0,0 0 0,0 0 0,0 0 0,0 0 0,0-1 0,0 1 0,0-1 0,0 1 0,1-1 0,-1 0 0,4 0 0,2 0 0,0-1 0,0 0 0,0-1 0,0 0 0,-1 0 0,1-1 0,-1 0 0,1 0 0,-1-1 0,0 0 0,0 0 0,-1-1 0,1 1 0,-1-2 0,0 1 0,0 0 0,-1-1 0,0 0 0,0-1 0,5-8 0,-5 9 0,-1-1 0,0 1 0,-1-1 0,1 0 0,-1-1 0,-1 1 0,0-1 0,0 1 0,0-1 0,-1 1 0,0-1 0,0 0 0,-1 0 0,0 0 0,0 1 0,-1-1 0,0 0 0,0 0 0,-1 1 0,-5-15 0,1 12 0,0 1 0,0 1 0,-1-1 0,0 1 0,-1 0 0,1 1 0,-2 0 0,1 0 0,-15-9 0,-30-6 0,66 29 0,0-1 0,0-1 0,0 0 0,1 0 0,0-2 0,0 1 0,0-2 0,0 0 0,0-1 0,27 0 0,-14-2 0,-1-1 0,1-1 0,-1-1 0,1-1 0,31-11 0,-43 10 0,-1 0 0,0-1 0,0-1 0,25-18 0,44-45 0,-83 71 0,19-18 0,-2-1 0,0 0 0,-1-2 0,-2 0 0,0 0 0,-1-1 0,-1-1 0,0 0 0,-2 0 0,9-36 0,-7 17 0,-3-1 0,-1 0 0,-3 0 0,-1 0 0,-3-58 0,-1 97 0,0 0 0,0 0 0,-1-1 0,0 1 0,0 0 0,0 0 0,0 0 0,-1 0 0,-1-5 0,2 8 0,0 0 0,1 1 0,-1-1 0,0 0 0,0 0 0,0 0 0,0 0 0,0 1 0,0-1 0,1 0 0,-2 1 0,1-1 0,0 1 0,0-1 0,0 1 0,0-1 0,0 1 0,0 0 0,0 0 0,-1 0 0,1-1 0,0 1 0,0 0 0,0 0 0,0 0 0,-1 1 0,1-1 0,0 0 0,0 0 0,0 1 0,0-1 0,0 1 0,0-1 0,0 1 0,0-1 0,0 1 0,-2 1 0,-4 3 0,1 0 0,0 1 0,0 0 0,0 0 0,0 1 0,1 0 0,0 0 0,1 0 0,-7 12 0,6-10 0,-6 12 0,1 0 0,1 1 0,0 0 0,2 0 0,-5 26 0,2 4 0,-4 62 0,12-51 0,2 1 0,3-1 0,3 0 0,17 76 0,-20-121 0,2-1 0,0 0 0,1 0 0,0-1 0,2 0 0,0 0 0,0-1 0,19 25 0,-20-31 0,1 0 0,-1-1 0,1 0 0,1 0 0,-1-1 0,1 0 0,1 0 0,-1-1 0,1 0 0,0-1 0,1 0 0,-1-1 0,1 0 0,17 4 0,-23-7 0,0 0 0,0-1 0,0 1 0,-1-1 0,1 0 0,0 0 0,0-1 0,0 1 0,-1-1 0,1 0 0,0-1 0,-1 1 0,1-1 0,-1 0 0,1 0 0,-1 0 0,0-1 0,0 1 0,0-1 0,0 0 0,0 0 0,-1 0 0,1-1 0,-1 1 0,0-1 0,0 0 0,0 0 0,-1 0 0,1 0 0,-1-1 0,0 1 0,0-1 0,2-7 0,30-80 969,-7 22-5873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30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13056,'0'0'7541,"18"4"-6651,17 3-430,0-2 0,0-1 0,46-1 0,459-54 3936,-532 50-4328,248-35 2803,-254 36-2812,2 0 57,0-1 0,-1 1-1,1-1 1,-1 0 0,1 0-1,-1 0 1,1 0 0,-1-1 0,0 1-1,0-1 1,6-4 0,-4 3 488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3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0 597 11256,'0'0'9549,"7"-12"-8985,198-337 3058,-188 325-3376,-7 8-19,0 1 0,1 1 0,0-1 0,1 2 0,25-22 0,-11 13 216,13-10 421,-36 30-752,-1 0 1,1 1-1,0 0 1,-1-1-1,1 1 1,0 0-1,0 1 1,0-1-1,0 0 0,0 1 1,-1 0-1,1-1 1,5 1-1,-6 1-63,0 0 0,0-1 0,0 1 0,-1 0-1,1 0 1,0 0 0,-1 0 0,1 0 0,-1 1-1,1-1 1,-1 0 0,0 1 0,1-1 0,-1 1 0,0-1-1,0 1 1,0 0 0,0-1 0,0 1 0,1 3-1,11 39 505,-8-21-412,-2 0 1,-1 1 0,0-1 0,-2 1 0,-1 0-1,-1-1 1,0 0 0,-2 1 0,-1-1-1,-1 0 1,-11 28 0,8-32-142,6-13 0,6-13 0,13-22 0,1 0 0,1 1 0,33-37 0,-37 46 0,0 1 0,2 1 0,0 0 0,1 1 0,1 1 0,27-18 0,-44 32 0,0 1 0,0-1 0,1 0 0,-1 1 0,0 0 0,1-1 0,-1 1 0,1 0 0,-1 0 0,0-1 0,1 1 0,-1 0 0,1 0 0,-1 1 0,0-1 0,1 0 0,-1 0 0,1 1 0,-1-1 0,0 1 0,1-1 0,-1 1 0,0 0 0,0-1 0,1 1 0,-1 0 0,0 0 0,0 0 0,0 0 0,0 0 0,0 0 0,0 0 0,0 0 0,-1 0 0,2 3 0,2 1 0,-1 0 0,-1 0 0,1 0 0,-1 1 0,0-1 0,0 1 0,1 8 0,0 9 0,-1 0 0,-2 34 0,0 18 0,0-74 0,0-1 0,0 1 0,0 0 0,0-1 0,1 1 0,-1 0 0,0-1 0,0 1 0,0 0 0,0-1 0,1 1 0,-1 0 0,0-1 0,0 1 0,1-1 0,-1 1 0,1 0 0,-1-1 0,0 1 0,1-1 0,0 1 0,-1-1 0,1 0 0,-1 0 0,1 0 0,-1 0 0,1 0 0,-1 0 0,1 0 0,-1 0 0,1 0 0,-1 0 0,1 0 0,-1-1 0,0 1 0,1 0 0,-1 0 0,1-1 0,-1 1 0,0 0 0,1 0 0,-1-1 0,1 1 0,-1-1 0,21-25 0,-20 25 0,18-26 0,1 0 0,2 2 0,0 1 0,2 0 0,34-26 0,-57 49 0,-1 1 0,1-1 0,-1 1 0,1 0 0,0 0 0,-1-1 0,1 1 0,-1 0 0,1 0 0,0-1 0,-1 1 0,1 0 0,0 0 0,-1 0 0,1 0 0,-1 0 0,1 0 0,0 0 0,-1 0 0,1 0 0,0 1 0,-1-1 0,1 0 0,0 0 0,-1 0 0,1 1 0,-1-1 0,2 1 0,0 0 0,-1 1 0,1 0 0,0-1 0,0 1 0,-1 0 0,1 0 0,-1 0 0,2 3 0,1 3 0,0 0 0,0 1 0,3 11 0,0 31 0,-7-37 0,2 0 0,0-1 0,4 15 0,-6-26 0,1 1 0,0 0 0,0 0 0,0-1 0,1 1 0,-1-1 0,1 1 0,-1-1 0,1 1 0,0-1 0,0 0 0,0 0 0,0 0 0,0 0 0,0 0 0,1 0 0,-1-1 0,1 1 0,3 1 0,-4-2 0,1-1 0,0 1 0,0-1 0,1 1 0,-1-1 0,0 0 0,0 0 0,0 0 0,0 0 0,0-1 0,0 1 0,4-2 0,37-15 0,-23 9 0,8-5 0,0-1 0,-1-1 0,35-25 0,-4 3 0,-55 34 0,0 0 0,1 0 0,-1-1 0,0 0 0,0 1 0,6-10 0,-10 13 0,0 1 0,0-1 0,0 0 0,0 0 0,0 0 0,0 0 0,0 0 0,0 0 0,0 0 0,0 0 0,0 0 0,0 1 0,0-1 0,0 0 0,0 0 0,1 0 0,-1 0 0,0 0 0,0 0 0,0 0 0,0 0 0,0 0 0,0 0 0,0 0 0,0 0 0,1 0 0,-1 0 0,0 0 0,0 0 0,0 0 0,0 0 0,0 0 0,0 0 0,0 0 0,0 0 0,1 0 0,-1 0 0,0 0 0,0 0 0,0 0 0,0 0 0,0 0 0,0 0 0,0 0 0,0 0 0,1 0 0,-1-1 0,0 1 0,0 0 0,0 0 0,0 0 0,0 0 0,0 0 0,0 0 0,0 0 0,0 0 0,0 0 0,0-1 0,0 1 0,0 0 0,-2 9 0,-20 22 0,-29 54 0,45-74 0,1 0 0,0 1 0,1 0 0,1 0 0,-1 0 0,2 0 0,0 1 0,-1 19 0,3-30 0,-1 0 0,2 0 0,-1-1 0,0 1 0,0 0 0,0 0 0,1 0 0,-1-1 0,1 1 0,-1 0 0,1-1 0,0 1 0,0 0 0,0-1 0,0 1 0,0-1 0,0 1 0,0-1 0,0 0 0,0 1 0,2 0 0,-1-1 0,1 0 0,-1 0 0,0 0 0,0 0 0,1 0 0,-1-1 0,0 1 0,0-1 0,1 0 0,-1 0 0,1 0 0,-1 0 0,0 0 0,3 0 0,4-2 0,-1 0 0,0 0 0,0-1 0,-1 1 0,1-2 0,0 1 0,-1-1 0,7-5 0,-8 5 0,-2 0 0,1 0 0,0 0 0,-1-1 0,0 0 0,0 0 0,0 0 0,0 0 0,-1 0 0,0-1 0,0 0 0,0 0 0,-1 1 0,0-1 0,0-1 0,-1 1 0,1 0 0,-1 0 0,-1-1 0,1 1 0,-1-9 0,-1 4 0,-1-1 0,1 1 0,-2 0 0,0-1 0,0 1 0,-1 0 0,0 0 0,-1 1 0,0-1 0,-12-17 0,15 25 0,0 0 0,0 0 0,0 0 0,0 0 0,-1 1 0,1-1 0,-1 1 0,0 0 0,0-1 0,1 1 0,-1 0 0,-1 1 0,1-1 0,0 0 0,0 1 0,-1 0 0,1 0 0,0 0 0,-5-1 0,5 2 0,-11-1 0,11 2 0,9 3 0,-2-2 0,1 0 0,0-1 0,0 0 0,0 0 0,0 0 0,1 0 0,-1-1 0,10-1 0,46-5 0,-42 3 0,14-2 0,0-2 0,-1-1 0,0-2 0,35-15 0,-58 21 0,0-1 0,-1 0 0,10-9 0,19-10 0,-33 22 0,3 0 0,-8 13 0,-15 143 0,12-95 0,4-54 0,0 1 0,0 0 0,1 0 0,0 0 0,0-1 0,0 1 0,1 0 0,3 7 0,-1-1 0,-3-11 0,0-1 0,-1 0 0,1 1 0,-1-1 0,1 0 0,0 0 0,-1 0 0,1 1 0,-1-1 0,1 0 0,0 0 0,-1 0 0,1 0 0,0 0 0,-1 0 0,1 0 0,0 0 0,-1-1 0,1 1 0,-1 0 0,1 0 0,0-1 0,-1 1 0,1 0 0,18-8 0,-12 4 0,-1 0 0,-1-1 0,1 1 0,-1-1 0,1 0 0,-1-1 0,-1 1 0,6-8 0,30-54 0,-32 52 0,2-2 0,93-150 0,-102 166 0,0-1 0,0 1 0,0 0 0,1-1 0,-1 1 0,0 0 0,1 0 0,-1 0 0,1 0 0,-1 0 0,1 0 0,-1 0 0,1 1 0,0-1 0,0 0 0,-1 1 0,1 0 0,0-1 0,0 1 0,-1 0 0,1 0 0,0 0 0,0 0 0,-1 0 0,1 0 0,0 0 0,0 1 0,3 0 0,2 2 0,0 0 0,0 1 0,0 0 0,0 0 0,7 6 0,-1-1 0,32 23 0,-23-16 0,36 21 0,-49-32 0,0-1 0,0 0 0,0-1 0,1 0 0,-1-1 0,1 0 0,-1 0 0,12 0 0,-15-2 0,0 0 0,0 0 0,0 0 0,0-1 0,0 0 0,-1-1 0,1 1 0,0-1 0,0 0 0,-1 0 0,1-1 0,-1 1 0,0-1 0,0-1 0,0 1 0,0-1 0,-1 1 0,1-2 0,-1 1 0,0 0 0,0-1 0,0 1 0,-1-1 0,0 0 0,0-1 0,0 1 0,0 0 0,-1-1 0,0 1 0,0-1 0,-1 0 0,1 0 0,-1 0 0,0-9 0,0 12 0,-1 0 0,0 0 0,0 0 0,-1 0 0,1 0 0,0 1 0,-1-1 0,0 0 0,0 0 0,0 0 0,0 0 0,0 0 0,0 1 0,-1-1 0,1 1 0,-1-1 0,0 1 0,0-1 0,0 1 0,0 0 0,-3-3 0,2 4 0,1-1 0,-1 1 0,0 0 0,0 0 0,0 0 0,0 0 0,0 0 0,0 1 0,0-1 0,0 1 0,0 0 0,-1 0 0,1 0 0,0 0 0,0 0 0,0 1 0,0 0 0,0-1 0,0 1 0,-4 2 0,-4 1 0,0 1 0,1 0 0,0 1 0,0 0 0,0 1 0,1 0 0,0 0 0,1 1 0,-13 14 0,18-19 0,0 1 0,0-1 0,0 1 0,0 0 0,1 0 0,0 1 0,0-1 0,0 0 0,1 1 0,-1-1 0,1 1 0,0-1 0,0 1 0,0-1 0,1 1 0,0 0 0,0-1 0,0 1 0,0 0 0,1 0 0,0-1 0,0 1 0,0-1 0,1 1 0,-1-1 0,4 7 0,0-4 0,0 0 0,0 0 0,0-1 0,1 0 0,-1 0 0,2-1 0,-1 1 0,11 6 0,6 2 0,29 14 0,-41-22 0,1-1 0,0-1 0,0 0 0,0-1 0,1 0 0,-1 0 0,1-2 0,-1 0 0,1 0 0,0-1 0,0 0 0,-1-1 0,23-5 0,-30 5 49,-1-1-1,1 1 1,-1-1 0,0 0-1,0 0 1,0-1-1,0 1 1,0-1 0,-1 0-1,1 0 1,-1 0 0,1 0-1,-1 0 1,0-1-1,-1 0 1,3-3 0,4-8-316,-1 0-1,12-32 1,-1 2-3693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5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0 9648,'0'0'8033,"2"16"-7563,9 221 818,-33 7-194,6-100-481,-8 54 320,9-89 219,0 115-1,15-193 474,-5 35-1,21-120-2088,-11 36-2705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5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13056,'0'0'3310,"6"10"-2757,-1 0-438,0-1 0,0 0 0,-1 1 0,0 0 0,-1 0-1,0 1 1,-1-1 0,3 21 0,-3 104 1304,-20 177 1,9-211-859,-13 67 482,13-118-428,2-1 0,2 1 0,3 79 1,6-42 1422,-4-87-2013,0 0-1,0 0 0,0 0 0,0-1 1,0 1-1,0 0 0,1 0 1,-1 0-1,0 0 0,0 0 1,0 0-1,0 0 0,0 0 1,0 0-1,0 0 0,1 0 1,-1 0-1,0 0 0,0 0 1,0 0-1,0 1 0,0-1 1,0 0-1,0 0 0,0 0 1,0 0-1,1 0 0,-1 0 1,0 0-1,0 0 0,0 0 1,0 0-1,0 0 0,0 0 1,0 0-1,0 1 0,0-1 1,0 0-1,0 0 0,0 0 1,0 0-1,0 0 0,0 0 1,0 0-1,0 0 0,0 0 1,0 1-1,0-1 0,0 0 1,7-14 431,15-55-121,9-25-4112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6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28 11856,'0'0'6507,"2"17"-5724,14 188 1292,-10-111-1118,-3 52 570,4 36 790,-6-144-1611,-2-18 3048,-2-31-3598,0-1 1,0 1 0,2 0-1,-1-1 1,1-11-1,-2-13 30,-2-27 44,2-1 1,3 1-1,3-1 1,18-100-1,-19 156-230,0-1 0,0 1 0,1 0 0,0 0 0,0 1 0,1-1 0,0 1 0,0-1 0,1 1 0,0 1 0,1-1 0,8-8 0,-5 6 0,1 1 0,0 0 0,0 1 0,1 0 0,0 1 0,0 0 0,19-7 0,-20 9 0,1 0 0,0-1 0,1 2 0,-1 0 0,21-3 0,-28 6 0,-1 0 0,1 0 0,0 0 0,0 0 0,0 1 0,0 0 0,0 0 0,-1 0 0,1 0 0,0 1 0,-1-1 0,1 1 0,-1 0 0,0 0 0,1 0 0,-1 0 0,0 1 0,4 4 0,-3-3 0,0 0 0,-1 0 0,1 0 0,-1 0 0,0 1 0,-1-1 0,1 1 0,-1 0 0,0 0 0,0 0 0,0 0 0,0 0 0,-1 0 0,1 10 0,-2-8 0,0-1 0,0 1 0,-1 0 0,0 0 0,-1-1 0,1 1 0,-1 0 0,0-1 0,-1 0 0,-3 8 0,-7 7 0,0-1 0,-1 0 0,-1-1 0,-1-1 0,-25 23 0,26-26 0,-1-1 0,0-1 0,-1 0 0,-1-1 0,-34 18 0,3-4 0,45-24 0,0 1 0,1 0 0,0 0 0,-1 0 0,1 1 0,0-1 0,1 1 0,-1-1 0,-3 8 0,6-11 0,0 1 0,0 0 0,0-1 0,0 1 0,0-1 0,0 1 0,0-1 0,1 1 0,-1-1 0,0 1 0,0-1 0,1 1 0,-1-1 0,0 1 0,0-1 0,1 1 0,-1-1 0,1 1 0,-1-1 0,0 0 0,1 1 0,-1-1 0,1 0 0,-1 1 0,2-1 0,15 11 0,-14-9 0,42 25 0,85 37 0,-21-13 0,-101-46 0,0-1 0,0 1 0,-1 0 0,1 1 0,-1 0 0,-1 0 0,1 0 0,-1 1 0,0 0 0,-1 0 0,10 16 0,-14-20 0,-1-1 0,1 0 0,0 1 0,-1-1 0,0 0 0,0 1 0,0-1 0,0 1 0,0-1 0,0 1 0,0-1 0,-1 0 0,1 1 0,-1-1 0,0 0 0,0 0 0,0 1 0,0-1 0,0 0 0,-2 3 0,-2 4 0,-1-1 0,-1 0 0,-7 9 0,8-12 0,1 0 0,-1-1 0,1 0 0,-1 0 0,0-1 0,-1 1 0,1-1 0,-1-1 0,1 1 0,-1-1 0,0 0 0,0-1 0,0 1 0,0-1 0,-14 0 0,1-1 0,1-1 0,0-1 0,-1 0 0,-30-9 0,5-2 0,1-2 0,0-1 0,1-3 0,-56-32 0,67 28 850,16 4-5635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7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10248,'0'0'10314,"13"6"-9781,43 22 5,-48-24-392,0-1 1,0-1 0,1 1 0,-1-2 0,1 1-1,-1-1 1,1 0 0,16-1 0,3 1 172,334-3 3708,-331 1-3619,48 3 897,-60 0-582,0-2-1,0 0 1,-1 0-1,38-7 1,-55 6-709,1 1-1,-1-1 1,0 1 0,1-1 0,-1 1 0,1-1 0,-1 0 0,0 0 0,0 0 0,0 0-1,2-1 1,-3 1-15,1 1 1,-1 0-1,0-1 0,1 1 0,-1 0 0,0-1 0,0 1 0,0-1 0,1 1 0,-1-1 0,0 1 1,0 0-1,0-1 0,0 1 0,0-1 0,0 1 0,0-1 0,0 1 0,0-1 0,0 1 0,0-1 0,0 1 1,0 0-1,0-1 0,0 1 0,-1-1 0,1 1 0,0-1 0,0 1 0,-1 0 0,1-1 0,0 1 1,0 0-1,-1-1 0,1 1 0,-1-1 0,2 4 548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18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61 10952,'0'0'6578,"-11"9"-5987,-13 11-112,1 2 1,1 1 0,1 1 0,-29 41-1,49-63-424,0-1-1,0 0 0,0 1 0,1-1 0,-1 0 0,0 1 1,1-1-1,-1 1 0,0-1 0,1 1 0,0-1 0,-1 1 0,1 0 1,0-1-1,0 1 0,0-1 0,0 1 0,0 0 0,0-1 1,0 1-1,1-1 0,-1 1 0,1-1 0,-1 1 0,1-1 1,-1 1-1,1-1 0,0 1 0,0-1 0,0 0 0,0 1 1,0-1-1,0 0 0,0 0 0,0 0 0,0 0 0,1 0 1,-1 0-1,0 0 0,1 0 0,-1 0 0,2 0 0,2 2 72,1-1-1,-1 0 0,1-1 1,0 1-1,0-1 0,-1 0 1,1 0-1,0-1 1,0 0-1,6 0 0,-4-1-8,-1-1 0,0 1 0,0-1 0,0-1 0,0 0 0,0 0 0,0 0 0,-1 0 0,1-1 0,-1 0 0,11-10 0,-9 7 57,0-1 1,-1 0 0,0 0 0,0 0-1,-1-1 1,0 0 0,7-16 0,-12 22-100,1 0 0,-1-1 0,0 1 0,-1-1 0,1 1 0,-1-1 1,1 0-1,-1 1 0,0-1 0,-1 1 0,1-1 0,-1 0 1,1 1-1,-1-1 0,0 1 0,0-1 0,0 1 0,-1 0 1,1 0-1,-1-1 0,0 1 0,0 0 0,-4-4 0,1 0 50,-1 1 0,0-1-1,-1 1 1,1 1-1,-1-1 1,0 1 0,-1 0-1,-10-5 1,7 5 18,-1 0-1,0 1 1,-1 1 0,1 0 0,0 0-1,-20-1 1,26 4-94,0-1-1,0 1 1,-1 0 0,1 1 0,0-1-1,0 1 1,0 1 0,0-1-1,0 1 1,0 0 0,0 0 0,1 1-1,-1-1 1,1 1 0,-7 5-1,2 6 263,10-14-307,-1 1 0,1-1 1,0 1-1,0-1 0,0 0 1,0 1-1,0-1 0,0 1 1,1-1-1,-1 1 0,0-1 1,0 0-1,0 1 0,0-1 1,0 1-1,1-1 0,-1 0 1,0 1-1,0-1 0,1 0 1,-1 1-1,1-1 0,0 2-606,1-1 0,0 0 0,0 0 0,0 0 0,0 0 0,0 0 0,0 0 0,5 0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48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1046 11552,'0'0'4041,"10"6"-2912,-4-2-979,7 3 296,0 0 1,1 0 0,-1-1-1,1-1 1,23 6-1,-30-10-299,3 1 115,-1 0-1,1-1 1,-1 0-1,1 0 1,-1-1-1,1-1 0,-1 1 1,1-2-1,9-1 1,-11 0-101,0 0 0,0 0 0,0-1 0,-1 1 0,0-2-1,1 1 1,-1-1 0,-1 0 0,11-11 0,-4 3 145,-2-1-1,0-1 1,14-25 0,15-28 486,-13 19 212,46-61-1,-52 81-623,-16 21-259,0 0 0,0 1 1,1 0-1,0 0 0,1 0 0,-1 1 1,1 0-1,11-7 0,15-15 781,-30 24-675,0 6 249,-2 8-380,-1 13-110,-1-17 17,0 23 10,-1-1 0,-2 1 0,0-1 0,-2 0 0,-16 43 0,9-35 25,9-23-12,0-1 0,-1 0-1,0 0 1,-1-1 0,-1 0-1,1 0 1,-2 0 0,-14 17-1,19-26 13,0 0-1,0 1 0,-1-2 1,1 1-1,-1 0 0,1-1 1,-1 1-1,0-1 0,0 0 1,1 0-1,-1 0 0,0-1 1,0 1-1,0-1 0,0 0 1,0 0-1,0-1 0,1 1 1,-1-1-1,0 0 0,0 0 1,0 0-1,1 0 0,-1-1 1,1 1-1,-1-1 0,1 0 1,-1 0-1,1 0 0,0-1 1,0 1-1,0-1 0,0 0 1,-3-5-1,-4-1-37,5 2 0,21 1 0,142-16 0,-9 2 0,-130 16 0,0-1 0,-1-1 0,1-1 0,-1 0 0,29-17 0,-28 11 0,-1 0 0,0-1 0,-2 0 0,1-2 0,-2 0 0,0 0 0,18-28 0,-30 40 0,-1 0 0,0-1 0,0 1 0,0 0 0,-1-1 0,0 1 0,1-1 0,-2 1 0,1-1 0,0 1 0,-1-1 0,0-6 0,0 10 0,0 1 0,0-1 0,0 1 0,0-1 0,0 1 0,0-1 0,0 1 0,0-1 0,0 1 0,0-1 0,0 1 0,0 0 0,0-1 0,-1 1 0,1-1 0,0 1 0,0-1 0,0 1 0,-1-1 0,1 1 0,0 0 0,-1-1 0,1 1 0,0 0 0,-1-1 0,1 1 0,-1 0 0,1-1 0,0 1 0,-1 0 0,1 0 0,-1-1 0,1 1 0,-1 0 0,1 0 0,-1 0 0,1 0 0,-1 0 0,1 0 0,0 0 0,-1 0 0,1 0 0,-1 0 0,1 0 0,-1 0 0,1 0 0,-1 0 0,1 0 0,-1 0 0,1 0 0,-1 1 0,1-1 0,-1 0 0,1 0 0,0 1 0,-1-1 0,1 0 0,-1 0 0,1 1 0,0-1 0,-1 1 0,1-1 0,-1 1 0,-2 2 0,1 0 0,-1-1 0,1 1 0,0 1 0,0-1 0,-3 6 0,-4 13 0,2 0 0,1 0 0,-5 31 0,10-50 0,1 0 0,0 0 0,0 0 0,0 0 0,0 0 0,1 0 0,-1 0 0,1 0 0,-1 0 0,1-1 0,0 1 0,0 0 0,1 0 0,-1 0 0,1-1 0,-1 1 0,1-1 0,0 1 0,0-1 0,0 0 0,0 0 0,0 0 0,0 0 0,1 0 0,-1 0 0,1 0 0,4 1 0,-2 0 0,0-1 0,0 0 0,0-1 0,0 1 0,1-1 0,-1 0 0,0 0 0,1-1 0,-1 0 0,0 1 0,1-2 0,-1 1 0,1-1 0,7-1 0,-7 0 0,0-1 0,1 1 0,-1-1 0,-1 0 0,1 0 0,0-1 0,-1 1 0,0-1 0,6-5 0,2-5 0,21-27 0,9-9 0,-40 47 0,2-1 0,1 11 0,-4-4 0,12 29 0,-13-28 0,1 0 0,-1 0 0,1 0 0,-1 0 0,1-1 0,0 1 0,1-1 0,-1 1 0,1-1 0,-1 0 0,5 4 0,-3-4 0,0-1 0,0 0 0,0 1 0,0-2 0,0 1 0,1 0 0,-1-1 0,1 0 0,-1 0 0,1 0 0,-1 0 0,1-1 0,0 0 0,-1 0 0,1 0 0,-1-1 0,6 0 0,-2 0 0,0-1 0,-1 0 0,1 0 0,-1-1 0,0 0 0,0 0 0,0-1 0,0 0 0,9-6 0,12-15 0,-1-1 0,0-1 0,-2-2 0,-2 0 0,0-1 0,-2-2 0,-2 0 0,-1-1 0,-1-1 0,-2 0 0,-1-1 0,-2-1 0,-1 0 0,-2-1 0,-1 0 0,-3 0 0,3-59 0,-8 91 0,-1-18 0,1 23 0,0-1 0,0 0 0,0 0 0,0 1 0,0-1 0,-1 0 0,1 0 0,0 1 0,0-1 0,-1 0 0,1 0 0,-1 1 0,1-1 0,0 1 0,-1-1 0,1 0 0,-1 1 0,1-1 0,-1 1 0,0-1 0,1 1 0,-2-1 0,2 1 0,-1 0 0,1 0 0,0 0 0,-1 0 0,1 0 0,-1 0 0,1 0 0,0 0 0,-1 0 0,1 0 0,0 0 0,-1 0 0,1 1 0,0-1 0,-1 0 0,1 0 0,0 0 0,-1 1 0,1-1 0,0 0 0,0 0 0,-1 1 0,1-1 0,0 0 0,0 0 0,-1 1 0,1-1 0,0 0 0,0 1 0,0-1 0,0 0 0,0 1 0,-1-1 0,1 1 0,0-1 0,0 0 0,0 1 0,0-1 0,0 0 0,0 1 0,0 0 0,-22 71 0,-13 82 0,3-12 0,27-125 0,-82 303 0,72-274 0,-23 44 0,-3 11 0,35-78 0,6-20 0,0-1 0,-1 1 0,1 0 0,-1 0 0,0-1 0,0 1 0,0 0 0,0-1 0,0 1 0,-1-1 0,-2 5 0,10-30 0,119-184 0,-5 27 0,-21 36 0,34-83 0,-9 13 0,-33 63 0,-104 195 0,-38 109 0,-92 237 0,91-276 0,-73 119 0,29-93 0,47-72 0,54-73 0,-1 1 0,1-1 0,0 1 0,10-7 0,7-6 0,63-64 0,48-40 0,-45 51 0,29-21 0,-88 69 0,0 0 0,-1-2 0,-2-1 0,41-48 0,-44 51 0,-30 61 0,3-26 0,-6 22 0,-7 44 0,16-69 0,0 1 0,0-1 0,1 1 0,0 0 0,0-1 0,2 1 0,-1-1 0,7 21 0,-7-29 0,0 0 0,0 0 0,0 0 0,0 0 0,0 0 0,1 0 0,-1 0 0,1-1 0,0 1 0,-1 0 0,1-1 0,0 0 0,0 1 0,0-1 0,0 0 0,0 0 0,0 0 0,0 0 0,1 0 0,-1 0 0,0-1 0,0 1 0,1-1 0,-1 0 0,0 0 0,1 0 0,-1 0 0,0 0 0,5-1 0,6 0 0,0-1 0,1-1 0,23-8 0,-29 8 0,21-7 0,-2-2 0,1 0 0,-2-2 0,29-19 0,98-78 0,-79 54 0,-38 28 0,-28 21 0,0 1 0,0 1 0,1-1 0,0 1 0,0 1 0,19-8 0,-22 9 0,-7 3 0,-14 4 0,-5 8 0,1 1 0,0 0 0,0 2 0,2 0 0,-20 21 0,24-24 0,7-5 0,1 0 0,0 0 0,0 0 0,0 1 0,1 0 0,0 0 0,0 0 0,1 0 0,0 0 0,0 1 0,0 0 0,1-1 0,1 1 0,-2 12 0,2-16 0,1 0 0,0 0 0,0 0 0,0 0 0,1 0 0,-1 0 0,1 0 0,0 0 0,0 0 0,0 0 0,1 0 0,-1 0 0,1-1 0,0 1 0,0-1 0,0 1 0,1-1 0,-1 0 0,1 1 0,0-1 0,0-1 0,0 1 0,0 0 0,0-1 0,1 0 0,-1 1 0,1-1 0,-1-1 0,7 3 0,-3 0 0,0-2 0,0 1 0,1-1 0,-1 0 0,0 0 0,1-1 0,0 0 0,-1 0 0,1-1 0,-1 0 0,1 0 0,0-1 0,-1 0 0,15-4 0,-4-1 0,-1-2 0,0 1 0,-1-2 0,21-15 0,61-50 0,-26 17 0,-47 39 0,36-39 0,-61 57 0,0 0 0,0 0 0,0 0 0,0 0 0,0 0 0,0 0 0,0 0 0,1-1 0,-1 1 0,0 0 0,0 0 0,0 0 0,0 0 0,0 0 0,0 0 0,0 0 0,1 0 0,-1 0 0,0 0 0,0 0 0,0 0 0,0 0 0,0 0 0,0 0 0,0 0 0,1 0 0,-1 0 0,0 0 0,0 0 0,0 0 0,0 0 0,0 0 0,0 1 0,0-1 0,1 0 0,-1 0 0,0 0 0,0 0 0,0 0 0,0 0 0,0 0 0,0 0 0,0 0 0,0 0 0,0 1 0,0-1 0,0 0 0,0 0 0,0 0 0,0 0 0,1 0 0,-1 0 0,0 0 0,0 1 0,0-1 0,0 0 0,0 0 0,0 0 0,2 15 0,-3 26 0,1-30 0,0 7 0,-1 0 0,2-1 0,0 0 0,0 1 0,6 22 0,-6-36 0,1 1 0,-1-1 0,1 1 0,0-1 0,0 0 0,0 0 0,0 0 0,1 0 0,0-1 0,0 1 0,0-1 0,0 1 0,0-1 0,1 0 0,-1 0 0,1 0 0,0-1 0,0 0 0,0 1 0,0-1 0,8 2 0,-1 0 0,1-1 0,-1-1 0,1 0 0,0 0 0,0-1 0,0-1 0,0 0 0,0-1 0,0 0 0,-1 0 0,1-1 0,0-1 0,-1 0 0,1-1 0,-1 0 0,0-1 0,0 0 0,-1 0 0,0-1 0,0-1 0,12-9 0,-6 4 0,56-48 0,-64 53 0,-1-1 0,1 0 0,-2-1 0,1 1 0,-1-1 0,7-16 0,-11 22 0,-1-1 0,1 0 0,-1 1 0,0-1 0,-1 0 0,1 0 0,0 1 0,-1-1 0,0 0 0,0 0 0,0 0 0,-1 0 0,1 1 0,-1-1 0,0 0 0,-1-4 0,1 6 0,0 0 0,0 1 0,0-1 0,0 1 0,0-1 0,0 1 0,0-1 0,-1 1 0,1 0 0,0 0 0,-1-1 0,1 1 0,-1 0 0,0 0 0,1 1 0,-1-1 0,0 0 0,0 0 0,1 1 0,-1-1 0,0 1 0,0 0 0,0-1 0,0 1 0,1 0 0,-1 0 0,0 0 0,0 0 0,0 1 0,0-1 0,0 0 0,1 1 0,-1-1 0,-3 2 0,-2 0 0,0 1 0,0-1 0,1 1 0,-1 1 0,1-1 0,-1 1 0,1 0 0,0 1 0,0-1 0,1 1 0,-1 0 0,1 1 0,0-1 0,1 1 0,-1 0 0,1 0 0,0 1 0,1-1 0,0 1 0,0 0 0,0 0 0,1 0 0,0 0 0,0 0 0,0 0 0,1 1 0,1-1 0,-1 0 0,1 1 0,0-1 0,2 12 0,-1-16 0,0 0 0,1 1 0,-1-1 0,1-1 0,-1 1 0,1 0 0,0 0 0,0-1 0,0 1 0,1-1 0,-1 1 0,0-1 0,1 0 0,0 0 0,-1 0 0,1 0 0,0-1 0,0 1 0,0-1 0,0 1 0,5 0 0,-1 0 0,0 1 0,0-2 0,0 1 0,0-1 0,1 0 0,-1 0 0,0-1 0,13-1 0,-8-1 0,0-1 0,0 0 0,0-1 0,0-1 0,-1 0 0,1 0 0,16-11 0,4-6 0,32-29 0,-26 20 0,-36 29 0,-1 1 0,1 0 0,0-1 0,-1 1 0,1 0 0,0 0 0,0 0 0,0 0 0,0 1 0,0-1 0,0 0 0,0 1 0,0 0 0,0-1 0,0 1 0,1 0 0,-1 0 0,0 0 0,3 1 0,-3-1 0,-1 1 0,0 0 0,1-1 0,-1 1 0,0 0 0,0 0 0,1 0 0,-1 0 0,0 0 0,0 0 0,0 1 0,0-1 0,0 0 0,-1 0 0,1 1 0,0-1 0,-1 1 0,1-1 0,-1 0 0,1 1 0,-1-1 0,1 1 0,-1-1 0,0 1 0,0 2 0,1 4 0,-1-1 0,-1 1 0,-1 14 0,-1 10 0,2-23 0,0 12 0,1-20 0,0-1 0,0 0 0,0 1 0,1-1 0,-1 0 0,0 1 0,0-1 0,0 0 0,1 0 0,-1 1 0,0-1 0,0 0 0,1 0 0,-1 1 0,0-1 0,1 0 0,-1 0 0,0 0 0,1 1 0,-1-1 0,0 0 0,1 0 0,-1 0 0,0 0 0,1 0 0,-1 0 0,1 0 0,-1 0 0,0 0 0,1 0 0,-1 0 0,0 0 0,1 0 0,-1 0 0,0 0 0,1 0 0,-1 0 0,0-1 0,1 1 0,-1 0 0,0 0 0,1 0 0,-1-1 0,0 1 0,1 0 0,-1 0 0,0-1 0,0 1 0,1 0 0,50-33 0,-35 22 0,-1 1 0,1 1 0,19-8 0,-33 16 0,-1 1 0,1 0 0,-1-1 0,1 1 0,-1 0 0,1 0 0,-1 0 0,1 0 0,-1 0 0,1 0 0,-1 1 0,1-1 0,-1 0 0,1 1 0,-1-1 0,1 1 0,-1 0 0,0-1 0,1 1 0,-1 0 0,0 0 0,0 0 0,1 0 0,-1 0 0,0 0 0,0 0 0,0 0 0,0 0 0,0 1 0,-1-1 0,1 0 0,1 2 0,3 7 0,0 0 0,0 0 0,4 15 0,-4-11 0,-3-8 0,1 0 0,-1-1 0,1 1 0,0-1 0,1 0 0,-1 0 0,1 0 0,6 6 0,-9-9 0,1-1 0,0 1 0,0-1 0,0 0 0,0 0 0,0 0 0,0 0 0,0 0 0,1 0 0,-1 0 0,0-1 0,0 1 0,1-1 0,-1 0 0,0 1 0,1-1 0,-1 0 0,0-1 0,1 1 0,-1 0 0,0-1 0,0 1 0,1-1 0,3-1 0,7-4 0,-1 0 0,0-1 0,0 0 0,-1-1 0,1-1 0,-2 1 0,1-2 0,-1 0 0,-1 0 0,0 0 0,10-16 0,10-18 0,37-77 0,-62 115 0,75-178 0,-52 114 0,-5 7 0,24-112 0,-43 163 0,-2 8 0,3-15 0,-3 14 0,-3 10 0,-1 6 0,1 0 0,0 1 0,1-1 0,-1 15 0,0 9 0,-5 24 0,3 0 0,3 0 0,7 72 0,1-69 0,10 59 0,-13-100 0,6 25 0,-9-44 0,0 0 0,0 1 0,0-1 0,1 0 0,-1 0 0,1 0 0,-1 0 0,1 0 0,-1 0 0,1 0 0,0 0 0,0-1 0,0 1 0,0-1 0,3 2 0,-4-2 0,-1-1 0,0 0 0,1 0 0,-1 0 0,1 0 0,-1 0 0,1 0 0,-1 0 0,1 0 0,-1 0 0,1 0 0,-1 0 0,1-1 0,-1 1 0,1 0 0,-1 0 0,1 0 0,-1-1 0,0 1 0,1 0 0,-1-1 0,1 1 0,-1 0 0,0-1 0,1 1 0,-1 0 0,0-1 0,1 1 0,-1 0 0,0-1 0,0 1 0,1-1 0,-1 0 0,7-14 0,-4 1 170,0 0 0,-1 1 0,-1-1 0,0-20 0,-4-17-4955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400 705 4816,'0'0'8144,"-11"-4"-7864,-14-6-166,5 1 277,-44-12 0,58 20-323,0-1-1,0 1 1,1 0 0,-1 1-1,0 0 1,0 0-1,0 0 1,0 0-1,0 1 1,0 0-1,0 0 1,0 1 0,-7 2-1,-10 7 177,1 1 1,-30 21-1,45-29-203,1 1 1,0 1-1,0-1 0,0 1 1,1 0-1,0 0 1,0 1-1,1-1 0,-1 1 1,1 0-1,-5 13 1,4-3 46,-1 0 0,2 0 0,1 1 0,0-1 0,1 1 0,1 0 1,0-1-1,3 22 0,-2-36-65,1 1 0,-1 0 0,1-1 0,0 1-1,0-1 1,0 0 0,1 1 0,-1-1 0,1 0 0,0 0 0,0 1 0,0-1 0,0-1 0,0 1 0,1 0 0,-1-1 0,1 1-1,0-1 1,0 0 0,0 1 0,0-2 0,0 1 0,0 0 0,0-1 0,1 1 0,-1-1 0,7 2 0,-4-2 9,-1 0-1,1 0 1,-1-1 0,1 0 0,-1 0 0,1 0-1,0-1 1,-1 0 0,1 0 0,-1 0 0,0 0 0,1-1-1,-1 0 1,0 0 0,0-1 0,0 0 0,7-5-1,-4 2 26,0-1-1,-1 0 0,0-1 0,0 0 0,-1 0 1,0 0-1,0-1 0,-1 0 0,8-18 1,-3 0 187,0 0 1,6-37-1,-14 52-77,-1-1 0,0 1 0,-1-13 0,0 19-83,-1-2 214,-1 14-127,0 15-69,3-5-86,1 1 0,0-1 0,1 0 0,1 0 0,1-1 0,0 1 0,1-1 0,14 25 1,-16-34-13,0 0 0,0 0 0,0-1 0,1 1 0,0-1 0,0 0 1,0-1-1,0 1 0,1-1 0,7 4 0,-9-6 1,1 0-1,0 0 1,0 0-1,0-1 1,0 1-1,0-1 1,1-1-1,-1 1 1,0-1 0,0 1-1,1-2 1,-1 1-1,0 0 1,0-1-1,6-2 1,-1 0 6,0 0 0,0-1 0,-1 0-1,0 0 1,0-1 0,0-1 0,0 0 0,-1 0 0,0 0 0,12-12 0,0-5 31,0 0-1,22-34 1,21-48 297,-54 92-280,-7 10-46,0-1 0,0 1 1,0 0-1,0 0 0,1 1 0,0-1 1,-1 0-1,1 1 0,0-1 1,6-2-1,7-5 18,-14 8-25,1 1 0,-1-1 0,1 0 1,-1 1-1,1 0 0,0-1 0,-1 1 0,1 0 1,0 1-1,0-1 0,0 0 0,0 1 0,0-1 0,-1 1 1,1 0-1,0 0 0,0 0 0,0 1 0,5 0 1,51 14 86,71 10 0,-126-24-89,3 1 62,-7-2-64,0 0 0,0 0 0,0 0 0,0 0 0,0 0 0,0 0 1,0 0-1,0 0 0,0 0 0,0 0 0,0 0 0,-1 0 0,1 0 0,0 0 0,0 0 0,0 0 1,0 0-1,0 0 0,0-1 0,0 1 0,0 0 0,0 0 0,0 0 0,0 0 0,0 0 1,0 0-1,0 0 0,0 0 0,0 0 0,0 0 0,0 0 0,0 0 0,0-1 0,0 1 1,0 0-1,0 0 0,0 0 0,0 0 0,0 0 0,0 0 0,0 0 0,0 0 0,0 0 1,0 0-1,0-1 0,0 1 0,0 0 0,0 0 0,0 0 0,0 0 0,0 0 0,0 0 1,0 0-1,0 0 0,0 0 0,0 0 0,1 0 0,-1 0 0,0 0 0,-24-7 153,12 4-142,-1 0-1,0 0 1,0 1-1,0 1 1,-1 0-1,1 1 1,0 1 0,-18 2-1,11 1-20,0 0 0,1 1-1,0 1 1,-35 17 0,43-17 5,1 0 0,0 0 1,0 1-1,1 1 0,0 0 1,-9 9-1,-44 58-2,59-72 2,-1 3 1,1 1 0,-1 0 0,1 0 0,0 0-1,1 0 1,0 0 0,0 1 0,0-1 0,1 1 0,0-1 0,0 1-1,1 0 1,0-1 0,2 15 0,-1-15-1,0 0 1,0 0 0,0 0-1,1 0 1,0-1-1,1 1 1,-1-1 0,1 1-1,0-1 1,1 0-1,0 0 1,0 0 0,0-1-1,0 0 1,1 1-1,8 6 1,-2-6 7,0 0 0,1 0 1,0-1-1,0 0 0,1-1 0,-1 0 0,1-1 1,0-1-1,0 0 0,0-1 0,24 0 1,-4-2 28,0-2 0,-1-1 1,50-13-1,-45 7 23,0-2 0,0-1 1,-2-2-1,0-1 0,0-2 0,-2-1 0,0-2 1,-1-1-1,33-31 0,-49 39-25,3-2 21,0-1 0,-1-1-1,-1-1 1,18-25 0,-21 28-9,-13 14-39,1 1 1,0-1-1,-1 0 1,1 1 0,-1-1-1,1 0 1,-1 0 0,0 0-1,0 0 1,0 0-1,0 0 1,0 0 0,-1-1-1,2-3 1,-2 6-5,0 0 1,-1 0-1,1 0 0,0-1 1,0 1-1,0 0 0,0 0 1,0 0-1,-1 0 0,1 0 1,0 0-1,0 0 0,0-1 1,-1 1-1,1 0 1,0 0-1,0 0 0,0 0 1,-1 0-1,1 0 0,0 0 1,0 0-1,0 0 0,-1 0 1,1 0-1,0 0 0,0 0 1,0 0-1,-1 0 0,1 0 1,0 0-1,0 1 1,0-1-1,-1 0 0,1 0 1,0 0-1,0 0 0,0 0 1,0 0-1,-1 0 0,1 1 1,0-1-1,0 0 0,0 0 1,0 0-1,0 0 0,0 1 1,0-1-1,-1 0 1,1 0-1,-10 9-9,10-9 8,-12 12-2,0 0-1,1 1 0,0 0 0,1 1 1,0 0-1,2 0 0,-10 20 1,15-27 6,0 0 1,0 1-1,1-1 1,-1 0 0,2 1-1,-1-1 1,1 1-1,0 0 1,1-1-1,0 1 1,0 0 0,1 0-1,0-1 1,0 1-1,0-1 1,1 1-1,1-1 1,3 10 0,-5-15-9,0 1 1,0-1 0,1 0-1,-1 0 1,1 0 0,0 0-1,-1 0 1,1 0-1,0 0 1,0 0 0,0-1-1,0 1 1,1-1 0,-1 1-1,0-1 1,1 0 0,-1 0-1,4 1 1,-2-1-1,0-1 0,-1 1 1,1-1-1,0 0 0,0 0 0,-1 0 0,1-1 0,0 0 1,-1 1-1,1-1 0,5-3 0,3-1 9,0-1 0,-1 0-1,0-1 1,0 0 0,-1-1 0,15-13 0,-20 15 1,0 0-1,0 0 1,-1-1 0,1 1 0,-2-1 0,1 0 0,-1 0 0,0-1 0,0 1 0,-1-1 0,0 1 0,0-1 0,0-10 0,-1 9 2,0 0 1,-1 1 0,0-1-1,0 0 1,-1 1-1,0-1 1,-1 1 0,0-1-1,0 1 1,0-1 0,-8-14-1,7 19-2,0 0 0,0 1-1,0 0 1,0-1-1,0 1 1,-1 1 0,1-1-1,-1 0 1,0 1 0,0 0-1,0 0 1,0 0-1,0 0 1,0 1 0,0-1-1,-1 1 1,1 0 0,0 0-1,-1 1 1,1-1-1,-1 1 1,-4 1 0,0-1 10,-1 0 1,1 1 0,0 0-1,0 1 1,0 0 0,0 0-1,0 1 1,1 0 0,-16 9-1,22-11-19,0 1 0,0-1 0,0 1 0,1 0 0,-1-1 0,0 1 0,1 0 0,0 0 0,-1 0 0,1 0 0,0 0 0,0 0 0,0 1 0,1-1 0,-1 0 0,0 1 0,1-1 1,-1 0-1,1 1 0,0-1 0,0 0 0,0 1 0,0-1 0,0 1 0,1-1 0,-1 0 0,1 1 0,-1-1 0,1 0 0,0 1 0,0-1 0,0 0 0,0 0 0,0 0 0,0 0 0,1 0 0,-1 0 0,1 0 0,0-1 0,-1 1 0,1 0 0,0-1 0,0 1 0,0-1 0,3 2 0,5 1-6,-1-1 1,1 0-1,0-1 1,0 0-1,0 0 1,0-1-1,0 0 1,0-1-1,0 0 1,0-1-1,1 0 1,-1-1-1,0 0 1,11-4-1,11-4 5,-2-1-1,60-32 1,-51 20 51,-1-2 0,47-40 0,-47 35 49,-36 28-91,16-9 31,-18 11-35,0 0-1,0 0 1,1-1-1,-1 1 0,0 0 1,1 0-1,-1 0 0,0 0 1,1 0-1,-1 0 1,0 0-1,0 0 0,1 0 1,-1 1-1,0-1 1,1 0-1,-1 0 0,0 0 1,0 0-1,1 0 1,-1 0-1,0 1 0,0-1 1,1 0-1,-1 0 0,0 0 1,0 1-1,1-1 1,-1 0-1,0 0 0,0 1 1,0-1-1,0 0 1,0 0-1,1 1 0,-1-1 1,0 0-1,0 0 1,0 1-1,0-1 0,0 0 1,0 1-1,0-1 0,0 0 1,0 1-1,0-1 1,0 0-1,0 0 0,0 1 1,0-1-1,0 0 1,0 1-1,0-1 0,-1 0 1,1 0-1,0 1 1,0-1-1,-10 81 10,5-46-10,1 1-1,1 47 1,3-79 0,1-1 0,-1 0 0,1 0 0,-1 0 0,1 1 0,0-1 0,0 0 0,0 0 0,0 0 0,1 0 0,0 0 0,3 4 0,-5-6 0,1 0 0,0 0 0,0-1 0,0 1 1,0 0-1,0-1 0,1 1 0,-1-1 0,0 1 0,0-1 0,0 1 0,1-1 1,-1 0-1,0 0 0,0 1 0,0-1 0,1 0 0,-1 0 0,0 0 0,0 0 1,1-1-1,-1 1 0,0 0 0,0 0 0,1-1 0,-1 1 0,0-1 0,0 1 1,0-1-1,0 0 0,0 1 0,0-1 0,0 0 0,2-1 0,14-12 31,0 0-1,-2-1 0,1-1 0,-2-1 1,0 0-1,22-35 0,-33 47-11,0 0 0,0 0 0,0 1 0,1 0 0,0 0 0,0 0 0,5-4 0,-9 8-18,1 0 1,-1 0-1,0 0 0,1 0 0,-1 0 1,0 0-1,1 0 0,-1 0 0,1 1 0,-1-1 1,0 0-1,0 0 0,1 0 0,-1 1 1,0-1-1,1 0 0,-1 0 0,0 0 0,0 1 1,1-1-1,-1 0 0,0 1 0,0-1 1,0 0-1,1 1 0,-1-1 0,0 0 0,0 1 1,0-1-1,0 0 0,0 1 0,0-1 1,0 0-1,0 1 0,0-1 0,0 1 0,4 16 0,-4-16 1,5 29-8,1-1 1,14 42-1,-18-67 9,-1-1 0,0 0-1,1 0 1,0 0 0,0 0 0,0 0 0,0 0-1,0 0 1,0-1 0,1 1 0,-1-1 0,1 0-1,0 0 1,0 0 0,0 0 0,0 0 0,0 0-1,0-1 1,0 0 0,0 1 0,1-1 0,-1 0-1,1-1 1,-1 1 0,1-1 0,-1 1 0,1-1-1,-1 0 1,1 0 0,-1-1 0,0 1 0,1-1-1,-1 1 1,1-1 0,-1 0 0,0-1 0,1 1-1,-1 0 1,4-3 0,7-5 13,0 1-1,-1-2 1,1 0 0,-2-1-1,23-23 1,48-71 102,-35 42-11,-29 39-66,-7 8 26,0 0 1,1 2-1,1-1 1,30-23-1,-44 38-65,0-1-1,1 1 1,-1 0 0,1-1-1,-1 1 1,1 0 0,-1 0-1,1-1 1,-1 1 0,1 0-1,0 0 1,-1 0-1,1 0 1,-1 0 0,1 0-1,-1 0 1,1 0 0,0 0-1,-1 0 1,1 0-1,-1 0 1,1 0 0,-1 0-1,1 0 1,-1 1 0,1-1-1,-1 0 1,1 1-1,1 0 1,-2 0 0,1 0-1,0 0 1,0 0-1,0 0 1,0 0-1,-1 1 1,1-1-1,0 0 1,-1 0 0,1 3-1,7 39 4,-8-38-2,3 21-2,-2 0 0,-1 0 1,-1 0-1,-8 50 0,8-72 2,0 0-1,0 1 1,0-1 0,-1 0-1,1 0 1,-1 0 0,0 0-1,-1 0 1,1-1-1,0 1 1,-1-1 0,0 1-1,0-1 1,0 0-1,0 0 1,-1 0 0,1-1-1,-7 5 1,5-5 1,0 1-1,-1-1 1,1-1 0,0 1-1,-1-1 1,1 0 0,-1 0 0,1 0-1,-1-1 1,1 0 0,-1 0-1,1-1 1,-1 1 0,-6-3 0,0 0 27,1 0 1,0-1 0,0-1-1,-11-5 1,22 10-30,0 0-1,0-1 1,0 1 0,0 0-1,-1 0 1,1 0 0,0 0-1,0 0 1,0 0 0,0-1-1,0 1 1,-1 0 0,1 0-1,0 0 1,0 0-1,0 0 1,0 0 0,-1 0-1,1 0 1,0 0 0,0 0-1,0 0 1,-1 0 0,1 0-1,0 0 1,0 0 0,0 0-1,0 0 1,-1 0-1,1 0 1,0 0 0,0 0-1,0 0 1,-1 0 0,1 1-1,0-1 1,0 0 0,0 0-1,0 0 1,0 0-1,-1 0 1,1 0 0,0 0-1,0 1 1,0-1 0,0 0-1,3 11 22,12 12-35,-10-18 10,0 0-1,0-1 0,1 0 0,0 0 1,0 0-1,0 0 0,0-1 1,0 0-1,1 0 0,0-1 1,-1 0-1,14 2 0,-11-3 1,0 0 0,0-1 0,1 0 1,-1-1-1,0 0 0,0 0 0,0-1 0,16-6 0,-2-1 2,-2-1 0,1-1 0,-1-1 0,-1-1 0,0-1 0,29-27 0,154-170 105,-197 204-103,22-24 11,-3-2 1,0-1-1,-2-1 0,-2-1 1,28-64-1,-35 68-1,35-92 65,-41 100-39,-1 0-1,-1 0 1,4-33 0,-10 55-33,1-3 5,0 0 0,-1 1 0,0-1 1,0 0-1,0 0 0,0 1 0,-1-1 0,0 0 0,-2-8 1,2 12-11,1 1 1,0 0 0,-1 0-1,1 0 1,-1-1 0,1 1-1,-1 0 1,1 0 0,-1 0-1,1 0 1,-1 0 0,1 0-1,-1 0 1,1 0 0,-1 0-1,1 0 1,-1 0 0,1 0-1,-1 0 1,1 0 0,-1 1 0,1-1-1,-1 0 1,1 0 0,-1 1-1,1-1 1,0 0 0,-1 0-1,1 1 1,0-1 0,-1 0-1,1 1 1,-1-1 0,1 1-1,0 0 1,-18 17-1,15-14 1,-13 16-17,1 1 1,2 1-1,0 0 1,1 1-1,-10 25 0,17-37 13,-24 53-46,2 0 1,-22 83-1,44-122 35,0 0-1,2 0 0,1 1 1,1-1-1,1 1 0,4 38 1,0-51 0,-1 0 1,2 0-1,0 0 1,11 20-1,-3-6-32,-11-21 43,1-1-1,0 0 0,1 1 1,-1-1-1,1-1 1,0 1-1,0-1 0,0 1 1,1-1-1,-1 0 1,1-1-1,0 1 0,0-1 1,1 0-1,-1 0 0,1-1 1,-1 1-1,1-1 1,0-1-1,0 1 0,0-1 1,0 0-1,0 0 1,0 0-1,0-1 0,8-1 1,-1 0 14,-1 0 1,0-1 0,0 0-1,0-1 1,-1-1-1,1 1 1,-1-2 0,1 0-1,-1 0 1,-1-1-1,1-1 1,12-9 0,-1-4 28,-1-2 0,-1 0 1,18-27-1,-25 32-21,43-61 58,-49 67-67,-3 6 12,-5 8-2,-5 21-29,2 2-1,-9 86-6,13-99 16,0-1 0,0 1 0,1-1 0,1 1 0,0-1 0,7 23 0,-8-33 1,-1-1 0,1 1 0,-1-1 0,1 1 0,0-1 0,-1 1 0,1-1 0,0 0 0,0 1 0,0-1 0,0 0 0,0 0 0,0 0 0,1 0 0,-1 0 0,0 0 0,1 0 0,-1 0 0,0 0 0,1 0 0,-1-1 0,1 1 0,-1-1 0,1 1 0,-1-1 0,1 0 0,0 1 0,-1-1 0,1 0 0,-1 0 0,1 0 0,0 0 0,-1 0 0,3-1 0,4-1 9,0-1 0,0 0 0,0 0 0,-1-1 0,11-6-1,-5 2-7,160-101 82,-116 70 12,113-57-1,-155 88-54,-14 6-33,1 1-1,0 0 1,0 0-1,0 0 0,0 0 1,0 0-1,1 1 1,-1-1-1,0 1 1,0-1-1,3 1 1,1-2 31,-12 6-29,-72 54 6,31-19-15,23-20-1,-34 33 0,52-46 0,0 1 0,1 0 0,0 0 0,0 0 0,0 0 0,1 1 0,0 0 0,1 0 0,0 0 0,-2 9 0,4-13 0,0 0 0,1 0 0,0 0 0,-1 0 0,2 0 0,-1 0 0,0 0 0,1 0 0,0 0 0,0 0 0,0 0 0,0-1 0,1 1 0,-1 0 0,1-1 0,0 1 0,4 4 0,-3-3 0,1 0 0,0-1 0,0 1 0,0-1 0,1 0 0,-1-1 0,1 1 0,0-1 0,0 0 0,1 0 0,6 3 0,9 3 2,-15-7 1,0 1 0,0 0 0,0-1 0,0 0 0,0-1 0,0 0 0,8 1 0,2-1-19,-1-1 0,0-1 0,0 0 0,0-2 0,0 1 0,0-2 1,-1 0-1,28-11 0,-33 8-741,-7 3-2442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5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4912,'0'0'8830,"3"10"-8226,7 32 133,-1 0-1,5 65 0,8 207 2459,-16-244-2047,0-21 393,-7-47-1040,1-2-477,0 0 1,0 0 0,0 1 0,-1-1-1,1 0 1,0 0 0,0 1-1,0-1 1,0 0 0,0 0 0,0 0-1,0 1 1,-1-1 0,1 0-1,0 0 1,0 0 0,0 1 0,-1-1-1,1 0 1,0 0 0,0 0-1,0 0 1,-1 0 0,1 1 0,0-1-1,0 0 1,-1 0 0,1 0-1,0 0 1,0 0 0,-1 0 0,1 0-1,0 0 1,0 0 0,-1 0-1,1 0 1,0 0 0,0 0 0,-1 0-1,1 0 1,0 0 0,0 0-1,-1 0 1,1-1 0,0 1 0,-9-44 216,3 0 1,-2-80-1,4 49-105,-5-183 696,9 252-794,1-1 1,1 1 0,-1 0-1,1-1 1,0 1 0,0 0-1,1 0 1,0 0 0,0 0-1,0 1 1,1-1 0,0 1-1,0 0 1,0 0 0,0 0-1,1 0 1,6-4 0,-7 7-25,-1-1 1,1 1-1,0-1 1,0 1 0,0 1-1,0-1 1,0 0-1,1 1 1,7-2 0,43-3 74,-49 6-76,7-1 12,1 2 0,-1-1 0,0 2 0,0 0 0,0 0 1,0 1-1,-1 1 0,1 0 0,-1 1 0,13 6 1,-16-6 8,1 0 0,-1 1 0,0 0 0,0 1 0,0 0 0,-1 0 0,0 1 0,0 0 0,-1 0 0,0 1 0,-1-1 0,8 15 0,-13-20-19,1 1 0,-1-1-1,0 1 1,0-1-1,0 1 1,-1 0-1,0-1 1,1 1 0,-1 0-1,0 0 1,-1-1-1,1 1 1,-1 0-1,1-1 1,-1 1 0,0-1-1,-1 1 1,1-1-1,-1 1 1,-1 3-1,-6 7 30,1-1 0,-1 0-1,-16 17 1,15-19-15,-9 11 15,-2 5 49,-1-2 0,-31 26-1,52-49-82,0-1-1,-1 0 1,1 0-1,-1 0 1,0 0-1,1 0 0,-1 0 1,0 0-1,1-1 1,-1 1-1,0-1 0,0 1 1,0-1-1,0 1 1,-2-1-1,3 2 38,0 0-36,5-6-10,1-1 2,0 0 0,0 0 1,1 1-1,0-1 0,0 1 0,0 1 1,0-1-1,0 1 0,1 0 1,0 0-1,0 1 0,-1 0 0,1 0 1,0 1-1,1 0 0,-1 0 1,0 1-1,0-1 0,0 1 0,0 1 1,0 0-1,1 0 0,-1 0 1,0 1-1,8 3 0,8 5 20,0 1-1,36 25 0,-50-30-15,-1 0-1,0 1 0,0 0 1,0 1-1,-1 0 0,0 0 1,-1 0-1,0 1 0,6 11 1,-10-17-5,0 1-1,-1-1 1,1 1 0,-1 0 0,0 0 0,0-1-1,0 1 1,-1 0 0,0 0 0,1 0 0,-1 0-1,0 0 1,-1 0 0,1 0 0,-1-1 0,0 1-1,-1 5 1,-1-3 5,1-1-1,-1 0 1,0 0-1,0-1 1,-1 1 0,1-1-1,-1 1 1,0-1-1,0 0 1,-8 6-1,-5 1 14,1-1-1,-2-1 1,1 0-1,-1-1 1,-36 10-1,25-10 4,-1-1 1,0-1-1,-40 2 0,51-7-53,0-1 0,-1-1-1,1 0 1,1-2 0,-1 0 0,-29-9-1,34 6-458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48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20503,'0'0'2896,"60"22"-2224,-19-10 16,3 3-312,4-1 8,-1-8-160,-9-4 8,-8 2-192,-16-2-8,-4-2-128,-8-2 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48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16879,'0'0'2992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48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15680,'0'0'4343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49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9744,'0'0'7543,"13"-3"-7377,6-2-113,-1 2 1,1 0-1,0 1 1,0 1 0,27 2-1,709 11 2084,-689-13-1945,-32-1-31,-22 1-61,0 1 0,0 0 0,0 0 1,0 1-1,1 1 0,-1 0 1,12 4-1,-22-4 558,-12-3-11,-15-2-2603,23 3 987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51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1026 13264,'0'0'3753,"13"-11"-3612,6-3-131,0-2 0,-2 0 0,0-1 0,19-24-1,3-16 51,-2-1-1,-3-3 1,-2 0-1,37-104 1,-5 1 220,31-95 422,-85 232-556,-7 20-72,-1 1-1,1 0 0,-2-1 0,1 0 1,-1 1-1,1-9 0,-2 15-61,0 0-1,0 0 1,0 0-1,0 0 1,0 0-1,1-1 1,-1 1-1,0 0 1,0 0 0,0 0-1,0 0 1,0 0-1,0-1 1,0 1-1,0 0 1,0 0-1,0 0 1,-1 0-1,1 0 1,0-1 0,0 1-1,0 0 1,0 0-1,0 0 1,0 0-1,0 0 1,0-1-1,0 1 1,0 0-1,0 0 1,-1 0 0,1 0-1,0 0 1,0 0-1,0 0 1,0 0-1,0 0 1,0-1-1,-1 1 1,1 0-1,0 0 1,0 0-1,0 0 1,-1 0 0,-5 6 232,-9 18-100,13-20-93,-138 275 530,71-132-389,-70 159 137,-64 120 142,174-378-374,19-34-2,1 0-1,1 0 0,-8 21 1,16-29 136,7-9-84,10-13-5,10-12-74,207-211 351,18 18-60,-216 191-285,-24 20-33,0-1-1,1 1 1,0 1 0,0 1 0,1 0 0,0 0-1,21-7 1,-24 11-17,4-1 239,-14 5-255,-1 0-1,0 0 0,1 0 1,-1 1-1,0-1 0,0 0 1,1 0-1,-1 1 0,0-1 1,0 0-1,1 0 0,-1 1 1,0-1-1,0 0 0,0 1 1,1-1-1,-1 0 0,0 1 1,0-1-1,0 0 0,0 1 1,0-1-1,0 0 0,0 1 1,0-1-1,0 0 0,0 1 1,0-1-1,0 0 0,0 1 1,0-1-1,0 0 1,0 1-1,0-1 0,0 0 1,-1 1-1,1-1 0,0 0 1,0 0-1,0 1 0,-1-1 1,1 1-1,-23 65 218,-8 33 5,27-85-182,2 0 1,0 1-1,0-1 1,2 0-1,1 20 0,-1-31-21,1 0 1,0 1-1,0-1 0,0 0 0,0 0 0,0 0 1,1-1-1,-1 1 0,1 0 0,0 0 0,0-1 1,3 4-1,-5-5-19,1-1 0,0 1 0,-1 0 0,1-1 0,0 1 0,0 0 0,-1-1 0,1 1 0,0-1 0,0 1 0,0-1 0,0 1 0,0-1 1,0 0-1,0 1 0,0-1 0,0 0 0,0 0 0,0 0 0,0 0 0,0 0 0,0 0 0,0 0 0,0 0 0,0 0 0,0 0 0,0-1 0,0 1 0,0 0 0,0-1 1,0 1-1,0-1 0,-1 1 0,1-1 0,0 1 0,0-1 0,0 1 0,0-1 0,-1 0 0,1 0 0,1-1 0,7-12 39,-1 0 1,0-1-1,-1 0 0,-1 0 0,0-1 0,-1 0 0,4-21 1,-6 25-13,-2 0 1,1 0-1,-1 0 1,-2-24-1,0 29-4,0 1 0,0-1 0,0 1 0,-1-1-1,0 1 1,0 0 0,0 0 0,-1 0 0,0 0 0,-7-10 0,8 14 0,0 1-1,1-1 1,-1 1 0,0-1-1,0 1 1,0 0 0,-1-1-1,1 1 1,-3-1 0,-9-5 390,15 7-403,-1-1 0,1 0 0,0 1 1,-1-1-1,1 1 0,0-1 0,0 1 0,0-1 1,-1 1-1,1 0 0,0-1 0,0 1 0,0 0 0,0 0 1,0-1-1,0 1 0,0 0 0,0 0 0,0 0 1,1 0-1,29-4 33,-18 2-35,24-1 65,1 0 1,67 5-1,-93 0-57,0 0-1,0 0 1,0 1 0,0 1 0,-1 0-1,1 0 1,-1 1 0,0 0-1,-1 1 1,1 1 0,-1-1-1,18 17 1,-12-5 16,0-1 0,-2 2 1,0 0-1,-1 1 0,-1 0 0,0 1 0,9 25 0,-19-39-22,12 18 114,-14-24-125,1-1 0,-1 1 0,1-1 0,0 1 0,-1-1-1,1 1 1,-1-1 0,1 0 0,0 1 0,-1-1 0,1 0 0,0 1 0,-1-1 0,1 0-1,0 0 1,0 1 0,-1-1 0,1 0 0,0 0 0,-1 0 0,1 0 0,0 0-1,0 0 1,-1 0 0,1-1 0,0 1 0,0 0 0,-1 0 0,1 0 0,0-1 0,-1 1-1,1 0 1,0-1 0,0 0 0,12-9-217,0 0 0,-1-1 1,-1-1-1,1 0 0,14-22 0,-17 23-2055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57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22215,'0'0'4872,"99"-20"-4816,-45 14 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56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0 741 17791,'0'0'3152,"13"0"-2786,-3 1-321,-4-1-34,-1 0 0,1 0-1,0 0 1,0 0 0,-1-1-1,1 0 1,-1 0-1,1-1 1,-1 1 0,1-1-1,-1 0 1,0-1 0,1 1-1,4-5 1,15-12 13,-1-1 0,0-1 0,-2-2 0,0 0 0,-2-1 0,28-42 1,84-173 505,-21 35 371,-101 188-789,-4 5 70,0 1-1,0 1 0,15-17 0,-18 22-10,0 0 27,0 10-52,2 15-15,2 35 0,-1-13-58,-1 6 20,-1 0 1,-2 0-1,-3 0 1,-2 1-1,-2-2 1,-11 51-1,14-91-69,0 0-1,-1 0 1,1-1-1,-1 1 1,-1-1-1,0 0 1,0 0 0,0 0-1,0 0 1,-1-1-1,-8 8 1,11-12-5,-1 1 1,1-1-1,-1 0 1,1-1 0,-1 1-1,0 0 1,0-1-1,0 0 1,0 0-1,0 1 1,0-2 0,0 1-1,0 0 1,0-1-1,-1 1 1,1-1-1,0 0 1,0 0 0,0 0-1,-1-1 1,1 1-1,0-1 1,0 1-1,0-1 1,0 0 0,0-1-1,0 1 1,0 0-1,0-1 1,-5-3 0,-1-2 69,0 0 1,0-1-1,1 1 1,0-2-1,1 1 1,0-1 0,0-1-1,1 1 1,0-1-1,-7-15 1,12 21-5,-1-3 174,10 0-120,-6 6-136,6-2 22,1-1-1,0 1 0,0 1 1,0 0-1,0 0 0,1 1 1,-1 0-1,0 0 0,0 1 0,18 2 1,10-1 18,2-2-4,1-1 1,-1-2-1,1-1 0,-1-3 0,-1-1 1,1-2-1,-2-1 0,50-24 0,-26 10 43,-39 17-32,-1 0 0,30-19 0,-38 18 22,0 0 0,11-14 0,-21 21-49,20-14 216,-23 17-228,1-1 0,0 1 1,0 0-1,0 0 0,0-1 0,-1 1 1,1 0-1,0 0 0,0 0 1,0 0-1,0 0 0,0 0 0,0 0 1,0 0-1,-1 0 0,1 1 1,0-1-1,0 0 0,0 0 0,0 1 1,0-1-1,-1 1 0,1-1 1,0 1-1,0-1 0,-1 1 0,2 0 1,7 3 131,-9-4-137,0 0 0,1 0-1,-1 0 1,0 0 0,0 0 0,1 0 0,-1 0-1,0 0 1,0 0 0,1 0 0,-1 0 0,0 0-1,0 0 1,1 1 0,-1-1 0,0 0 0,0 0 0,0 0-1,1 0 1,-1 1 0,0-1 0,0 0 0,0 0-1,0 0 1,0 1 0,1-1 0,-1 0 0,0 0-1,0 1 1,0-1 0,0 0 0,0 0 0,0 1 0,0-1-1,0 0 1,0 0 0,0 1 0,0-1 0,0 0-1,0 0 1,0 1 0,0-1 0,0 0 0,0 0-1,0 1 1,0-1 0,0 0 0,-1 1 0,1-1 6,0 0 1,0 1-1,0-1 1,0 0-1,0 1 1,0-1-1,0 0 0,0 1 1,0-1-1,0 0 1,-1 0-1,1 1 1,0-1-1,0 0 1,0 1-1,-1-1 1,1 0-1,0 0 0,0 0 1,0 1-1,-1-1 1,1 0-1,0 0 1,-1 0-1,1 1 1,0-1-1,0 0 1,-1 0-1,1 0 1,0 0-1,-1 0 0,1 0 1,0 0-1,-1 0 1,1 0-1,0 0 1,-1 0-1,1 0 1,0 0-1,-1 0 1,1 0-1,0 0 0,-1 0 1,1 0-1,0 0 1,0 0-1,-1-1 1,-6 1 110,1-10 101,4 10-220,2 0 89,0-1-86,-1 1 0,1 0 0,0-1 0,-1 1 0,1-1 0,0 1-1,-1-1 1,1 1 0,0-1 0,-1 1 0,1-1 0,0 1 0,0-1-1,0 1 1,0-1 0,0 1 0,-1-1 0,1 1 0,0-1 0,0 1-1,0-1 1,0 1 0,0-1 0,1 1 0,-1-1 0,0 0 0,0 1-1,0-1 1,0 1 0,1-1 0,-1 1 0,0-1 0,0 1 0,1 0-1,-1-1 1,0 1 0,1-1 0,-1 1 0,0 0 0,1-1 0,0 0-1,2 1-2,0 0 0,0-1 0,0 0 0,0 1 0,0-1 0,0-1-1,0 1 1,0 0 0,2-2 0,-2 1-3,0 0 0,0 1-1,0 0 1,1-1 0,-1 1 0,0 1 0,0-1-1,1 0 1,3 0 0,9-1 38,-9-1 10,-9-1-4,1 3-44,-1 1 0,1-1 0,-1 1-1,1 0 1,-1-1 0,0 1 0,1 0 0,-1 0-1,0 0 1,1 0 0,-1 0 0,0 1 0,1-1-1,-4 1 1,-25 9-3,27-9 3,-13 4-1,1 2-1,0-1 0,-21 14 1,30-16 2,0 0 0,1 1 0,0-1 1,0 1-1,0 0 0,1 1 0,-1-1 0,1 1 1,0 0-1,1 0 0,-4 7 0,3-4 8,0 1 0,0-1 0,1 1 0,0 0 0,1 1 0,-1 11 0,2-18-8,1-1 0,0 1 0,1 0-1,-1 0 1,1 0 0,-1 0 0,1-1 0,0 1 0,0 0-1,1-1 1,-1 1 0,1-1 0,0 1 0,0-1 0,0 0-1,0 0 1,0 0 0,1 0 0,5 5 0,-1-2 4,1-1-1,0 0 1,0 0 0,0-1 0,0 0 0,1 0-1,0-1 1,0 0 0,0 0 0,0-1 0,0-1-1,0 1 1,0-1 0,1-1 0,-1 0 0,0 0-1,1-1 1,9-2 0,9-2 9,0-2 1,0 0-1,0-2 0,40-19 0,-35 11 10,0-1-1,-2-2 0,0-1 0,-1-1 0,-1-2 0,-1-1 1,32-37-1,-34 24 60,-13 18 65,-13 19-136,0 1 0,1-1 0,-1 0 0,0 1 0,0-1 1,0 1-1,0-1 0,0 1 0,1-1 0,-1 1 0,0-1 0,0 0 0,0 1 0,-1-1 0,1 1 0,0-1 1,0 1-1,0-1 0,0 1 0,0-1 0,-1 0 0,-1 3 174,0 14-102,2-22-85,-1 1 0,0-1 0,-1 1 0,1-1 0,-1 1 0,0 0 0,-5-9 0,-4-13 0,5 17 0,5 4 0,13 4 0,-8 2 0,0 0 0,-1 0 0,1 1 0,-1-1 0,1 1 0,0 0 0,-1 0 0,1 0 0,-1 0 0,0 0 0,1 1 0,-1 0 0,0-1 0,0 1 0,0 0 0,0 1 0,0-1 0,0 1 0,-1-1 0,1 1 0,-1 0 0,0-1 0,0 1 0,0 1 0,0-1 0,0 0 0,-1 0 0,1 1 0,1 4 0,0 5 0,0 0 0,-1 0 0,0 1 0,-1-1 0,0 1 0,-1-1 0,0 1 0,-2-1 0,1 1 0,-2-1 0,-3 14 0,4-20 0,0 1 0,0 0 0,1-1 0,0 1 0,1 0 0,0 0 0,1 9 0,-1-13 0,0 0 0,1 0 0,-1 0 0,1 0 0,0 0 0,1 0 0,-1 0 0,1 0 0,-1 0 0,1-1 0,0 1 0,0-1 0,1 1 0,4 5 0,-4-7 0,0-1 0,-1 0 0,1 1 0,0-1 0,0 0 0,0 0 0,0 0 0,0-1 0,0 1 0,0-1 0,0 0 0,1 0 0,-1 0 0,0 0 0,3-1 0,46-8 0,-20 0 0,-1-1 0,58-27 0,-76 30 0,1-1 0,-1 0 0,-1-1 0,0 0 0,0-1 0,0 0 0,-2-1 0,15-17 0,-22 24 0,-1-1 0,1 1 0,-1-1 0,0 1 0,0-1 0,0 0 0,-1 0 0,0 0 0,0 0 0,0 0 0,0 0 0,-1 0 0,0 0 0,0 0 0,0 0 0,-1 0 0,-1-6 0,1 7 0,0 1 0,0-1 0,0 1 0,0-1 0,0 1 0,-1 0 0,0 0 0,0 0 0,0 0 0,0 0 0,0 0 0,0 0 0,-1 1 0,1-1 0,-1 1 0,0-1 0,0 1 0,0 0 0,0 0 0,0 1 0,0-1 0,0 1 0,-1-1 0,-4 0 0,2 1 0,1 0 0,0 0 0,0 1 0,0 0 0,0 0 0,-1 1 0,1-1 0,0 1 0,0 0 0,0 0 0,0 1 0,0 0 0,0-1 0,0 2 0,1-1 0,-1 0 0,1 1 0,-7 5 0,9-6 0,0 0 0,0 0 0,0 0 0,0 0 0,0 0 0,1 0 0,-1 1 0,1-1 0,-1 1 0,1 0 0,0-1 0,0 1 0,-1 5 0,-8 40 0,9-40 0,0 0 0,0 0 0,1-1 0,0 1 0,0-1 0,1 1 0,0 0 0,0-1 0,1 1 0,0-1 0,0 0 0,1 0 0,0 0 0,0 0 0,0 0 0,1 0 0,0-1 0,1 0 0,-1 0 0,1 0 0,9 9 0,-6-9 0,0 1 0,-1-2 0,2 1 0,-1-1 0,1 0 0,-1-1 0,1 0 0,1 0 0,-1-1 0,0 0 0,1 0 0,0-2 0,-1 1 0,1-1 0,18 0 0,-6-2 0,0-2 0,0-1 0,-1 0 0,1-1 0,-1-2 0,0 0 0,-1-1 0,0-1 0,0-1 0,-1-1 0,0 0 0,-1-2 0,0 0 0,-1-1 0,0-1 0,20-23 0,-28 27 0,0 0 0,-1-1 0,0 0 0,-1-1 0,0 0 0,-1 0 0,-1 0 0,0-1 0,5-21 0,-10 33 0,0 0 0,1 0 0,-1 0 0,0 0 0,0 0 0,0 0 0,-1 1 0,1-1 0,0 0 0,-1 0 0,1 0 0,-1 0 0,0 0 0,1 0 0,-1 1 0,0-1 0,-2-2 0,2 3 0,0 0 0,0 0 0,0 1 0,0-1 0,1 0 0,-1 1 0,0-1 0,0 1 0,0-1 0,-1 1 0,1 0 0,0-1 0,0 1 0,0 0 0,0 0 0,0 0 0,0 0 0,0 0 0,-1 0 0,1 0 0,0 0 0,0 0 0,0 0 0,0 1 0,0-1 0,0 0 0,0 1 0,0-1 0,0 1 0,0-1 0,-1 2 0,-12 5 0,1 1 0,0 1 0,1 0 0,0 0 0,0 1 0,-18 22 0,25-26 0,1-1 0,0 1 0,0-1 0,1 1 0,0 0 0,0 0 0,0 1 0,1-1 0,0 1 0,0-1 0,0 1 0,1 0 0,0-1 0,1 1 0,-1 0 0,1 0 0,2 12 0,-1-15 0,0 0 0,0 0 0,1-1 0,-1 1 0,1-1 0,0 1 0,0-1 0,0 0 0,1 0 0,-1 0 0,1 0 0,0 0 0,0 0 0,0-1 0,0 1 0,0-1 0,0 0 0,1 0 0,-1 0 0,1 0 0,-1-1 0,5 2 0,2 0 0,-1 0 0,1 0 0,0-1 0,0-1 0,0 1 0,0-2 0,15 0 0,-6-1 0,-1-1 0,0-1 0,0-1 0,0-1 0,-1 0 0,0-1 0,0-1 0,0-1 0,20-12 0,115-81 0,-146 97 0,0 0 0,0 0 0,1 0 0,-1 1 0,1 0 0,0 0 0,12-2 0,-18 4 0,1 1 0,-1-1 0,1 1 0,-1 0 0,1 0 0,-1 0 0,1 0 0,-1 0 0,1 0 0,0 1 0,-1-1 0,1 0 0,-1 1 0,1-1 0,-1 1 0,1-1 0,-1 1 0,0 0 0,1 0 0,-1 0 0,0 0 0,0 0 0,1 0 0,-1 0 0,0 0 0,0 0 0,0 0 0,0 1 0,0-1 0,-1 0 0,1 1 0,0-1 0,-1 0 0,1 1 0,-1-1 0,1 1 0,-1-1 0,1 1 0,-1 3 0,2 6 0,-1-1 0,0 1 0,0 0 0,-1 0 0,-1 0 0,-3 21 0,4-11 0,0-21 0,0 0 0,0 0 0,0 0 0,0 1 0,-1-1 0,1 0 0,0 0 0,0 1 0,0-1 0,0 0 0,0 0 0,0 1 0,0-1 0,0 0 0,1 0 0,-1 1 0,0-1 0,0 0 0,0 0 0,0 0 0,0 1 0,0-1 0,0 0 0,0 0 0,1 0 0,-1 1 0,0-1 0,0 0 0,0 0 0,0 0 0,1 0 0,-1 1 0,0-1 0,0 0 0,0 0 0,1 0 0,-1 0 0,0 0 0,0 0 0,0 0 0,1 0 0,-1 0 0,0 0 0,0 0 0,1 0 0,-1 0 0,0 0 0,0 0 0,0 0 0,1 0 0,55-60 0,18-17 0,-44 57 0,-29 19 0,-1 0 0,1 1 0,0-1 0,0 1 0,0-1 0,0 1 0,-1 0 0,1-1 0,0 1 0,0 0 0,0-1 0,0 1 0,0 0 0,0 0 0,0 0 0,0 0 0,0 0 0,0 0 0,0 0 0,0 0 0,-1 0 0,1 0 0,0 1 0,0-1 0,0 0 0,0 1 0,0-1 0,0 0 0,0 1 0,-1-1 0,3 2 0,0 6 0,60 108 0,-61-112 0,1-1 0,-1 1 0,0-1 0,1 0 0,0 0 0,0 0 0,0 0 0,0-1 0,0 1 0,0-1 0,1 0 0,-1 0 0,1 0 0,-1 0 0,1-1 0,0 1 0,0-1 0,0 0 0,0 0 0,0-1 0,0 1 0,0-1 0,0 0 0,0 0 0,0 0 0,0 0 0,0-1 0,0 1 0,0-1 0,0 0 0,-1-1 0,8-2 0,15-12 0,0-2 0,-2 0 0,0-1 0,40-43 0,-52 41 0,-5 13 0,-6 8 0,-3 1 0,2 1 0,-1-1 0,1 1 0,-1-1 0,1 1 0,0 0 0,0-1 0,0 1 0,0-1 0,0 1 0,0 0 0,0-1 0,0 1 0,1 1 0,0 8 0,-2-6 0,0 5 0,0-1 0,1 0 0,0 1 0,0-1 0,1 0 0,1 1 0,-1-1 0,1 0 0,1 0 0,0 0 0,4 11 0,-5-19 0,-1 1 0,0 0 0,0-1 0,1 0 0,-1 1 0,1-1 0,-1 0 0,1 1 0,0-1 0,-1 0 0,1 0 0,0-1 0,0 1 0,0 0 0,0 0 0,0-1 0,0 1 0,0-1 0,0 0 0,0 0 0,0 0 0,0 1 0,0-2 0,0 1 0,0 0 0,-1 0 0,1-1 0,0 1 0,0-1 0,2 0 0,5-2 0,-1 0 0,0 0 0,0-1 0,0 0 0,9-6 0,22-19 0,-29 20 0,0 1 0,0 1 0,1 0 0,0 1 0,14-7 0,-20 11 0,0 0 0,0 0 0,0 1 0,0-1 0,0 1 0,0 0 0,10-1 0,-13 2 0,0 1 0,0-1 0,0 0 0,-1 1 0,1 0 0,0-1 0,0 1 0,0 0 0,-1 0 0,1 0 0,0 0 0,-1 0 0,1 0 0,-1 1 0,1-1 0,-1 0 0,0 1 0,1-1 0,-1 1 0,0 0 0,0-1 0,1 4 0,2 4 0,-1 0 0,0 0 0,-1 0 0,1 1 0,-2-1 0,0 1 0,1 18 0,-2-28 0,-1 1 0,1-1 0,0 1 0,0-1 0,0 1 0,0-1 0,0 0 0,0 1 0,0-1 0,0 1 0,1-1 0,-1 1 0,0-1 0,0 0 0,0 1 0,0-1 0,1 1 0,-1-1 0,0 0 0,0 1 0,1-1 0,-1 1 0,0-1 0,0 0 0,1 1 0,-1-1 0,0 0 0,1 0 0,-1 1 0,1-1 0,-1 0 0,0 0 0,1 0 0,-1 1 0,1-1 0,-1 0 0,1 0 0,-1 0 0,0 0 0,1 0 0,-1 0 0,1 0 0,-1 0 0,1 0 0,-1 0 0,1 0 0,-1 0 0,0 0 0,1 0 0,-1-1 0,1 1 0,-1 0 0,1 0 0,-1 0 0,0-1 0,1 1 0,0-1 0,23-16 0,18-23 0,-34 30 0,2 1 0,-1-1 0,2 2 0,-1-1 0,1 1 0,0 1 0,17-9 0,-27 16 0,0-1 0,0 1 0,0 0 0,0-1 0,0 1 0,0 0 0,0 0 0,0 0 0,0 0 0,0-1 0,0 1 0,0 1 0,0-1 0,0 0 0,0 0 0,0 0 0,0 0 0,0 1 0,0-1 0,0 1 0,0-1 0,-1 0 0,1 1 0,0 0 0,0-1 0,0 1 0,0-1 0,-1 1 0,1 0 0,0 0 0,-1-1 0,1 1 0,0 0 0,-1 0 0,1 0 0,-1 0 0,1 0 0,-1 0 0,1 1 0,1 6 0,0-1 0,0 1 0,-1 0 0,1 10 0,0-3 0,0 1 0,-1-9 0,0-1 0,0 1 0,1-1 0,-1 1 0,5 9 0,-5-14 0,0 0 0,1 0 0,-1 0 0,0-1 0,1 1 0,-1-1 0,1 1 0,-1-1 0,1 0 0,-1 1 0,1-1 0,0 0 0,0 0 0,0 0 0,0 0 0,0 0 0,0-1 0,0 1 0,0-1 0,0 1 0,0-1 0,3 1 0,12-1 0,-1 0 0,1-1 0,-1 0 0,1-2 0,-1 0 0,24-7 0,-2-2 0,58-28 0,33-31 0,-128 71 0,0 0 0,-1 0 0,1 0 0,0 0 0,0-1 0,-1 1 0,1 0 0,0 0 0,-1-1 0,1 1 0,0 0 0,-1-1 0,1 1 0,-1-1 0,1 1 0,-1-1 0,1 1 0,-1-1 0,1 1 0,-1-1 0,1 0 0,0 0 0,-27 18 0,17-9 0,-1 2 0,-13 17 0,20-24 0,1 1 0,-1 0 0,1 0 0,-1 0 0,1 0 0,1 0 0,-1 0 0,0 1 0,1-1 0,0 1 0,-1 8 0,2-12 0,0 1 0,0-1 0,0 1 0,0-1 0,0 0 0,1 1 0,-1-1 0,0 1 0,1-1 0,-1 0 0,1 1 0,0-1 0,-1 0 0,1 1 0,0-1 0,0 0 0,0 0 0,0 0 0,0 0 0,0 0 0,0 0 0,0 0 0,0 0 0,1 0 0,-1 0 0,0-1 0,0 1 0,1 0 0,-1-1 0,1 1 0,-1-1 0,0 0 0,1 1 0,-1-1 0,1 0 0,-1 0 0,1 0 0,-1 0 0,1 0 0,-1 0 0,2-1 0,4 0 0,0 0 0,-1 0 0,1-1 0,0 1 0,-1-2 0,0 1 0,9-5 0,0-2 0,-1-2 0,0 1 0,0-2 0,18-19 0,-32 31 0,0 0 0,0 0 0,0 0 0,0 0 0,0 0 0,0 0 0,0 0 0,0 1 0,0-1 0,0 0 0,0 0 0,0 0 0,0 0 0,0 0 0,0 0 0,0 0 0,0 0 0,0 0 0,0 0 0,1 0 0,-1 0 0,0 0 0,0 0 0,0 0 0,0 0 0,0 1 0,0-1 0,0 0 0,0 0 0,0 0 0,0 0 0,0 0 0,0 0 0,0 0 0,0 0 0,1 0 0,-1 0 0,0 0 0,0 0 0,0 0 0,0 0 0,0 0 0,0 0 0,0 0 0,0 0 0,0 0 0,0 0 0,0 0 0,0 0 0,1 0 0,-1-1 0,0 1 0,0 0 0,0 0 0,0 0 0,0 0 0,0 0 0,0 0 0,0 0 0,0 0 0,0 0 0,0 0 0,0 0 0,0 0 0,-1 6 0,-16 54 0,-2-1 0,-45 94 0,19-67 0,-55 81 0,76-131 0,-79 110 0,91-131 0,0-2 0,-1 1 0,0-2 0,-1 0 0,0 0 0,-1-2 0,-23 14 0,33-22 0,1 0 0,0 0 0,-1 0 0,1-1 0,-1 1 0,1-1 0,-1 0 0,0-1 0,1 1 0,-1-1 0,0 0 0,0 0 0,-8-1 0,10 0 0,1 0 0,-1 0 0,1 0 0,-1-1 0,1 1 0,0 0 0,0-1 0,-1 0 0,1 1 0,0-1 0,0 0 0,1 0 0,-1 0 0,0 0 0,1-1 0,-1 1 0,1 0 0,0-1 0,0 1 0,0-1 0,0 1 0,0-1 0,0 1 0,1-1 0,-1-5 0,-2-5 0,2-1 0,0 1 0,0-1 0,2 0 0,-1 1 0,2-1 0,0 1 0,0-1 0,8-22 0,-7 27 0,1 1 0,0-1 0,0 1 0,1 0 0,0 0 0,0 0 0,1 0 0,0 1 0,0 0 0,1 1 0,0-1 0,0 1 0,0 0 0,1 1 0,10-6 0,-1 3 0,0 0 0,1 1 0,0 2 0,28-7 0,75-5 0,-83 14 0,-1-2 0,61-17 0,-96 22 37,0-1 0,-1 1 0,1-1 0,0 0 0,0 0 0,0 1 0,0-1 0,-1-1 0,1 1 0,-1 0-1,1 0 1,-1-1 0,1 1 0,-1 0 0,0-1 0,1 0 0,-1 1 0,0-1 0,0 0 0,0 1 0,0-1 0,0-2 0,0 2-405,-1 0 0,0 0 0,0 0 0,0 0 0,0 0 0,0 0 0,0 0 0,0 0 0,-1 0 0,1 1 0,-1-1-1,0-2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6:57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144 142 12960,'0'0'2533,"-10"-12"-3389,-54-63 1356,58 69-310,1 1-1,-1 0 1,0 0 0,-10-5-1,-15-14-1809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06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61 5016,'0'0'13662,"-10"-5"-13322,-33-13 5,41 18-304,-1 0-1,1 0 0,-1 0 1,1 0-1,0 0 0,-1 0 0,1 1 1,-1-1-1,1 1 0,0 0 0,-1 0 1,1 0-1,0 0 0,0 0 1,0 0-1,0 0 0,0 1 0,0-1 1,0 1-1,0 0 0,0-1 1,1 1-1,-1 0 0,1 0 0,-3 4 1,-1-1 125,1-1-42,1 0 1,-1 1-1,1-1 0,-1 1 1,1-1-1,1 1 1,-4 6-1,6-9-95,-1 0 0,1 0 1,0 0-1,0 0 0,0 0 0,0 1 1,0-1-1,0 0 0,0 0 0,1 0 1,-1 0-1,1 0 0,0 0 0,-1 0 1,1 0-1,0 0 0,0 0 0,0 0 1,0 0-1,1 0 0,1 2 0,0-1 2,0 0 0,0 0 0,0 0 0,1 0-1,-1 0 1,1-1 0,0 0 0,-1 0-1,1 0 1,0 0 0,0 0 0,0-1 0,0 0-1,1 1 1,-1-2 0,0 1 0,1 0 0,-1-1-1,0 0 1,1 0 0,-1 0 0,0-1 0,1 1-1,-1-1 1,0 0 0,0 0 0,5-3 0,-3 3 1,0-2 1,0 1 0,-1 0 0,1-1 0,-1 0 0,0-1-1,0 1 1,0-1 0,0 0 0,-1 0 0,0 0-1,0-1 1,0 0 0,0 0 0,0 0 0,-1 0-1,0 0 1,0 0 0,2-7 0,-4 6 11,1 0 0,-1 0 0,0 0 0,-1 0 0,1 0 0,-1 0 0,-1 0 0,1 0 0,-3-10 0,3 15-24,0-1 0,-1 1-1,1-1 1,-1 1 0,1 0-1,-1-1 1,0 1 0,1 0-1,-1-1 1,0 1-1,0 0 1,0 0 0,0 0-1,0 0 1,0 0 0,0 0-1,0 0 1,-1 0 0,1 0-1,0 0 1,-1 1 0,1-1-1,0 0 1,-1 1 0,1-1-1,-1 1 1,1 0 0,0-1-1,-1 1 1,1 0 0,-1 0-1,1 0 1,-1 0 0,1 0-1,-1 1 1,1-1 0,-1 0-1,1 1 1,-1-1 0,1 0-1,-1 1 1,1 0 0,-3 1-1,0-1 32,0 1 1,0 0-1,0 1 0,1-1 0,-1 0 0,0 1 1,1 0-1,0 0 0,0 0 0,0 0 0,0 1 1,0-1-1,0 1 0,-3 6 0,6-9-44,0-1-1,0 0 1,0 1-1,0-1 1,0 0-1,0 1 1,0-1-1,1 1 1,-1-1-1,0 0 1,0 1-1,0-1 1,0 0-1,0 1 1,1-1-1,-1 0 0,0 1 1,0-1-1,1 0 1,-1 0-1,0 1 1,0-1-1,1 0 1,-1 0-1,0 1 1,1-1-1,-1 0 1,0 0-1,1 0 1,-1 1-1,0-1 1,1 0-1,-1 0 1,0 0-1,1 0 1,-1 0-1,1 0 1,-1 0-1,0 0 1,1 0-1,-1 0 1,0 0-1,1 0 1,-1 0-1,1 0 1,-1 0-1,1-1 1,24-5 73,-4-6-773,-1 0 0,27-23 0,-43 31-470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3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324 122 6520,'0'0'6008,"-13"9"-5191,-84 65 755,70-53-896,0 0 0,1 2 0,1 1 1,2 1-1,-39 53 0,58-71-534,1 0 0,0 0 0,0 0 0,0 0 0,1 1 0,0-1 0,1 1-1,0-1 1,0 1 0,0 0 0,1-1 0,0 1 0,1 0 0,0-1 0,0 1 0,3 11 0,-3-16-89,0 1 0,0-1 0,1 1 0,-1-1 0,1 1 0,0-1 0,0 0 1,0 1-1,0-1 0,0 0 0,1 0 0,-1-1 0,1 1 0,0-1 0,0 1 1,0-1-1,0 0 0,0 0 0,1 0 0,-1 0 0,1-1 0,-1 1 0,1-1 0,-1 0 1,1 0-1,0 0 0,-1-1 0,1 1 0,0-1 0,0 0 0,0 0 0,-1 0 0,8-2 1,-3 1 24,0-1 0,0 0 0,-1 0 0,1-1 0,-1 0 0,0 0 1,0-1-1,0 0 0,0 0 0,-1-1 0,9-7 0,-7 5 28,-1-1 0,0-1 0,0 1 0,-1-1 0,0 0 0,0-1 0,6-13-1,-2-5 244,-1-1-1,-1 1 1,-1-2-1,6-57 0,-13 85-296,0 1 0,0-1-1,0 1 1,0-1 0,0 1 0,0-1-1,0 1 1,0 0 0,-1-1 0,1 1-1,-1-1 1,1 1 0,-1 0 0,1-1-1,-1 1 1,0 0 0,-1-2 0,2 3-35,-1-1 0,1 1 1,0 0-1,0 0 0,0 0 0,-1 0 1,1 0-1,0-1 0,0 1 0,0 0 1,-1 0-1,1 0 0,0 0 1,0 0-1,-1 0 0,1 0 0,0 0 1,0 0-1,0 0 0,-1 0 0,1 0 1,0 0-1,0 0 0,-1 0 1,1 0-1,0 0 0,0 0 0,0 1 1,-1-1-1,1 0 0,0 0 0,0 0 1,-1 0-1,-5 15 256,4-4-211,1-1 0,0 1 0,1 0-1,0 0 1,1 0 0,0 0 0,1 0 0,0-1 0,6 19-1,-6-22-31,0-1 0,1 0 0,0 0 0,0 0 0,0 0 0,0 0 1,1-1-1,0 1 0,0-1 0,1 0 0,-1-1 0,1 1 0,0-1 0,1 1 0,-1-2 0,1 1 0,8 4 0,-10-7-11,0 0 0,1 0 0,-1 0 1,1-1-1,-1 1 0,1-1 0,-1 0 1,1-1-1,-1 1 0,1-1 0,-1 0 1,1 0-1,-1 0 0,0-1 0,1 1 1,-1-1-1,0 0 0,0 0 0,0-1 1,6-4-1,5-4 36,-1-2 0,1 1 0,15-20 0,77-103 341,-87 104-214,-15 23-69,0 0 0,1 0 0,11-13 0,-17 33 162,-13 102-15,-8 57-57,-30 116 114,16-107 52,31-168-357,-2 6-11,6-17-1,-1-1 0,1 0 0,0 1 0,0-1 0,0 0 0,0 1 0,0-1 0,0 0-1,0 1 1,0-1 0,0 0 0,0 1 0,0-1 0,0 1 0,0-1 0,0 0 0,0 1 0,0-1 0,0 0 0,0 1 0,0-1-1,1 0 1,-1 1 0,0-1 0,0 0 0,0 1 0,1-1 0,-1 1 0,7-25 0,22-129 0,11-41 0,-18 108 0,60-180 0,-71 236 0,2 1 0,2 0 0,0 0 0,2 2 0,1 0 0,31-36 0,-47 60 0,1 1 0,-1-1 0,1 1 0,-1 0 0,1 0 0,0 0 0,-1 0 0,1 0 0,0 0 0,0 1 0,0-1 0,1 1 0,-1 0 0,0 0 0,0 0 0,1 1 0,4-1 0,-5 1 0,0 1 0,1-1 0,-1 1 0,0 0 0,1 0 0,-1 0 0,0 0 0,0 1 0,0-1 0,0 1 0,0 0 0,0 0 0,-1 0 0,1 0 0,-1 1 0,1-1 0,2 4 0,5 6 0,0 0 0,-1 1 0,0 1 0,-1-1 0,8 21 0,-12-27 0,-1 0 0,-1 0 0,1 0 0,-1 0 0,-1 1 0,1-1 0,-1 1 0,-1-1 0,1 1 0,-1 0 0,-1-1 0,1 1 0,-3 11 0,1-15 0,0 1 0,0-1 0,-1 1 0,0-1 0,1 0 0,-1 0 0,-1 0 0,1-1 0,0 1 0,-1-1 0,0 1 0,0-1 0,0 0 0,0-1 0,0 1 0,-1-1 0,1 0 0,-1 0 0,-7 2 0,-8 2 0,0 0 0,-1-2 0,-24 3 0,-22-2 0,67-5 0,0 0 0,0 0 0,-1 0 0,1 0 0,0 0 0,0-1 0,0 1 0,-1 0 0,1 0 0,0 0 0,0 0 0,-1 0 0,1 0 0,0 0 0,0 0 0,-1 0 0,1 0 0,0 0 0,0 0 0,0 0 0,-1 0 0,1 0 0,0 1 0,0-1 0,-1 0 0,1 0 0,0 0 0,0 0 0,0 0 0,-1 0 0,1 1 0,0-1 0,0 0 0,0 0 0,0 0 0,0 0 0,-1 1 0,1-1 0,0 0 0,0 0 0,0 0 0,0 1 0,0-1 0,0 0 0,0 1 0,0-1 0,1 0 0,0 0 0,0 0 0,0 0 0,0 0 0,0 0 0,-1 0 0,1 0 0,0 0 0,0-1 0,0 1 0,0 0 0,-1-1 0,1 1 0,0 0 0,0-1 0,1 0 0,12-5 0,0 1 0,1 0 0,-1 1 0,1 1 0,0 0 0,20 0 0,-30 2 0,1 1 0,-1 0 0,1 0 0,-1 0 0,1 1 0,-1-1 0,1 1 0,-1 1 0,1-1 0,-1 1 0,0 0 0,0 0 0,8 4 0,-7-2 0,-1 1 0,0-1 0,0 1 0,0 0 0,-1 0 0,1 0 0,-1 1 0,0-1 0,-1 1 0,6 12 0,-1-1 0,-2 1 0,0 0 0,-1 0 0,-1 0 0,-1 1 0,0-1 0,-1 1 0,-1 0 0,-2 20 0,-1-10 0,-1-1 0,-1 0 0,-2-1 0,0 1 0,-16 37 0,4-17 0,4-9 0,-1-1 0,-2 0 0,-27 41 0,44-79 0,0 0 0,0 0 0,-1 1 0,1-1 0,0 0 0,0 0 0,-1 0 0,1 0 0,0 0 0,0 0 0,-1 0 0,1 0 0,0 1 0,0-1 0,-1 0 0,1 0 0,0 0 0,-1 0 0,1 0 0,0-1 0,0 1 0,-1 0 0,1 0 0,0 0 0,0 0 0,-1 0 0,1 0 0,0 0 0,0 0 0,-1-1 0,1 1 0,0 0 0,0 0 0,-1 0 0,1-1 0,0 1 0,0 0 0,0 0 0,0 0 0,-1-1 0,1 1 0,0 0 0,0 0 0,0-1 0,-8-13 0,6-4 0,0 1 0,2-1 0,0 0 0,0 0 0,5-21 0,-2 8 0,2-29 0,3 1 0,3-1 0,2 2 0,38-106 0,-35 131 0,1 0 0,2 2 0,1 0 0,46-52 0,-50 65 0,0 1 0,2 1 0,0 1 0,0 0 0,36-20 0,-52 34 0,1-1 0,-1 1 0,1 0 0,-1 0 0,1 0 0,0 0 0,-1 0 0,1 0 0,0 1 0,0-1 0,0 1 0,0 0 0,-1 0 0,1 0 0,0 0 0,0 0 0,0 1 0,0-1 0,-1 1 0,1 0 0,0 0 0,0 0 0,-1 0 0,1 0 0,-1 1 0,1-1 0,-1 1 0,0-1 0,1 1 0,-1 0 0,0 0 0,0 0 0,0 0 0,-1 1 0,4 4 0,0 2 0,0 1 0,-1 0 0,0 0 0,-1 0 0,0 1 0,-1-1 0,0 1 0,-1 0 0,0-1 0,0 1 0,-1 0 0,0 0 0,-1-1 0,-1 1 0,-4 20 0,4-25 0,0 1 0,0 0 0,-1-1 0,1 0 0,-1 1 0,-1-1 0,1 0 0,-1-1 0,0 1 0,0-1 0,-1 0 0,0 0 0,0 0 0,0 0 0,0-1 0,-1 0 0,1 0 0,-1 0 0,0-1 0,0 0 0,-1 0 0,1-1 0,-1 1 0,1-1 0,-14 2 0,-8-9 0,27 5 0,1 0 0,-1 0 0,0 0 0,0 0 0,1 0 0,-1 0 0,0-1 0,1 1 0,-1 0 0,0-1 0,1 1 0,-1 0 0,0-1 0,1 1 0,-1-1 0,1 1 0,-1-1 0,1 1 0,-1-1 0,1 1 0,-1-1 0,1 0 0,-1 1 0,1-1 0,0 0 0,-1 1 0,1-1 0,0 0 0,0 1 0,0-1 0,-1 0 0,1 0 0,0-1 0,1 2 0,0-1 0,0 0 0,0 0 0,0 1 0,0-1 0,0 1 0,0-1 0,0 1 0,1-1 0,-1 1 0,0 0 0,0 0 0,0-1 0,0 1 0,1 0 0,-1 0 0,0 0 0,0 0 0,0 0 0,2 1 0,1-1 0,195-12 0,-164 8 0,-2-3 0,1 0 0,60-24 0,-75 23 0,-1-2 0,0 0 0,-1-1 0,0 0 0,-1-2 0,0 0 0,-1-1 0,14-15 0,-27 26 0,0 0 0,1 0 0,-1 0 0,0 0 0,-1-1 0,1 1 0,-1-1 0,1 1 0,-1-1 0,0 0 0,0 1 0,-1-1 0,1 0 0,-1 0 0,0 1 0,1-1 0,-2 0 0,1 0 0,0 1 0,-1-1 0,-2-6 0,2 6 0,0 1 0,0 0 0,0 0 0,-1-1 0,1 1 0,-1 0 0,0 0 0,0 0 0,0 0 0,0 1 0,-1-1 0,1 1 0,-1-1 0,0 1 0,1 0 0,-1 0 0,0 0 0,0 0 0,0 0 0,-1 1 0,1-1 0,-6 0 0,6 1 0,-1 1 0,1 0 0,0 0 0,0 0 0,-1 1 0,1-1 0,0 1 0,0 0 0,-1 0 0,1 0 0,0 0 0,-4 2 0,-1 1 0,1 1 0,-1-1 0,-10 9 0,11-6 0,0 0 0,0 0 0,0 1 0,1 0 0,0 0 0,0 0 0,1 1 0,0-1 0,0 1 0,1 1 0,1-1 0,-1 0 0,-2 16 0,5-19 0,0 1 0,0 0 0,1 0 0,0 0 0,0-1 0,0 1 0,1 0 0,0 0 0,1 0 0,-1-1 0,1 1 0,1-1 0,-1 1 0,1-1 0,0 0 0,0 0 0,1 0 0,0 0 0,0-1 0,9 10 0,-8-11 0,0 0 0,-1 0 0,1 0 0,0-1 0,1 0 0,-1 0 0,1 0 0,-1 0 0,1-1 0,0 0 0,0-1 0,0 1 0,0-1 0,0 0 0,0 0 0,0-1 0,0 0 0,0 0 0,0-1 0,0 1 0,1-1 0,-1 0 0,6-3 0,4-1 0,0-1 0,-1-1 0,0 0 0,0-1 0,-1 0 0,0-1 0,18-15 0,11-13 0,-1-2 0,69-86 0,-103 116 0,-1 0 0,-1 0 0,0 0 0,0-1 0,4-11 0,-7 16 0,0 0 0,0 0 0,0 0 0,0 1 0,1-1 0,0 1 0,7-7 0,-5 5 0,17-9 0,-21 14 0,-2 2 0,-15 9 0,-14 11 0,0 1 0,1 1 0,2 1 0,0 1 0,2 2 0,1 0 0,1 1 0,-35 61 0,55-85 0,0-1 0,1 1 0,-1-1 0,1 1 0,0-1 0,0 1 0,0 0 0,0 0 0,1-1 0,-1 1 0,1 5 0,1-7 0,-1-1 0,0 0 0,1 0 0,-1 1 0,1-1 0,-1 0 0,1 0 0,0 0 0,-1 0 0,1 0 0,0 0 0,0 0 0,0 0 0,0 0 0,0 0 0,0 0 0,0 0 0,0-1 0,0 1 0,0 0 0,0-1 0,1 1 0,-1-1 0,0 1 0,0-1 0,1 0 0,-1 0 0,0 1 0,0-1 0,1 0 0,-1 0 0,0 0 0,1 0 0,1-1 0,2 1 0,0-1 0,0 1 0,0-1 0,0 0 0,0-1 0,-1 1 0,1-1 0,0 0 0,-1 0 0,1 0 0,-1-1 0,0 0 0,0 0 0,0 0 0,0 0 0,6-8 0,3-3 0,-1-2 0,-1 1 0,10-19 0,-7 12 0,-4 5 0,-1-1 0,0 0 0,8-30 0,-8 26 0,-9 21 0,0-1 0,1 1 0,-1 0 0,0-1 0,1 1 0,-1 0 0,1-1 0,-1 1 0,1 0 0,0 0 0,0 0 0,-1 0 0,1 0 0,0 0 0,0 0 0,0 0 0,0 0 0,0 0 0,0 0 0,3-1 0,3 27 0,-4-11 0,1 1 0,1-1 0,0 0 0,11 19 0,-14-30 0,0 0 0,0 0 0,0 0 0,0 0 0,1 0 0,0 0 0,-1 0 0,1-1 0,0 1 0,0-1 0,1 0 0,-1 0 0,0 0 0,1-1 0,-1 1 0,1-1 0,-1 1 0,1-1 0,0 0 0,-1-1 0,1 1 0,0-1 0,4 1 0,3-2 0,0 0 0,0 0 0,0-1 0,0-1 0,-1 0 0,1 0 0,-1-1 0,1 0 0,-1-1 0,-1 0 0,1-1 0,-1 0 0,11-8 0,3-6 0,-1 0 0,-1-1 0,30-40 0,-48 58 0,0 0 0,-1-1 0,0 1 0,1 0 0,-1-1 0,0 0 0,-1 1 0,1-1 0,-1 0 0,0 0 0,0 0 0,0 0 0,0-6 0,-1 11 0,0-1 0,0 0 0,0 0 0,0 0 0,0 0 0,0 0 0,0 0 0,0 0 0,0 0 0,0 0 0,0 0 0,0 0 0,0 0 0,0 0 0,0 0 0,0 0 0,0 0 0,0 0 0,0 1 0,0-1 0,0 0 0,0 0 0,0 0 0,-1 0 0,1 0 0,0 0 0,0 0 0,0 0 0,0 0 0,0 0 0,0 0 0,0 0 0,0 0 0,0 0 0,0 0 0,0 0 0,0 0 0,0 0 0,-1 0 0,1 0 0,0 0 0,0 0 0,0 0 0,0 0 0,0-1 0,0 1 0,0 0 0,0 0 0,0 0 0,0 0 0,0 0 0,0 0 0,0 0 0,0 0 0,0 0 0,0 0 0,0 0 0,0 0 0,0 0 0,0 0 0,0 0 0,0 0 0,-1-1 0,-2 9 0,0 22 0,0-11 0,1 1 0,1 0 0,1-1 0,0 1 0,2 0 0,0-1 0,7 28 0,-5-35 0,0-1 0,0 1 0,1-1 0,0 0 0,1 0 0,1-1 0,9 13 0,-13-19 0,1 0 0,0 0 0,0 0 0,0-1 0,1 1 0,-1-1 0,1 0 0,-1-1 0,1 1 0,0-1 0,0 0 0,0 0 0,1 0 0,-1 0 0,0-1 0,1 0 0,-1-1 0,10 1 0,-8-1 0,0-1 0,0 0 0,0-1 0,0 1 0,0-2 0,-1 1 0,1-1 0,-1 1 0,1-2 0,-1 1 0,0-1 0,0 0 0,-1 0 0,1-1 0,-1 1 0,9-11 0,5-8 0,-1 0 0,26-44 0,-36 55 0,8-19 0,-1 0 0,-2-1 0,-1 0 0,-1-1 0,6-37 0,-15 64 0,-2 6 0,1 11 0,40 166 0,-37-150 0,-1 0 0,-2 0 0,0 1 0,-5 45 0,2-65 0,1 0 0,-1 0 0,0-1 0,-1 1 0,-3 8 0,5-15 0,1 0 0,-1 0 0,1 0 0,0 0 0,-1 0 0,0 0 0,1 0 0,-1 0 0,0 0 0,1 0 0,-1 0 0,0 0 0,0-1 0,0 1 0,0 0 0,0 0 0,0-1 0,0 1 0,0-1 0,0 1 0,0-1 0,0 1 0,0-1 0,0 0 0,0 1 0,0-1 0,0 0 0,-1 0 0,1 0 0,0 0 0,0 0 0,0 0 0,0 0 0,-1-1 0,1 1 0,0 0 0,0 0 0,0-1 0,0 1 0,0-1 0,0 1 0,0-1 0,0 1 0,0-1 0,0 0 0,-1-1 0,-12-10 0,1-1 0,-13-16 0,3 3 0,21 24 0,0 0 0,0 1 0,0-1 0,0 0 0,1 0 0,-1-1 0,0 1 0,1 0 0,0-1 0,0 1 0,-1 0 0,0-5 0,3 6 0,0 1 0,0 0 0,0-1 0,1 1 0,-1 0 0,0 0 0,0 0 0,0 0 0,0 0 0,0 0 0,1 0 0,-1 0 0,0 1 0,1-1 0,0 1 0,20 2 0,87 9 0,-97-12 0,0 1 0,1-2 0,-1 0 0,0-1 0,0 0 0,21-6 0,-25 4 99,1-1 0,-1 0 0,0 0 1,0 0-1,-1-1 0,0 0 0,0-1 0,0 0 0,11-14 0,0-4-2532,18-32-1,-35 57 2345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5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 5920,'0'0'8897,"-7"11"-8418,-22 34-6,28-42-405,-1 1 0,1-1 1,0 0-1,0 1 0,0-1 1,0 1-1,0-1 0,1 1 1,0 0-1,-1-1 0,1 1 1,1-1-1,-1 1 0,0 0 0,1-1 1,0 1-1,0-1 0,0 1 1,0-1-1,1 0 0,-1 1 1,1-1-1,0 0 0,0 0 0,2 3 1,2 1 91,0 0 1,1-1 0,-1 0-1,1 0 1,1-1 0,-1 1-1,15 6 1,-18-10-69,0 0 0,0 0-1,0 0 1,0 0 0,0-1 0,1 0-1,-1 0 1,0 0 0,1-1 0,-1 1-1,1-1 1,-1 0 0,8-1 0,-8 0-28,-1 0 1,0 0-1,1-1 0,-1 1 1,0-1-1,0 0 1,0 0-1,0 0 0,0 0 1,0 0-1,-1-1 1,1 1-1,-1-1 0,1 0 1,-1 1-1,0-1 1,3-5-1,-2 3 4,0 0 0,-1-1 0,1 1-1,-1-1 1,0 0 0,-1 1 0,1-1 0,-1 0-1,0 0 1,0 0 0,-1 0 0,0 0 0,0 0 0,0 0-1,-1 0 1,-2-9 0,2 11-27,-1-1 0,1 1 1,-1-1-1,0 1 0,-1 0 0,1 0 0,-1 0 0,0 0 1,0 0-1,0 1 0,0-1 0,0 1 0,-1 0 0,0 0 1,0 0-1,1 1 0,-2-1 0,1 1 0,0 0 0,0 0 0,-6-2 1,2 2-19,1 0 0,0 0 0,-1 0 0,1 1 0,-1 0 0,0 0 0,1 1 0,-1 0 0,1 1 0,-1-1 0,-9 3 0,17-2-30,-1-1 1,1 0 0,0 0 0,0 0 0,-1 0 0,1 0-1,0 0 1,0 0 0,-1 0 0,1 0 0,0 0 0,0 0-1,-1 0 1,1 0 0,0 0 0,0 0 0,-1 0-1,1 0 1,0 0 0,0 0 0,-1 0 0,1 0 0,0-1-1,0 1 1,-1 0 0,1 0 0,0 0 0,0 0 0,0-1-1,-1 1 1,1 0 0,0 0 0,0 0 0,0-1 0,0 1-1,0 0 1,-1 0 0,1 0 0,0-1 0,0 1-1,0 0 1,0-1 0,0-3-3202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4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0 261 8536,'0'0'4898,"4"11"-3952,13 39-110,-15-47-731,0 0 1,-1 0-1,1-1 1,0 1-1,0 0 1,0-1-1,1 0 1,-1 1-1,1-1 1,-1 0-1,1 0 1,0-1-1,0 1 1,-1 0-1,7 1 1,0 1 206,1-1 0,0-1 1,12 2-1,-17-3-184,5 0 91,1 0 1,-1-1 0,0 0 0,1 0-1,-1-2 1,0 1 0,1-1-1,-1 0 1,0-1 0,0-1 0,-1 1-1,1-2 1,-1 1 0,0-1-1,17-12 1,-8 4 140,-1-1 1,0-1-1,-1-1 0,-1 0 0,0-1 1,17-26-1,-18 23 260,-1-1 0,-1 0 0,17-39 0,-25 46 636,-7 21-446,-8 25-395,3-4-291,2-1-1,1 1 1,2 0-1,-1 56 0,4-77-96,1 1-1,0-1 0,0 1 1,1-1-1,0 0 0,0 0 1,0 1-1,1-1 0,0-1 0,1 1 1,-1 0-1,1-1 0,1 0 1,-1 0-1,1 0 0,0 0 0,0-1 1,1 0-1,0 0 0,-1 0 1,2-1-1,-1 1 0,0-2 0,9 5 1,-10-6-9,0 0 1,1-1 0,-1 1-1,0-1 1,0 0-1,1-1 1,-1 1 0,1-1-1,-1 0 1,0-1 0,1 1-1,-1-1 1,1 0-1,-1 0 1,0 0 0,0-1-1,0 0 1,0 0-1,0-1 1,0 1 0,0-1-1,-1 0 1,9-6 0,0-3 22,0 1 0,-1-2 0,0 0 1,-1 0-1,-1-1 0,12-19 1,4-16 246,37-94 0,-22 47 484,-40 93-760,0 0 0,1 0 0,0 0 0,-1 1 0,1-1 0,0 0 1,0 1-1,1-1 0,2-2 0,-1 7-12,0 7 0,2 17 0,-5-23 0,7 41 0,-2-1 0,-2 1 0,-1 0 0,-3 0 0,-8 68 0,7-105 0,0-1 0,0 1 0,-1 0 0,0-1 0,-1 1 0,1-1 0,-1 0 0,0 0 0,-1 0 0,1 0 0,-9 10 0,11-16 0,0 1 0,0-1 0,0 1 0,0-1 0,0 0 0,-1 1 0,1-1 0,0 0 0,0 0 0,0 0 0,0 0 0,-1 0 0,1 0 0,0 0 0,0 0 0,0 0 0,0 0 0,-1-1 0,1 1 0,0-1 0,0 1 0,0 0 0,0-1 0,0 0 0,-1 0 0,-23-18 0,9-10 0,15 28 0,1 0 0,0 1 0,-1-1 0,1 0 0,0 0 0,-1 0 0,1 0 0,0 0 0,0 0 0,0 0 0,0 0 0,0 0 0,0 0 0,0 0 0,0 0 0,0 0 0,0 0 0,1 0 0,-1 0 0,0 0 0,1 0 0,-1 0 0,1 0 0,-1 0 0,1 0 0,-1 0 0,1 1 0,0-1 0,0-1 0,1 2 0,1-1 0,-1 1 0,1-1 0,-1 1 0,1 0 0,-1 0 0,0 0 0,1 0 0,4 2 0,-1-2 0,71 13 0,-56-9 0,0 0 0,35 1 0,-53-5 67,-1 0 0,0-1-1,1 0 1,-1 1 0,0-1 0,0 0 0,0 0-1,0 0 1,0 0 0,0-1 0,0 1 0,0-1-1,0 1 1,2-4 0,19-22-3816,-21 25 2448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4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17583,'0'0'2672,"73"10"-3192,-5 2 264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6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314 564 8336,'0'0'3656,"-12"7"-2988,-25 17 87,0 2 1,2 1 0,-34 32-1,55-43-455,-3 0 237,0 2 0,2 0 1,0 0-1,-19 35 1,32-50-429,0 0 0,1 0 0,0 0 0,0 0 0,0 1 0,0-1 0,0 0 0,1 1 0,-1-1 0,1 0 1,0 1-1,0-1 0,0 1 0,0-1 0,2 5 0,-1-5-25,0-1 0,0 1 0,1-1 0,-1 0 0,1 0 0,0 1-1,-1-1 1,1 0 0,0 0 0,0-1 0,0 1 0,1 0 0,-1-1 0,0 1 0,1-1 0,-1 0 0,1 1 0,-1-1 0,4 0 0,0 2-15,-1-1 1,1-1-1,0 1 0,0-1 1,0 0-1,0-1 1,0 1-1,0-1 1,1-1-1,-1 1 1,0-1-1,0 0 1,0 0-1,6-3 1,-4 1-3,0 0 1,0-1-1,0 0 1,-1-1-1,0 0 1,0 0-1,0 0 1,11-13-1,0-3 46,-1-1 0,-2-1 0,0 0 0,-1-1 1,12-28-1,-13 20-29,-1 1 1,-2-1 0,-1-1 0,-1 1 0,5-49 0,-1-163 222,-12 244-307,-4-117 167,2 101-93,0 1 1,-1 0-1,-1-1 0,-1 2 1,-9-22-1,14 36-65,0-1 0,0 0 0,-1 1 1,1-1-1,0 1 0,0-1 0,0 1 0,-1-1 1,1 1-1,0-1 0,-1 1 0,1-1 0,0 1 1,-1 0-1,1-1 0,-1 1 0,1 0 0,-1-1 1,1 1-1,0 0 0,-1-1 0,1 1 0,-1 0 0,0 0 1,1-1-1,-1 1 0,1 0 0,-1 0 0,1 0 1,-1 0-1,1 0 0,-1 0 0,0 0 0,-1 1 6,1-1-1,0 1 1,0 0-1,0 0 1,0 0-1,0 0 1,0 0-1,0 0 1,0 0-1,0 0 1,0 0-1,1 0 1,-2 2-1,-19 46 206,10-13-148,2 1 0,1 0 0,1 0 0,3 1 0,1 0 0,1 0 0,3 0 0,1 0 1,1 0-1,3-1 0,11 46 0,-10-54-24,0 2 42,1-1 1,23 56-1,-28-79-66,1 1 1,0-1-1,1 0 0,-1 0 1,1 0-1,1 0 1,-1-1-1,1 0 0,0 0 1,1-1-1,-1 1 1,1-1-1,0-1 0,0 1 1,15 5-1,-18-8-10,-1-1 0,1 0 1,0 0-1,0 0 0,0-1 0,0 0 0,-1 1 0,1-1 0,0-1 0,0 1 1,0 0-1,0-1 0,0 0 0,6-2 0,-4 1 9,0-1 1,-1 0-1,1 0 1,0-1-1,-1 0 1,0 0-1,10-9 1,-2-2 34,0-1 0,-1-1 0,0 1 0,13-29-1,-3 4 271,34-87 0,-62 238 560,5-92-808,1-1 0,1 1 0,0 0 0,1 0 0,1-1-1,1 0 1,10 29 0,-14-44-57,1-1 0,0 1 0,0 0-1,0-1 1,0 1 0,0 0 0,0-1 0,1 1 0,-1-1-1,0 0 1,1 1 0,-1-1 0,1 0 0,-1 0 0,1 0-1,0 0 1,-1 0 0,1 0 0,0-1 0,0 1 0,0 0-1,0-1 1,0 0 0,2 1 0,-1-1-4,0 0 1,0 0-1,-1 0 0,1-1 0,0 1 1,0-1-1,0 0 0,-1 1 0,1-1 1,0-1-1,-1 1 0,1 0 1,-1-1-1,1 1 0,-1-1 0,3-2 1,8-9 24,0 0 1,-1-1-1,-1-1 1,0 0-1,17-31 1,33-89 198,-60 131-224,13-25 160,-14 28-175,0 0 0,1 0 0,-1 0 1,1 0-1,-1 1 0,1-1 0,-1 0 0,1 0 1,-1 1-1,1-1 0,0 0 0,-1 1 0,1-1 0,0 1 1,0-1-1,-1 1 0,1-1 0,0 1 0,0-1 0,0 1 1,0 0-1,0 0 0,0-1 0,-1 1 0,1 0 1,0 0-1,0 0 0,1 0 0,0 1-4,0 1 0,-1 0 0,1-1 0,-1 1 0,1 0 0,-1 0 0,0 0 0,0 0 0,0 0 0,1 4 0,1-1 0,20 51 0,-21-47 0,1 1 0,1-1 0,0 0 0,0 0 0,1 0 0,0-1 0,1 1 0,12 14 0,-11-16 0,0-1 0,1 0 0,0 0 0,0 0 0,0-1 0,0 0 0,1-1 0,11 5 0,-12-7 0,-1-1 0,0 1 0,0-1 0,1 0 0,-1-1 0,0 0 0,1 0 0,-1 0 0,1-1 0,-1 0 0,11-4 0,-1 0 0,0-1 0,0 0 0,-1-1 0,0-1 0,0-1 0,23-17 0,-31 20 0,0-1 0,0 0 0,0 0 0,-1-1 0,0 1 0,0-2 0,-1 1 0,0-1 0,-1 0 0,0 0 0,0 0 0,5-16 0,-9 24 0,-1-1 0,1 1 0,-1-1 0,1 1 0,-1-1 0,0 1 0,1 0 0,-1-1 0,0 1 0,0-1 0,0 0 0,0 1 0,0-1 0,-1 1 0,1 0 0,0-1 0,-1 1 0,1-1 0,-1 1 0,1-1 0,-1 1 0,0 0 0,1-1 0,-1 1 0,0 0 0,0 0 0,0 0 0,0 0 0,0 0 0,0 0 0,-1 0 0,1 0 0,0 0 0,0 0 0,-1 0 0,1 1 0,0-1 0,-1 1 0,1-1 0,-1 1 0,1-1 0,-3 1 0,-1-1 0,-1 1 0,1-1 0,0 1 0,0 1 0,0-1 0,0 1 0,0 0 0,-1 0 0,1 1 0,1-1 0,-7 3 0,2 1 0,0 0 0,0 0 0,0 1 0,1 0 0,0 1 0,0 0 0,0 0 0,-7 10 0,11-12 0,1 0 0,-1 0 0,1 0 0,0 1 0,0-1 0,1 1 0,0-1 0,0 1 0,0 0 0,1 0 0,-1 0 0,2 0 0,-1 0 0,1 0 0,0 11 0,1-10 0,0 1 0,1 0 0,0 0 0,0-1 0,1 1 0,0-1 0,0 0 0,1 0 0,-1 0 0,2 0 0,-1-1 0,1 1 0,0-1 0,0 0 0,1-1 0,0 1 0,0-1 0,10 7 0,-5-6 0,-1 0 0,0 0 0,1-1 0,0-1 0,0 0 0,1-1 0,-1 0 0,1 0 0,-1-1 0,1-1 0,24 1 0,-30-3 0,0 0 0,0 0 0,0 0 0,0-1 0,-1 0 0,1 0 0,0-1 0,-1 1 0,1-1 0,-1 0 0,0-1 0,0 1 0,0-1 0,-1 0 0,5-5 0,9-9 0,-2-2 0,20-27 0,-22 27 0,41-67 856,-27 38-5677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7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1135 10752,'0'0'897,"11"-8"-517,33-27 721,68-69 1,-53 36-90,-4-3 0,56-91 1,-76 103-425,-3-2 0,-3-1 0,32-94 0,-19 4 503,-23 82-497,-15 53-295,-1 1 0,-1-1 0,-1 1 0,0-25 0,2 32 218,-3 8-493,0 1 1,0 0-1,0 0 0,0 0 1,1-1-1,-1 1 0,0 0 1,0 0-1,0-1 0,0 1 1,0 0-1,0 0 1,0-1-1,0 1 0,0 0 1,0 0-1,0-1 0,0 1 1,0 0-1,0 0 0,0-1 1,0 1-1,0 0 0,-1 0 1,1-1-1,0 1 0,0 0 1,0 0-1,0 0 0,-1-1 1,1 1-8,0 0 0,0 0 0,0-1 0,0 1 0,0 0 0,0 0 0,0 0 0,0 0 0,0 0 0,0 0 0,0 0 0,-1 0 0,1 0 0,0-1 0,0 1 0,0 0 0,0 0 0,0 0 0,0 0 0,0 0 0,0 0 1,-1 0-1,1 0 0,0 0 0,0 0 0,0 0 0,0 0 0,0 0 0,0 0 0,-1 0 0,1 0 0,0 0 0,0 0 0,0 0 0,0 0 0,0 0 0,0 0 0,0 0 0,-1 0 0,1 0 0,0 0 0,0 0 0,0 0 0,0 0 1,0 1-1,0-1 0,0 0 0,0 0 0,-1 0 0,1 0 0,0 0 0,0 0 0,0 0 0,0 0 0,0 0 0,0 1 0,0-1 0,0 0 0,0 0 0,0 0 0,-4 11 70,3-8 9,-65 250 865,59-215-827,2 0 1,1 1-1,2-1 0,6 71 0,-2-83-53,3 25 129,3-1-1,15 58 0,-20-96-140,1 1 1,0-1-1,1 0 0,0 0 1,1-1-1,1 0 0,0 0 1,0 0-1,1-1 1,0 0-1,1 0 0,0-1 1,18 15-1,-22-21-9,-1-1 1,1 1-1,-1-1 1,1 0-1,0 0 0,-1 0 1,1-1-1,0 0 1,0 0-1,1 0 0,-1 0 1,0-1-1,0 0 0,8 0 1,-5-2-1,-1 1 0,1-1 1,-1 0-1,1-1 0,-1 1 0,0-2 1,0 1-1,-1-1 0,7-4 1,1-2 27,-1-1 1,-1 0 0,0-1-1,0 0 1,-1-1 0,-1 0-1,0 0 1,11-22 0,-6 9 88,-2-2 0,-1 1 0,9-32 0,-21 58-160,1 0 1,-1 0-1,1 0 1,-1 0-1,0 0 1,0 0-1,1 0 1,-1 0-1,0 0 1,0 0-1,0 0 1,0 0-1,0 0 1,0 0-1,-1 0 1,1 0-1,0 0 1,0 0-1,-1 1 1,1-1-1,0 0 1,-1 0-1,0-1 1,0 2 0,0-1 1,1 1-1,-1 0 0,0 0 1,0 0-1,0 0 1,0 0-1,1 0 1,-1 0-1,0 0 1,0 1-1,0-1 0,0 0 1,1 0-1,-1 1 1,0-1-1,0 0 1,1 1-1,-1-1 0,-1 2 1,-6 3 54,0 1 0,0 1 0,-7 7 1,7-6-72,1 1 1,0 0-1,0 1 1,1 0-1,0 0 1,1 0-1,0 0 1,0 1-1,1 0 1,1 0-1,0 0 1,1 0-1,0 1 1,-1 16-1,3-23-2,0 0 0,1 0 0,0 0 0,0 0 0,0 0 0,0 0 0,1 0 0,-1-1 0,2 1 0,-1 0 0,0-1 0,1 1 0,0-1 0,0 0 0,0 0 0,7 7 0,-7-8 0,0-1 0,0 1 0,0 0 0,0-1 0,1 1 0,-1-1 0,1 0 0,0 0 0,-1-1 0,1 1 0,0-1 0,0 0 0,0 0 0,0 0 0,0 0 0,1-1 0,-1 0 0,0 0 0,0 0 0,0 0 0,7-2 0,-6 1 0,1 0 0,-1-1 0,0 0 0,-1 0 0,1-1 0,0 1 0,0-1 0,-1 0 0,0 0 0,0-1 0,0 1 0,0-1 0,0 0 0,-1 0 0,1 0 0,-1 0 0,4-7 0,-5 5 0,1 0 0,-1 0 0,1-1 0,-2 1 0,1 0 0,-1-1 0,0 0 0,0 1 0,-1-1 0,0 0 0,0 1 0,0-1 0,-3-12 0,2 14 0,0 0 0,0 0 0,0 1 0,0-1 0,-1 1 0,0-1 0,0 1 0,0 0 0,0 0 0,-1 0 0,0 0 0,0 0 0,0 0 0,0 1 0,0-1 0,-1 1 0,1 0 0,-1 0 0,0 0 0,0 1 0,0-1 0,0 1 0,-1 0 0,1 0 0,-1 1 0,-7-3 0,6 3 0,4 1 0,0-1 0,0 1 0,1 0 0,-1 0 0,0 0 0,0 0 0,0 0 0,0 0 0,0 0 0,0 1 0,0-1 0,-2 1 0,3 2 0,6 1 0,17 7 0,28 9 0,-37-16 0,1 0 0,0-1 0,0-1 0,0-1 0,0 1 0,0-2 0,0 0 0,0-1 0,0 0 0,25-6 0,-31 5 0,0-1 0,0 1 0,-1-1 0,1-1 0,0 1 0,-1-1 0,0-1 0,0 1 0,0-1 0,-1 0 0,1-1 0,-1 1 0,0-1 0,-1-1 0,0 1 0,0-1 0,0 0 0,-1 0 0,6-12 0,-6 7 157,0 1 1,-1-1-1,0 0 0,1-13 1,-2-18-5205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37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1 234 16072,'0'0'831,"111"-16"-359,-19 4 16,27 4-24,8-8 8,10 0-136,2-8 8,-6-11-104,8 9 0,6-4-128,-8-20-8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0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1358 9744,'0'0'2784,"18"6"-2094,-10-4-605,0 1-16,0 0 0,0 0 0,0-1 0,0-1 0,1 1 1,-1-1-1,0 0 0,1-1 0,-1 0 0,1-1 0,-1 0 0,0 0 0,1 0 1,-1-1-1,13-5 0,11-8 221,-1-1 0,-1-2 0,-1-1 0,-1-1 0,27-24 0,-10 3 330,-3-2-1,42-53 0,-40 39 259,52-93 0,20-70 721,-101 188-1259,-1-1 0,-1 0 0,-2-1 0,-2 0 0,8-47 0,-17 59 140,0 22-468,0-1-1,0 1 1,0 0 0,0 0-1,0-1 1,-1 1 0,1 0-1,0-1 1,0 1 0,0 0-1,0 0 1,0-1 0,0 1-1,-1 0 1,1 0 0,0-1-1,0 1 1,0 0 0,-1 0-1,1 0 1,0-1 0,0 1-1,-1 0 1,1 0 0,0 0-1,-1 0 1,1 0 0,0-1 0,0 1-1,-1 0 1,1 0 0,0 0-1,-1 0 1,1 0 0,0 0-1,0 0 1,-1 0 0,1 0-1,0 0 1,-1 0 0,1 0-1,0 0 1,-1 1 0,1-1-1,0 0 1,0 0 0,-1 0-1,1 0 1,0 0 0,0 1-1,-1-1 1,1 0 0,0 0-1,0 0 1,-1 1 0,1-1-1,0 0 1,0 0 0,0 1-1,-1-1 1,-11 11 82,1 1 0,0 0 0,0 1 1,1 0-1,1 0 0,0 1 0,1 1 0,-8 16 0,-5 20 106,-15 57 0,20-58-19,8-28-79,2 1-1,1 1 1,0-1 0,2 1 0,-1 29 0,4-40-46,1 0 1,0-1 0,1 1-1,0-1 1,1 1 0,0-1-1,1 0 1,0 0 0,1 0-1,0-1 1,10 15 0,-13-22-39,1 0 0,0 0 0,0 0 0,0 0 0,0-1 0,0 0 0,1 1 0,0-1 0,-1-1 1,1 1-1,0 0 0,1-1 0,-1 0 0,0 0 0,1 0 0,-1-1 0,1 1 0,-1-1 0,1 0 1,0 0-1,-1-1 0,1 1 0,0-1 0,0 0 0,-1 0 0,1-1 0,0 0 0,-1 1 0,1-2 1,6-1-1,5-3 10,-1-1-1,1 0 1,-2-1 0,1-1 0,-1 0 0,-1-1 0,19-17-1,-4 0 29,-1-1-1,-1-2 1,-1-1-1,36-60 1,66-148 162,-114 213-192,18-40 43,-4-2 0,-2-2 1,15-72-1,-34 118-33,-1 5 19,0 0 1,-1 0-1,-1-1 0,-1 1 1,-1-23-1,0 42-43,-1-1-1,0 0 1,0 0-1,0 0 1,-1 0-1,1 0 1,0 1-1,0-1 1,0 0-1,0 0 1,-1 0-1,1 1 1,0-1-1,-1 0 1,1 0-1,-1 1 1,1-1-1,-1 0 1,0 0-1,0 1 0,1 0 0,-1-1 0,1 1 0,-1 0-1,1 0 1,-1 0 0,1 1 0,-1-1-1,1 0 1,-1 0 0,1 0 0,0 0 0,-1 0-1,1 1 1,-1-1 0,1 0 0,-1 0 0,1 0-1,0 1 1,-1-1 0,1 0 0,0 1 0,-1-1-1,0 1 1,-2 3 32,0 0 1,0 0-1,0 0 0,0 1 1,-4 8-1,-44 119 363,-53 213-1,-1 150 545,71-360-375,34-135-570,0 0 0,-1 0 0,1 0 0,0 0 0,0 0 0,0 1-1,0-1 1,0 0 0,0 0 0,-1 0 0,1 1 0,0-1 0,0 0 0,0 0 0,0 0 0,0 1 0,0-1 0,0 0-1,0 0 1,0 1 0,0-1 0,0 0 0,0 0 0,0 0 0,0 1 0,0-1 0,0 0 0,0 0 0,1 0-1,-1 1 1,0-1 0,0 0 0,0 0 0,0 0 0,0 1 0,0-1 0,0 0 0,1 0 0,-1 0 0,0 0 0,0 0-1,0 1 1,1-1 0,-1 0 0,0 0 0,0 0 0,0 0 0,1 0 0,-1 0 0,0 0 0,11-10 137,7-20-139,-2 0 0,23-57 0,-25 53-4,35-64 0,-45 92 1,0 1 0,0 0 0,0 0 0,9-8 0,-13 12 0,1 1 0,-1-1 0,1 0 0,-1 1 0,1-1 0,-1 1 0,1-1 0,0 1 0,-1 0 0,1-1 0,0 1 0,-1 0 0,1-1 0,0 1 0,0 0 0,-1 0 0,1 0 0,0-1 0,0 1 0,-1 0 0,1 0 0,0 0 0,0 0 0,0 1 0,-1-1 0,1 0 0,0 0 0,0 0 0,-1 0 0,1 1 0,0-1 0,-1 0 0,1 1 0,0-1 0,-1 1 0,1-1 0,0 1 0,-1-1 0,1 1 0,-1-1 0,1 1 0,-1-1 0,1 1 0,-1 0 0,1-1 0,-1 1 0,0 0 0,1 0 0,-1 0 0,11 21 0,1 0 0,0-2 0,2 1 0,0-2 0,2 0 0,0 0 0,24 21 0,-33-34 0,0-1 0,1 0 0,-1 0 0,1-1 0,0 0 0,0 0 0,1 0 0,-1-1 0,1-1 0,0 1 0,-1-2 0,1 1 0,0-1 0,0 0 0,0-1 0,0 0 0,0-1 0,0 1 0,0-2 0,0 1 0,0-1 0,-1-1 0,1 1 0,-1-2 0,1 1 0,-1-1 0,0 0 0,-1-1 0,1 0 0,-1 0 0,0 0 0,8-8 0,1-2 0,-1 0 0,0-2 0,-1 1 0,14-24 0,-24 33 0,0 1 0,0-1 0,-1 0 0,0 0 0,-1 0 0,1-1 0,-1 1 0,-1-1 0,1 1 0,-1-1 0,-1 1 0,1-1 0,-1 0 0,-1 1 0,-1-14 0,1 20 0,1 0 0,-1-1 0,1 1 0,-1 0 0,1 0 0,-1-1 0,0 1 0,1 0 0,-1 0 0,0 0 0,0 0 0,0 0 0,0 0 0,0 0 0,0 0 0,0 1 0,0-1 0,0 0 0,0 0 0,0 1 0,-1-1 0,1 1 0,0-1 0,0 1 0,-1 0 0,1-1 0,0 1 0,-1 0 0,1 0 0,0 0 0,-1 0 0,1 0 0,0 0 0,-2 1 0,-1-1 0,0 1 0,0 0 0,0 0 0,0 0 0,0 0 0,0 1 0,0-1 0,0 1 0,-5 4 0,3-1 0,0 0 0,0 1 0,1 0 0,0 0 0,0 0 0,1 0 0,0 1 0,0 0 0,-5 10 0,5-7 0,0 0 0,1 0 0,0 1 0,0-1 0,1 1 0,-1 13 0,3-17 0,1 1 0,0 0 0,0-1 0,0 1 0,1-1 0,0 1 0,1-1 0,-1 0 0,2 0 0,-1 0 0,6 9 0,-6-12 0,0 1 0,0-1 0,0 1 0,0-1 0,1 0 0,0 0 0,0 0 0,0-1 0,0 0 0,1 1 0,-1-2 0,1 1 0,0 0 0,0-1 0,0 0 0,9 3 0,-5-4 0,0-1 0,0 0 0,0 0 0,-1-1 0,1 0 0,0 0 0,0-1 0,-1 0 0,1-1 0,-1 0 0,14-6 0,0-3 0,0 0 0,39-30 0,-42 27 0,-1-1 0,0 0 0,-1-1 0,-1-1 0,0-1 0,-2 0 0,0-1 0,21-41 0,-31 53 0,-1 0 0,0 0 0,3-13 0,-5 19 0,-1 0 0,0-1 0,1 1 0,-1-1 0,0 1 0,0-1 0,0 1 0,-1-1 0,1 1 0,-1-1 0,1 1 0,-1 0 0,0-1 0,0 1 0,-2-4 0,-2 14 0,-1 1 0,2-1 0,-7 17 0,7-10 0,0 1 0,1-1 0,1 1 0,1 0 0,1 28 0,0-38 0,1 0 0,0 0 0,0 0 0,1-1 0,0 1 0,0 0 0,0-1 0,4 8 0,-4-11 0,0 1 0,0 0 0,0-1 0,0 1 0,1-1 0,-1 1 0,1-1 0,-1 0 0,1 0 0,0 0 0,0-1 0,0 1 0,0-1 0,0 1 0,6 1 0,-4-2 0,1 0 0,0-1 0,0 1 0,0-1 0,-1 0 0,1 0 0,0-1 0,0 0 0,-1 0 0,1 0 0,0-1 0,-1 0 0,1 0 0,-1 0 0,10-6 0,4-4 0,-1 0 0,29-26 0,-33 27 0,67-69 0,-57 54 0,37-31 0,-46 44 0,22-16 0,-35 27 0,0 1 0,1-1 0,-1 1 0,1 0 0,-1 0 0,1 0 0,-1 0 0,1 0 0,0 0 0,-1 1 0,1-1 0,5 1 0,-6 1 0,0-1 0,0 1 0,0 0 0,0 0 0,0 0 0,0 0 0,-1 0 0,1 1 0,0-1 0,-1 1 0,1-1 0,-1 1 0,0-1 0,1 1 0,-1 0 0,0-1 0,0 1 0,0 0 0,1 2 0,15 38 0,-12-20 0,-1 1 0,-1 0 0,0 0 0,-2 0 0,-3 42 0,1-10 0,1-56 0,0 1 0,0 0 0,0 0 0,0 0 0,0 0 0,0 0 0,0-1 0,0 1 0,0 0 0,0 0 0,0 0 0,0 0 0,0 0 0,0-1 0,0 1 0,0 0 0,0 0 0,0 0 0,0 0 0,1 0 0,-1 0 0,0-1 0,0 1 0,0 0 0,0 0 0,0 0 0,0 0 0,0 0 0,1 0 0,-1 0 0,0 0 0,0 0 0,0 0 0,0 0 0,0 0 0,1 0 0,-1 0 0,0 0 0,0 0 0,0 0 0,0 0 0,1 0 0,-1 0 0,0 0 0,0 0 0,0 0 0,0 0 0,0 0 0,1 0 0,-1 0 0,0 0 0,0 0 0,0 0 0,0 0 0,0 0 0,0 1 0,0-1 0,1 0 0,-1 0 0,0 0 0,0 0 0,0 0 0,0 0 0,0 1 0,0-1 0,0 0 0,0 0 0,18-29 0,0-3 0,1 1 0,1 1 0,2 0 0,37-37 0,-58 66 0,0 0 0,0 0 0,0 0 0,0 0 0,0 0 0,0 0 0,0 1 0,1-1 0,-1 0 0,0 1 0,0-1 0,1 1 0,-1-1 0,2 1 0,-2 0 0,-1 0 0,1 0 0,-1 0 0,1 0 0,-1 0 0,1 1 0,-1-1 0,1 0 0,-1 0 0,1 0 0,-1 1 0,1-1 0,-1 0 0,0 1 0,1-1 0,-1 0 0,1 1 0,-1-1 0,0 1 0,1-1 0,-1 1 0,0-1 0,0 0 0,1 1 0,-1 0 0,1 4 0,1 0 0,-1 0 0,0 0 0,-1 1 0,1 8 0,-1-6 0,1 74 0,-1-81 0,0 0 0,0-1 0,0 1 0,0 0 0,0-1 0,0 1 0,0 0 0,0-1 0,0 1 0,1 0 0,-1-1 0,0 1 0,0-1 0,1 1 0,-1 0 0,0-1 0,1 1 0,-1-1 0,0 1 0,1-1 0,-1 1 0,1-1 0,-1 1 0,1-1 0,-1 1 0,1-1 0,-1 0 0,1 1 0,0-1 0,-1 0 0,1 1 0,-1-1 0,1 0 0,0 0 0,-1 0 0,1 1 0,0-1 0,-1 0 0,1 0 0,0 0 0,-1 0 0,1 0 0,0 0 0,-1 0 0,1-1 0,0 1 0,-1 0 0,1 0 0,0 0 0,-1-1 0,1 1 0,-1 0 0,1-1 0,-1 1 0,1 0 0,0-1 0,0 0 0,4-2 0,0-1 0,1 0 0,-1 0 0,7-7 0,9-12 0,-12 12 0,1 0 0,0 0 0,0 2 0,1-1 0,1 1 0,-1 1 0,1 0 0,17-8 0,-28 15 0,1 1 0,-1-1 0,0 1 0,1-1 0,-1 1 0,1 0 0,-1-1 0,1 1 0,-1 0 0,1 0 0,-1 0 0,1 0 0,-1 0 0,0 1 0,1-1 0,-1 0 0,1 1 0,-1-1 0,1 1 0,-1-1 0,0 1 0,1 0 0,-1-1 0,0 1 0,0 0 0,0 0 0,1 0 0,-1 0 0,1 2 0,1 2 0,1 0 0,-2 0 0,1 1 0,-1-1 0,0 1 0,2 5 0,2 7 0,0-2 0,1 2 0,0 0 0,1-1 0,1 0 0,14 20 0,-20-32 0,0-1 0,1 0 0,-1 0 0,1-1 0,0 1 0,0-1 0,0 0 0,1 0 0,-1 0 0,1 0 0,0-1 0,0 0 0,-1 0 0,1 0 0,1-1 0,-1 1 0,0-1 0,0 0 0,0-1 0,8 1 0,-2-2 0,0 0 0,0 0 0,0-1 0,-1 0 0,1-1 0,-1-1 0,1 1 0,-1-1 0,0-1 0,0 0 0,-1-1 0,18-12 0,-6 0 0,0-1 0,-1 0 0,33-44 0,-52 63 0,0-1 0,0 0 0,0 0 0,0 0 0,-1-1 0,1 1 0,0 0 0,-1 0 0,1 0 0,-1-1 0,1 1 0,-1 0 0,1 0 0,-1-1 0,0 1 0,0 0 0,0-1 0,1 1 0,-1 0 0,-1-1 0,1 1 0,0 0 0,-1-3 0,1 4 0,0 0 0,0-1 0,-1 1 0,1 0 0,0 0 0,-1-1 0,1 1 0,-1 0 0,1 0 0,0 0 0,-1-1 0,1 1 0,-1 0 0,1 0 0,0 0 0,-1 0 0,1 0 0,-1 0 0,1 0 0,-1 0 0,1 0 0,-1 0 0,1 0 0,0 0 0,-1 0 0,0 1 0,-19 10 0,-13 14 0,-29 32 0,49-44 0,1 1 0,0 0 0,1 1 0,1 0 0,-9 17 0,18-31 0,0 0 0,1 0 0,-1 0 0,0 1 0,1-1 0,-1 0 0,1 0 0,0 1 0,-1-1 0,1 0 0,0 0 0,0 1 0,0-1 0,0 0 0,0 1 0,0-1 0,0 0 0,0 1 0,0-1 0,1 0 0,-1 1 0,0-1 0,1 0 0,-1 0 0,1 0 0,0 1 0,-1-1 0,2 1 0,0-1 0,-1 0 0,0-1 0,1 1 0,-1-1 0,1 1 0,0-1 0,-1 0 0,1 0 0,-1 0 0,1 0 0,-1 0 0,1 0 0,-1 0 0,1 0 0,0-1 0,-1 1 0,1 0 0,-1-1 0,1 1 0,-1-1 0,0 0 0,1 0 0,-1 1 0,0-1 0,3-2 0,25-18 0,41-35 0,1-2 0,-70 57 0,0 1 0,0-1 0,0 1 0,0-1 0,0 1 0,0-1 0,0 1 0,0 0 0,0 0 0,0-1 0,0 1 0,0 0 0,0 0 0,0 0 0,0 0 0,1 0 0,-1 0 0,0 1 0,0-1 0,0 0 0,0 0 0,0 1 0,0-1 0,0 1 0,0-1 0,0 1 0,-1-1 0,1 1 0,0-1 0,0 1 0,0 0 0,-1 0 0,1-1 0,1 3 0,3 3 0,0 0 0,0 1 0,6 12 0,-3-5 0,-1-3 0,0-1 0,1 1 0,1-1 0,-1-1 0,2 1 0,12 9 0,-17-15 0,-1-1 0,1-1 0,0 1 0,-1 0 0,1-1 0,0 0 0,0 0 0,1-1 0,-1 1 0,0-1 0,1 0 0,-1-1 0,0 1 0,1-1 0,-1 0 0,1 0 0,-1-1 0,6-1 0,1-1 0,0-1 0,-1-1 0,0 0 0,0 0 0,0-1 0,-1 0 0,1-1 0,-2 0 0,1-1 0,13-13 0,-7 4 0,-1 0 0,-1-1 0,0 0 0,20-38 0,-1-14 0,-3-2 0,22-79 0,-51 146 0,23-83 0,17-113 0,-37 175 0,0 7 0,4-38 0,-7 54 0,-1 0 0,0 1 0,0-1 0,-1 0 0,1 0 0,0 0 0,-1 1 0,0-1 0,1 0 0,-1 1 0,0-1 0,-1 0 0,1 1 0,0-1 0,-1 1 0,-2-4 0,3 6 0,1-1 0,-1 0 0,1 1 0,-1-1 0,0 1 0,0-1 0,1 1 0,-1 0 0,0-1 0,0 1 0,0 0 0,1-1 0,-1 1 0,0 0 0,0 0 0,0 0 0,0 0 0,0 0 0,1 0 0,-1 0 0,0 0 0,0 0 0,0 0 0,0 0 0,0 0 0,1 1 0,-1-1 0,0 0 0,0 1 0,0-1 0,1 0 0,-1 1 0,0-1 0,0 1 0,1 0 0,-2 0 0,-2 3 0,0 0 0,1 0 0,-1 0 0,-5 10 0,-19 31 0,2 1 0,2 2 0,-30 86 0,41-92 0,1-1 0,3 2 0,1 0 0,2 0 0,0 46 0,6-64 0,2 0 0,0 0 0,10 46 0,-8-56 0,1 0 0,0-1 0,0 1 0,2-1 0,0-1 0,0 1 0,13 16 0,-17-25 0,1-1 0,0 0 0,-1 0 0,1 0 0,0-1 0,1 0 0,-1 1 0,1-1 0,-1-1 0,1 1 0,0-1 0,0 0 0,10 3 0,-11-4 0,1 0 0,-1-1 0,1 0 0,0 0 0,-1 0 0,1 0 0,-1-1 0,1 1 0,-1-1 0,1-1 0,-1 1 0,0 0 0,0-1 0,1 0 0,-1 0 0,0 0 0,5-5 0,4-3 0,0 0 0,0-1 0,-1-1 0,-1 0 0,0 0 0,0-1 0,-1-1 0,-1 0 0,0 0 0,9-22 0,9-31-3992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1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12664,'0'0'1256,"93"20"-656,3-8 16,35 4-160,13-10 8,11-12-57,16-10-7,18-4-96,17-11 0,-4-21-160,-49-6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4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1491 8744,'0'0'7673,"8"-12"-6791,122-176 1537,-91 137-1313,84-84 0,-82 97-381,59-42-1,-78 65-416,-1 1-1,2 1 0,0 1 1,0 2-1,28-10 0,-48 19-212,0 0 0,0 0 1,0 1-1,0-1 0,0 1 0,0-1 0,0 1 0,0 0 0,0 1 1,4-1-1,-6 1-55,1-1 0,-1 1 0,0 0 0,0-1 0,0 1 0,0 0 0,1-1 1,-1 1-1,0 0 0,-1 0 0,1 0 0,0 0 0,0 0 0,0 0 0,0 0 0,-1 0 0,1 0 1,-1 1-1,1-1 0,-1 0 0,1 0 0,-1 1 0,1-1 0,-1 0 0,0 1 0,0 0 0,1 13 104,-1 0 0,0 0-1,-1 0 1,-1 0 0,-1-1-1,0 1 1,-6 17 0,3-6 29,-22 66 556,-3-1 0,-45 89 0,74-176-692,-6 18 274,8-14 39,7-12 305,162-184-190,-103 110-386,-43 53-79,1 0 0,28-22 0,-39 37 0,1 0 0,1 0 0,-1 1 0,2 1 0,29-12 0,-41 19 0,0-1 0,-1 1 0,1 0 0,0 1 0,0-1 0,0 1 0,0 0 0,0-1 0,0 2 0,0-1 0,0 0 0,5 2 0,-7-1 0,1 0 0,-1 0 0,0 0 0,0 0 0,0 0 0,-1 0 0,1 1 0,0-1 0,0 1 0,-1-1 0,1 1 0,-1 0 0,1 0 0,-1 0 0,0-1 0,0 1 0,0 0 0,0 0 0,0 1 0,0-1 0,0 0 0,0 4 0,1 12 0,0 0 0,-1 0 0,-1 0 0,-1 0 0,-1 0 0,0-1 0,-6 24 0,2-9 0,6-31 0,-1 1 0,1-1 0,0 0 0,-1 1 0,1-1 0,0 1 0,0-1 0,0 0 0,1 1 0,-1-1 0,0 1 0,0-1 0,1 0 0,0 2 0,-1-3 0,0 1 0,1-1 0,-1 0 0,0 0 0,1 0 0,-1 0 0,0 0 0,1 0 0,-1 0 0,0 0 0,1 0 0,-1 0 0,1 0 0,-1 0 0,0 0 0,1 0 0,-1 0 0,0 0 0,1 0 0,-1 0 0,0 0 0,1 0 0,-1-1 0,0 1 0,1 0 0,-1 0 0,0 0 0,0-1 0,1 1 0,-1 0 0,0 0 0,1-1 0,29-33 0,-27 31 0,48-62 0,101-96 0,-150 159 0,-1 1 0,1-1 0,-1 1 0,1-1 0,0 1 0,0 0 0,0 0 0,0 0 0,0 0 0,0 1 0,0-1 0,0 0 0,3 0 0,-4 1 0,0 0 0,0 1 0,0-1 0,0 0 0,0 1 0,0-1 0,0 0 0,-1 1 0,1-1 0,0 1 0,0-1 0,-1 1 0,1 0 0,0-1 0,-1 1 0,1 0 0,0-1 0,-1 1 0,1 0 0,-1 0 0,1 0 0,-1-1 0,0 1 0,1 0 0,-1 0 0,0 0 0,0 0 0,1 0 0,-1 0 0,0 0 0,0 1 0,4 23 0,0 43 0,-3-49 0,0-1 0,0 1 0,2 0 0,0-1 0,7 21 0,-9-36 0,0 0 0,0 0 0,0-1 0,1 1 0,-1-1 0,0 1 0,1-1 0,0 1 0,0-1 0,0 0 0,0 0 0,0 0 0,0 0 0,0 0 0,0 0 0,1-1 0,-1 1 0,1-1 0,-1 1 0,1-1 0,0 0 0,0 0 0,-1 0 0,1-1 0,0 1 0,0-1 0,0 1 0,0-1 0,0 0 0,0 0 0,-1 0 0,1 0 0,0-1 0,0 1 0,4-2 0,8-2 0,0-1 0,0 0 0,0-1 0,-1-1 0,0 0 0,0-1 0,22-17 0,4-7 0,37-40 0,-2 2 0,-75 70 0,0 0 0,0 0 0,0 0 0,0 1 0,0-1 0,0 0 0,1 0 0,-1 0 0,0 0 0,0 0 0,0 0 0,0 0 0,0 1 0,0-1 0,0 0 0,0 0 0,0 0 0,0 0 0,1 0 0,-1 0 0,0 0 0,0 0 0,0 0 0,0 0 0,0 1 0,0-1 0,1 0 0,-1 0 0,0 0 0,0 0 0,0 0 0,0 0 0,0 0 0,1 0 0,-1 0 0,0 0 0,0 0 0,0 0 0,0 0 0,0 0 0,0 0 0,1 0 0,-1-1 0,0 1 0,0 0 0,0 0 0,0 0 0,0 0 0,0 0 0,1 0 0,-1 0 0,0 0 0,0-1 0,-6 14 0,-2-1 0,1 0 0,0 1 0,1 0 0,-9 25 0,-11 57 0,22-79 0,2 0 0,-1 0 0,1 19 0,2-28 0,0-1 0,1 1 0,-1 0 0,1-1 0,0 1 0,1 0 0,0-1 0,0 0 0,0 1 0,5 7 0,-5-12 0,-1 1 0,1-1 0,0 0 0,0 0 0,0-1 0,0 1 0,0 0 0,0-1 0,1 1 0,-1-1 0,1 1 0,-1-1 0,1 0 0,-1 0 0,1-1 0,-1 1 0,1 0 0,0-1 0,0 1 0,-1-1 0,1 0 0,0 0 0,-1 0 0,1-1 0,0 1 0,0 0 0,3-2 0,1 0 0,-1 0 0,0 0 0,0 0 0,0-1 0,0 0 0,0 0 0,0 0 0,-1-1 0,1 0 0,5-5 0,-4 1 0,0-1 0,-1 1 0,0-1 0,0 0 0,-1-1 0,0 1 0,-1-1 0,0 0 0,-1 0 0,0-1 0,0 1 0,-1-1 0,0 1 0,-1-1 0,0 0 0,-1 1 0,0-1 0,-1 0 0,0 1 0,-1-1 0,0 0 0,-6-19 0,5 24 0,0 0 0,0 0 0,-1 0 0,0 0 0,0 1 0,0 0 0,-1-1 0,1 2 0,-10-9 0,4 6 0,0-1 0,0 1 0,-1 1 0,-15-8 0,19 11 0,0 1 0,0-1 0,0 1 0,0 1 0,-12-2 0,19 3 0,-1 0 0,1 0 0,-1 0 0,1 1 0,-1-1 0,1 0 0,-1 0 0,1 1 0,-1-1 0,1 0 0,-1 0 0,1 1 0,0-1 0,-1 1 0,1-1 0,0 0 0,-1 1 0,1-1 0,0 1 0,-1-1 0,1 0 0,0 1 0,0-1 0,-1 1 0,1-1 0,0 1 0,0-1 0,0 1 0,0 0 0,0-1 0,0 1 0,0-1 0,0 1 0,0-1 0,0 1 0,0-1 0,0 1 0,0-1 0,0 1 0,1-1 0,-1 1 0,0-1 0,0 1 0,0-1 0,1 1 0,-1-1 0,1 1 0,7 6 0,1 0 0,0 0 0,0-1 0,0-1 0,1 1 0,0-1 0,0-1 0,0 0 0,0-1 0,1 1 0,14 1 0,-2-1 0,0-2 0,0 0 0,0-1 0,32-3 0,-30-2 0,1 0 0,-1-2 0,0-1 0,-1-1 0,0 0 0,0-2 0,0-1 0,-2-1 0,1-1 0,-2-1 0,1-1 0,-2-1 0,0 0 0,31-35 0,-31 29 0,3-2 0,-1-1 0,0-1 0,-2-1 0,23-41 0,-12 5 0,42-128 0,3-73 0,-64 219 0,-2 0 0,5-58 0,-15 99 0,0 0 0,1 0 0,-2 0 0,1 0 0,0 0 0,-1 0 0,1 0 0,-1 0 0,0 0 0,-2-3 0,3 6 0,0 1 0,-1 0 0,1 0 0,0-1 0,0 1 0,-1 0 0,1 0 0,0-1 0,0 1 0,-1 0 0,1 0 0,0 0 0,0-1 0,-1 1 0,1 0 0,0 0 0,-1 0 0,1 0 0,0 0 0,-1 0 0,1 0 0,0 0 0,-1 0 0,1 0 0,0 0 0,-1 0 0,1 0 0,0 0 0,-1 0 0,1 0 0,0 0 0,-1 0 0,1 0 0,0 0 0,-1 1 0,-11 7 0,1 8 0,1 0 0,0 1 0,1 0 0,1 0 0,-10 30 0,17-46 0,-68 243 0,63-220 0,-8 44 0,3 1 0,-4 120 0,24 140 0,-5-296 0,2 0 0,18 63 0,-15-64 0,-7-29 0,-1 1 0,0 0 0,1 0 0,0-1 0,0 1 0,0-1 0,0 1 0,0-1 0,1 0 0,-1 0 0,6 4 0,-7-6 0,0 0 0,0 0 0,1 0 0,-1 0 0,1 0 0,-1-1 0,1 1 0,-1 0 0,1-1 0,-1 1 0,1-1 0,-1 0 0,1 0 0,0 1 0,-1-1 0,1 0 0,0 0 0,-1-1 0,1 1 0,-1 0 0,1 0 0,0-1 0,-1 1 0,1-1 0,-1 1 0,1-1 0,-1 0 0,0 0 0,1 0 0,-1 0 0,2-1 0,26-23 0,-1-2 0,-1-1 0,31-43 0,-22 28 0,-16 20 0,-1-2 0,31-50 0,-26 36 0,-26 45 0,1 1 0,0-1 0,0 1 0,0 7 0,-2 12 0,0-7 0,-12 88 0,14-93 0,1-1 0,0 0 0,1 0 0,1 1 0,0-1 0,4 14 0,-5-25 0,0 1 0,0-1 0,0 0 0,0 0 0,0 0 0,0 0 0,1 0 0,-1 0 0,1 0 0,0 0 0,-1 0 0,1-1 0,0 1 0,0-1 0,0 1 0,0-1 0,0 0 0,0 0 0,0 0 0,1 0 0,-1 0 0,0 0 0,1 0 0,-1-1 0,0 0 0,1 1 0,-1-1 0,5 0 0,1 0 0,-1-1 0,1 0 0,0 0 0,-1 0 0,1-1 0,-1 0 0,14-6 0,2-4 0,0 0 0,-1-2 0,0 0 0,25-23 0,72-75 0,-119 112 0,19-17 0,-14 14 0,-1-1 0,0 1 0,0-1 0,-1 0 0,1 0 0,-1 0 0,0 0 0,0 0 0,3-7 0,-6 11 0,0 0 0,0 0 0,0 0 0,0 0 0,0 0 0,0 0 0,0 0 0,0 0 0,0 0 0,0 0 0,0 0 0,-1 0 0,1 0 0,0 0 0,0 0 0,0 0 0,0 0 0,0 0 0,0 0 0,0 0 0,0 0 0,0 0 0,0 0 0,0 0 0,0 0 0,0 0 0,0-1 0,0 1 0,-1 0 0,1 0 0,0 0 0,0 0 0,0 0 0,0 0 0,0 0 0,0 0 0,0 0 0,0 0 0,0 0 0,0 0 0,0-1 0,0 1 0,0 0 0,0 0 0,0 0 0,0 0 0,0 0 0,0 0 0,0 0 0,0 0 0,0 0 0,1 0 0,-1 0 0,0-1 0,0 1 0,0 0 0,0 0 0,0 0 0,0 0 0,-5 4 0,0 3 0,0 1 0,-1-1 0,-10 10 0,-16 21 0,25-28 0,1 1 0,1 0 0,0 1 0,1-1 0,0 1 0,1 0 0,0 0 0,-2 22 0,4-30 0,1 0 0,0 0 0,1 1 0,-1-1 0,1 0 0,-1 0 0,1 0 0,1 1 0,-1-1 0,0 0 0,1-1 0,3 7 0,-3-7 0,1 0 0,-1-1 0,0 0 0,1 1 0,-1-1 0,1 0 0,-1 0 0,1 0 0,0-1 0,0 1 0,0-1 0,0 0 0,0 1 0,0-1 0,1-1 0,-1 1 0,0 0 0,5 0 0,-2-1 0,0 0 0,0 0 0,-1-1 0,1 0 0,0 0 0,0 0 0,-1 0 0,1-1 0,-1 0 0,1 0 0,-1-1 0,0 0 0,0 1 0,0-2 0,0 1 0,-1 0 0,1-1 0,-1 0 0,0 0 0,0-1 0,0 1 0,6-10 0,-4 5 0,0 0 0,0-1 0,-1 0 0,-1 0 0,0-1 0,0 1 0,-1-1 0,0 0 0,0 0 0,-2 0 0,2-11 0,-3 13 0,-1 1 0,1-1 0,-2 1 0,1-1 0,-1 1 0,0 0 0,-1-1 0,0 1 0,0 0 0,-1 1 0,0-1 0,0 1 0,-1-1 0,0 1 0,0 1 0,-1-1 0,0 1 0,0 0 0,0 0 0,-1 0 0,0 1 0,0 0 0,0 1 0,-1 0 0,1 0 0,-1 0 0,0 1 0,-9-3 0,1 5 0,15 1 0,10 0 0,59 7 0,-22-1 0,-28-5 0,1 2 0,-1-1 0,0 2 0,0 1 0,-1 0 0,1 1 0,-1 1 0,0 1 0,-1 0 0,16 11 0,-28-16 0,0 0 0,0 1 0,0-1 0,0 1 0,-1 0 0,0 0 0,0 1 0,0-1 0,0 1 0,-1-1 0,1 1 0,-1 0 0,0 0 0,-1 0 0,1 0 0,-1 0 0,0 0 0,0 0 0,-1 0 0,0 1 0,1-1 0,-2 7 0,-1 9 0,-2 1 0,0-1 0,-14 42 0,10-37 0,4-11 0,4-13 0,0 1 0,-1 0 0,1-1 0,-1 1 0,0-1 0,0 1 0,0-1 0,0 1 0,0-1 0,0 0 0,-1 0 0,1 1 0,-1-1 0,0 0 0,0 0 0,-3 3 0,17-16 0,-1-1 0,0 0 0,0 0 0,-1-1 0,11-21 0,1 3 0,-14 19 0,0 1 0,1-1 0,0 2 0,1-1 0,0 1 0,1 1 0,0 0 0,1 1 0,22-14 0,-32 22 0,0-1 0,0 0 0,0 1 0,0-1 0,0 1 0,0 0 0,0-1 0,1 1 0,-1 0 0,0 0 0,0 0 0,0 1 0,0-1 0,0 1 0,0-1 0,0 1 0,0-1 0,0 1 0,0 0 0,0 0 0,3 2 0,2 2 0,-1 1 0,1-1 0,-1 1 0,6 9 0,1-1 0,72 91 0,-54-65 0,38 40 0,-51-67 0,-13-14 0,-7-9 0,-50-87 866,24 46-5743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4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15880,'0'0'1215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4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12552,'0'0'0,"92"6"400,11 4 0,56 2 336,41-4 8,40 2 120,-49-4-1,-86-4-103,-8-2 16,14-2-104,3-16 0,3-10-192,-38-3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3:5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5016,'0'0'16933,"11"-7"-16603,37-19-10,-46 25-293,1 0 0,-1 0-1,0 0 1,1 0 0,-1 1-1,1-1 1,-1 1 0,1 0-1,0 0 1,-1 0 0,1 0-1,-1 0 1,1 0 0,-1 1-1,1-1 1,-1 1 0,5 1 0,3 1 62,267 49 1469,-100-18-54,-176-34-1492,8 2 167,-1-1-1,1 0 1,0 0 0,0-1 0,-1 0 0,11-2 0,13 1 568,-19 1-4404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48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146 640 6424,'0'0'10631,"-10"5"-10225,0 0-278,0 1 1,1-1-1,-1 1 1,1 1-1,0 0 0,1 0 1,0 1-1,-13 15 1,15-15 6,1 0 1,0 1-1,1-1 1,-1 1-1,2 0 1,-1 0-1,-3 18 1,6-23-85,1 1 0,-1-1 0,1 0 0,0 0-1,0 1 1,0-1 0,1 0 0,-1 1 0,1-1 0,0 0 0,1 0 0,-1 0 0,1 0 0,-1 0 0,1 0 0,0 0 0,1-1 0,-1 1-1,6 6 1,-1-3 56,1 1-1,0-1 1,1 0-1,0 0 0,0-1 1,0 0-1,1-1 1,16 7-1,-22-10-57,1-1 0,0 1 0,-1-1 1,1 0-1,0 0 0,0-1 0,0 1 0,0-1 0,-1 0 0,1 0 1,0-1-1,0 0 0,0 1 0,0-2 0,-1 1 0,1 0 0,0-1 0,-1 0 1,0 0-1,1 0 0,5-5 0,-5 3 8,1 0 1,-1 0-1,0-1 0,0 0 1,0 0-1,0 0 0,-1-1 1,0 1-1,0-1 0,-1 0 1,1 0-1,-1-1 0,-1 1 1,1-1-1,-1 1 0,0-1 1,-1 0-1,1 1 0,-1-9 1,0 0 38,-1 0-1,-1 0 1,0 1 0,-1-1 0,-1 0 0,-6-21 0,6 26-30,-1 0-1,-1 0 1,1 0 0,-1 1-1,-1-1 1,0 1-1,0 1 1,-1-1 0,0 1-1,-8-7 1,12 12-36,0 1 1,-1 0 0,1 0-1,-1 1 1,1-1-1,-1 1 1,0-1-1,0 1 1,0 1 0,0-1-1,1 0 1,-1 1-1,0 0 1,0 0-1,0 0 1,0 0-1,-6 2 1,6-2-15,1 1 1,0-1-1,0 1 0,0 0 1,0 0-1,0 0 0,1 0 1,-1 1-1,0-1 0,0 1 0,1-1 1,-1 1-1,1 0 0,-1 0 1,1 0-1,0 1 0,0-1 1,0 1-1,0-1 0,0 1 1,1-1-1,-2 4 0,3-3-5,-1-1 1,1 1-1,0 0 0,1-1 1,-1 1-1,0 0 0,1-1 1,-1 1-1,1 0 0,2 4 0,-1-2 4,-1-1-9,0 0 0,1 0-1,0 0 1,0 0 0,0-1 0,1 1 0,-1-1 0,1 1-1,0-1 1,0 0 0,0 0 0,0 0 0,0 0 0,6 3-1,-4-3 4,1 0-1,0 0 0,0-1 0,0 0 0,1 0 0,-1 0 0,0-1 1,13 2-1,-7-2 3,0-1 0,1-1 1,-1 0-1,0 0 1,0-1-1,0-1 0,0 0 1,0-1-1,22-9 1,-19 4 15,1-1 1,-2 0 0,1-1-1,-1 0 1,-1-1 0,0-1 0,-1 0-1,21-29 1,-15 14 37,0-1 0,-2 0 0,23-60 0,-21 32 65,-2-1 0,-3 0-1,-3-1 1,3-63 0,-9 104-52,-3 16-54,-1-1 0,1 1 0,-1 0 0,0 0 0,1 0 0,-1-1 0,0 1 0,0 0 0,-1-5-1,2 64 383,-1 532-61,0-553-330,-3 72 52,-4 0 0,-5 0 0,-41 169 0,46-252-48,-1-1 0,-13 28 0,15-41 1,0-1 1,0 0-1,-1 0 0,0 0 0,0-1 0,-15 14 0,22-22-14,-1 0-1,0-1 0,0 1 1,0 0-1,1-1 0,-1 1 1,0-1-1,0 1 0,0-1 1,0 1-1,0-1 0,0 0 1,0 1-1,0-1 0,0 0 1,0 0-1,0 0 0,0 0 0,0 0 1,0 0-1,0 0 0,0 0 1,0 0-1,-1-1 0,0 0 2,0 1-1,1-1 0,-1-1 1,1 1-1,-1 0 1,1 0-1,-1 0 0,1-1 1,-1 1-1,1-1 0,0 1 1,-1-3-1,-3-3 14,1-1 1,0 0-1,1 0 0,-5-16 1,4 9 1,0 1 0,2-1 0,0 1 0,0-1 0,2 0 0,0 0 1,0 0-1,4-16 0,-3 24-7,0-1 0,1 1 0,1 1-1,-1-1 1,1 0 0,0 0 0,1 1 0,-1 0 0,1 0 0,0 0 0,1 0 0,0 0 0,0 1 0,0 0-1,0 0 1,1 0 0,0 1 0,0 0 0,9-5 0,-2 3 13,0 0 0,0 2 0,0-1 0,1 2 0,0-1 0,21-1-1,90 1 150,-29 1-45,-88 3-413,44-4 913,-21 0-5111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19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1 2808,'0'0'12026,"-2"12"-11458,-38 148 1023,-137 319 1959,165-450-3138,2 1-1,-7 32 0,10-35 11,5-16-150,-1 10 389,2-20-642,1-1 1,0 0-1,0 0 1,0 1-1,0-1 0,-1 0 1,1 0-1,0 1 1,0-1-1,-1 0 1,1 0-1,0 1 1,0-1-1,-1 0 1,1 0-1,0 0 0,-1 0 1,1 0-1,0 1 1,-1-1-1,1 0 1,0 0-1,-1 0 1,1 0-1,0 0 1,-1 0-1,1 0 1,0 0-1,-1 0 0,1 0 1,0 0-1,-1 0 1,1-1-1,0 1 1,-1 0-1,1 0 1,0 0-1,-1 0 1,1 0-1,0-1 0,0 1 1,-1 0-1,1 0 1,0-1-1,0 1 1,-1 0-1,1 0 1,0-1-1,0 1 1,-5-4-34,2 1 0,-1-1 1,0 0-1,1 0 0,0 0 1,0 0-1,-4-7 1,0-6-2993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19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8936,'0'0'4284,"14"2"-3656,381 28 3278,-191-22-905,-185-7-2570,-3 1 281,-15-1-594,0-1 1,0 0 0,0 0 0,0 1 0,0-1 0,1 0 0,-1 0 0,0 0 0,0 0 0,0 0 0,0 0 0,0-1 0,0 1-1,1 0 1,-1-1 0,1 0 0,3-17 129,-4 9-3217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1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560 1 11256,'0'0'413,"-6"16"-137,-91 255 1061,69-190-1030,-84 203 780,39-120-354,-13 27 310,61-142-221,-54 79-1,62-106-456,12-16-16,0 0-1,0 0 1,-6 12-1,11-18-329,0 1 0,0-1 0,0 0 1,0 0-1,0 0 0,0 1 0,0-1 0,-1 0 0,1 0 0,0 0 0,0 0 1,0 1-1,0-1 0,0 0 0,0 0 0,-1 0 0,1 0 0,0 0 0,0 0 1,0 1-1,-1-1 0,1 0 0,0 0 0,0 0 0,0 0 0,0 0 0,-1 0 0,1 0 1,0 0-1,0 0 0,-1 0 0,1 0 0,0 0 0,0 0 0,0 0 0,-1 0 1,1 0-1,0 0 0,0 0 0,0 0 0,0 0 0,-1-1 0,-3-9 562,5-2-465,1 1-1,0-1 1,1 1 0,0 0 0,8-18 0,-6 15-43,4-10 2,1 1 1,1-1-1,1 2 1,1 0 0,0 0-1,2 1 1,1 1-1,0 0 1,2 1 0,0 1-1,1 1 1,32-23-1,-48 37-46,1 1-1,-1 0 1,1 0-1,0 0 1,0 1-1,0-1 1,0 1 0,0 0-1,1 0 1,7-1-1,-11 2-13,1 0-1,0 1 1,0-1-1,0 0 1,0 1-1,0-1 1,0 1-1,0 0 1,-1 0-1,1-1 1,0 1-1,-1 0 1,1 1-1,0-1 1,-1 0-1,1 0 1,-1 1-1,0-1 0,1 1 1,-1-1-1,0 1 1,0-1-1,0 1 1,0 0-1,1 2 1,4 12 68,0 0-1,0 1 1,-2-1 0,0 1 0,2 24-1,5 21 155,-10-55-191,1 0-1,1 0 1,-1-1-1,1 1 1,1-1-1,-1 1 1,1-1-1,0 0 1,0-1-1,1 1 0,-1-1 1,1 0-1,1 0 1,-1 0-1,1 0 1,-1-1-1,1 0 1,1-1-1,-1 1 1,0-1-1,1 0 1,0-1-1,-1 1 1,1-1-1,0-1 1,0 1-1,10 0 1,-3-2 5,-1-1 0,1 0 0,-1-1 0,0 0 0,1-1 0,-1 0 0,0-1 0,-1-1 1,1 0-1,-1-1 0,0 0 0,0-1 0,0 0 0,13-12 0,-13 10 2,1-2-1,-2 0 1,1 0-1,12-17 0,-20 22-32,0-1-1,0 1 0,-1 0 1,0-1-1,0 1 0,-1-1 1,1 0-1,-1 0 0,-1 0 1,0 0-1,0-1 0,0-6 1,0 6 0,-1-1 1,-1 1-1,1 0 1,-2-1 0,-3-13-1,4 18-12,0 1 0,-1-1 0,1 1-1,-1-1 1,0 1 0,0 0 0,0-1-1,-1 1 1,1 0 0,-1 1 0,0-1-1,0 0 1,0 1 0,-5-4 0,6 5-4,1 0 0,-1 1 0,1-1 0,-1 1 0,0-1 0,1 1 0,-1 0 0,1 0 0,-1-1 0,0 1 0,1 0 0,-1 1 0,0-1 0,1 0 0,-1 0 0,0 1 0,1-1 0,-1 1 0,1-1 0,-1 1 0,1 0 0,-3 1 0,-1 1 3,1 0 0,-1 0 0,1 0-1,0 1 1,-6 7 0,2-2-3,0 1 0,1 0 0,0 0 0,1 1 0,0 0 0,1 0-1,0 1 1,1-1 0,0 1 0,1 0 0,0 0 0,-1 19 0,3-22 0,1 0 0,0 0 0,0 0 0,1-1 0,0 1 0,1 0 0,0 0 0,0-1 0,1 1 0,0-1 0,1 1 0,-1-1 0,2 0 0,-1-1 0,1 1 0,0-1 0,1 0 0,7 8-1,-10-13 2,0 1 0,0-1 0,0 0 0,0 0 0,1 0 0,-1-1 0,1 1 0,-1-1 0,1 0 0,0 0 0,-1 0 0,1 0 0,0 0 0,0-1 0,0 0 0,-1 0 0,1 0 0,0 0-1,0-1 1,0 1 0,-1-1 0,1 0 0,0 0 0,4-2 0,4-2 23,0 0 0,0-1 0,0 0-1,-1-1 1,19-15 0,17-16 94,1-2 77,2 1 0,59-33 0,-108 71-183,0 0 1,0 1-1,0-1 0,0 0 1,0 1-1,0-1 0,1 1 1,-1-1-1,0 1 0,0 0 1,0 0-1,1-1 1,-1 1-1,0 0 0,0 0 1,1 0-1,-1 0 0,0 0 1,1 0-1,-1 1 0,0-1 1,0 0-1,0 1 1,1-1-1,-1 1 0,0-1 1,0 1-1,0 0 0,0-1 1,0 1-1,0 0 0,0 0 1,0-1-1,0 1 1,0 0-1,0 0 0,-1 0 1,1 0-1,0 0 0,-1 1 1,1-1-1,0 0 0,-1 0 1,0 0-1,1 0 1,-1 1-1,0-1 0,1 0 1,-1 0-1,0 3 0,3 16 109,-1 0 0,-1 0 0,0 0-1,-1 1 1,-2-1 0,0 0 0,-1 0-1,-6 21 1,7-36-29,-3 24 549,6-29-616,0 0 0,0-1 0,-1 1 0,1 0 0,0-1 0,-1 1 0,1-1 0,0 1 0,-1-1 0,1 1 0,-1-1 0,1 1 0,-1-1 0,1 0 0,0 0 0,20-29 260,42-49-1,-52 67-213,2 0 0,-1 1 0,2 0 0,-1 1 1,1 0-1,17-8 0,-29 18-75,0 0 0,0-1 0,-1 1 0,1 0 0,0 0 0,0 0 0,0 0 0,0 0 0,-1 0 0,1 0 0,0 1 0,0-1 0,0 1 0,-1 0 0,1-1 0,0 1 0,-1 0 0,1 0 0,-1 0 0,1 0 0,-1 0 0,1 0 0,-1 0 0,0 1 0,3 1 0,4 6 0,0-1 0,10 16 0,-17-22 0,29 46 0,-22-34 0,1 0 0,1-1 0,11 14 0,-20-26 0,1 2 0,1 0 0,0 0 0,-1 0 0,1-1 0,0 1 0,1-1 0,-1 0 0,7 4 0,-9-6 0,0 0 0,0 0 0,-1 0 0,1 0 0,0 1 0,0-1 0,0-1 0,0 1 0,0 0 0,0 0 0,0 0 0,0 0 0,-1-1 0,1 1 0,0 0 0,0-1 0,1 0 0,0 0 0,0-1 0,0 1 0,0-1 0,0 0 0,-1 0 0,1 0 0,0 0 0,1-3 0,8-14 220,0 0-1,-2-1 1,12-33 0,-3-11-5167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3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 5224,'0'0'7120,"-14"9"-6518,9-6-528,-117 71 1682,108-67-1502,1 1 1,0 0 0,0 1 0,1 0 0,1 1 0,-1 0 0,2 1 0,-1 0 0,2 1 0,-1 0 0,2 1 0,0 0 0,0 0 0,-11 27-1,18-36-177,1-1 0,-1 1-1,1-1 1,-1 1 0,1 0-1,0-1 1,0 1-1,1-1 1,-1 1 0,1 0-1,0-1 1,0 1-1,0-1 1,0 0 0,1 1-1,-1-1 1,1 0 0,3 5-1,-2-3-2,1 0 0,-1-1 0,1 0 0,0 1 0,0-1 0,1-1-1,-1 1 1,1-1 0,0 0 0,0 0 0,5 3 0,-2-3 10,-1 0 1,1-1-1,-1 0 1,1 0-1,0 0 1,0-1-1,0 0 0,15-1 1,-17-1-23,0 0-1,0 0 1,-1 0 0,1-1-1,-1 1 1,1-1 0,-1-1 0,0 1-1,1-1 1,-1 0 0,-1 0 0,1-1-1,5-4 1,-2 0 57,0 0-1,0 0 1,-1-1 0,0 0 0,0 0-1,-1-1 1,0 0 0,-1 0-1,0 0 1,-1-1 0,0 1 0,-1-1-1,0 0 1,0 0 0,-1-1 0,-1 1-1,0 0 1,0-1 0,-1 1-1,-1 0 1,0-1 0,-4-19 0,5 31-97,0-1 1,0 1 0,0-1 0,0 0 0,0 1-1,0-1 1,-1 1 0,1-1 0,0 1 0,0-1-1,0 1 1,-1-1 0,1 1 0,0-1 0,-1 1-1,1-1 1,0 1 0,-1-1 0,1 1 0,0 0-1,-1-1 1,0 0 0,-4 11 375,2 25-134,3-19-217,0 0 1,2 0-1,0 0 0,1 0 0,0 0 1,1-1-1,1 1 0,1-1 0,0 0 0,1-1 1,11 18-1,-17-30-29,0 0 1,0 0-1,0 0 1,0 0-1,1 0 1,-1 0-1,1-1 1,-1 1-1,1-1 0,0 1 1,-1-1-1,1 1 1,0-1-1,0 0 1,0 0-1,0 0 1,0 0-1,0 0 1,0-1-1,1 1 0,-1 0 1,0-1-1,0 0 1,0 1-1,1-1 1,-1 0-1,0 0 1,0-1-1,1 1 1,-1 0-1,4-2 0,0 1 15,-1-1 0,0 0 0,0 0-1,0 0 1,0-1 0,0 0 0,0 0-1,-1 0 1,0 0 0,1-1 0,-1 1-1,4-6 1,5-7 60,-1 0-1,11-19 1,10-13 115,40-36 511,-73 84-711,1 0 0,-1 0 0,1-1 0,-1 1 0,1 0 0,-1 0 0,0 0 0,1 0 0,-1 0 0,1 0 0,-1 0 0,1 0 0,-1 0 0,0 1 0,1-1 0,-1 0 0,1 0-1,-1 0 1,0 0 0,1 0 0,-1 1 0,0-1 0,1 0 0,-1 0 0,0 1 0,1-1 0,-1 0 0,0 1 0,1-1 0,-1 0 0,0 1 0,0-1 0,1 0 0,-1 1 0,0-1 0,0 1 0,0-1 0,0 0 0,1 1 0,-1-1 0,0 1 0,0-1 0,0 1 0,9 23 154,-8-22-136,3 14 131,-1 1 0,0-1 0,-2 0 1,0 1-1,-1 21 0,0-24 137,13-33 355,36-41-235,-43 51-355,0 0 0,1 0 1,0 1-1,0 0 0,15-13 0,-20 19-47,1 1-1,0-1 0,-1 0 1,1 1-1,0 0 0,0 0 0,0 0 1,0 0-1,0 0 0,0 0 1,0 1-1,0-1 0,0 1 0,0 0 1,0 0-1,0 0 0,0 0 1,0 1-1,0-1 0,0 1 1,0 0-1,0 0 0,0 0 0,0 0 1,3 2-1,1 2-11,0 0 0,0 1 0,0 0 0,-1 0 0,0 0 0,-1 1 0,1-1 0,-1 1 0,8 15 0,14 17 0,-18-27 0,1 0 0,0 0 0,14 13 0,-20-22 0,-1 0 0,1-1 0,0 1 0,0 0 0,0-1 0,0 0 0,0 0 0,1-1 0,-1 1 0,0-1 0,1 0 0,4 1 0,-5-2 0,-1 0 0,0-1 0,1 1 0,-1-1 0,0 0 0,0 0 0,0 0 0,0 0 0,0 0 0,0-1 0,0 0 0,0 1 0,0-1 0,3-3 0,1-1 0,0 0 0,0 0 0,11-14 0,-11 9 0,1-1 0,-2 1 0,10-25 0,10-16 0,-22 50 0,0 8 0,0 15 0,-4-19 0,5 36 0,1 8 0,2-1 0,24 80 0,-32-124 0,0 0 0,1 0 0,-1 0 0,0 0 0,1 0 0,-1 0 0,1 0 0,-1 0 0,1 0 0,-1 0 0,1-1 0,-1 1 0,1 0 0,0 0 0,-1-1 0,1 1 0,0 0 0,0-1 0,0 1 0,0-1 0,0 1 0,-1-1 0,1 1 0,0-1 0,0 0 0,0 1 0,0-1 0,0 0 0,0 0 0,0 0 0,0 0 0,0 0 0,0 0 0,0 0 0,0 0 0,0 0 0,0 0 0,0 0 0,0-1 0,0 1 0,0 0 0,2-2 0,2-1 0,1 0 0,-1-1 0,0 0 0,0 0 0,8-10 0,7-10 0,-2-1 0,22-36 0,-3 4 0,-33 52 0,0-1 0,0 0 0,1 1 0,0 0 0,6-6 0,-7 12 0,-1 8 0,0 17 0,-4 63 0,-20 153 0,15-194 0,5-36 0,-6 57 0,-3-1 0,-3-1 0,-23 69 0,30-118 0,-2 0 0,-1 0 0,0-1 0,-13 18 0,22-34 0,-1 0 0,0 1 0,0-1 0,0 0 0,0 0 0,0 0 0,0 0 0,0 0 0,0 0 0,-1 0 0,1 0 0,0 0 0,-1 0 0,1-1 0,0 1 0,-1-1 0,1 1 0,-1-1 0,1 1 0,-1-1 0,-1 0 0,0 0 0,1 0 0,0 0 0,0-1 0,0 0 0,0 1 0,0-1 0,0 0 0,0 0 0,0 0 0,0 0 0,0 0 0,1 0 0,-3-3 0,-3-2 0,0-1 0,1 0 0,0-1 0,0 1 0,-8-16 0,6 8 0,0 0 0,1-1 0,1 0 0,-9-30 0,14 39 0,0 0 0,0 0 0,0 0 0,1 0 0,0 0 0,1 0 0,-1 0 0,1 0 0,1 1 0,-1-1 0,1 0 0,1 0 0,-1 1 0,7-13 0,-6 15 0,0 0 0,0 0 0,0 1 0,1-1 0,0 1 0,-1-1 0,1 1 0,0 0 0,1 1 0,-1-1 0,0 1 0,1 0 0,6-3 0,10-2 0,38-8 0,-29 8 0,32-5 0,-46 10 0,-1 0 0,1-2 0,-1 0 0,29-11 0,5-15 892,-23 12-5224,-25 17 3809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4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5624,'0'0'10713,"9"14"-10160,29 47 0,-35-56-481,-1 0-1,0 0 0,0 0 0,0 0 0,-1 0 0,0 1 0,0-1 1,0 0-1,-1 1 0,1-1 0,-2 6 0,2 9 155,-1 36 428,-2 1 0,-3 0 0,-2-1 0,-16 62 0,16-83-272,-31 128 1745,33-152-1699,0-1 395,5-10-799,0 0-1,0 0 1,0 0-1,0 0 1,0 0-1,0 1 1,0-1-1,0 0 1,0 0-1,0 0 1,0 0-1,0 0 1,0 1-1,0-1 1,0 0-1,0 0 1,0 0-1,0 0 1,0 0-1,0 0 1,0 1 0,0-1-1,0 0 1,0 0-1,1 0 1,-1 0-1,0 0 1,0 0-1,0 0 1,0 0-1,0 1 1,0-1-1,0 0 1,1 0-1,-1 0 1,0 0-1,0 0 1,0 0-1,0 0 1,0 0-1,0 0 1,1 0-1,-1 0 1,0 0-1,0 0 1,0 0-1,0 0 1,0 0 0,1 0-1,-1 0 1,6-2 209,0 0 1,-1 0-1,1-1 1,8-5-1,14-6-61,-11 6-95,1 1 1,0 0-1,0 2 0,1 0 0,0 1 0,0 1 0,0 0 0,20 1 0,-15 2 26,-8-1-1,-1 1 0,1 1 0,-1 0-1,1 1 1,-1 0 0,30 9 0,-21-5 254,-19-7-139,-15-8-177,-43-22-1048,39 23-2474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5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12056,'0'0'4281,"10"2"-3715,-7-1-500,11 2 207,-1 0 0,0 1 0,14 6 0,-11-4 402,34 6 0,7 2 317,-44-11-685,0 0-1,0-1 1,23 1-1,11 1 736,-47-4-1013,1 1-1,0-1 0,-1 0 1,1 0-1,0 0 1,0 0-1,-1 0 0,1 0 1,0 0-1,-1-1 0,1 1 1,0 0-1,-1 0 1,1 0-1,0-1 0,-1 1 1,1 0-1,-1-1 0,1 1 1,0 0-1,-1-1 1,1 1-1,-1-1 0,1 1 1,-1-1-1,1 1 0,-1-1 1,0 0-1,1 1 1,-1-1-1,0 1 0,1-1 1,-1 0-1,0 1 0,0-1 1,1 0-1,-1 1 1,0-1-1,0 0 0,0 1 1,0-1-1,0 0 0,0 0 1,-4-29-2209,4 28 1125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5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9848,'0'0'5521,"18"2"-4865,129 11 686,-25-12 309,14 1 369,-130-2-1784,0 0 0,0-1 0,0 0 0,0 0 0,10-3 0,-12 2-491,0 1 0,0 0-1,-1 0 1,1 1 0,0-1-1,0 1 1,0 0-1,0 0 1,5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5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 10952,'0'0'3521,"-2"11"-2484,-43 234 3916,37-196-3622,8-39-837,-1-1 0,-1 1 0,0-1 0,-5 17 1,7-26-479,0 0 0,0 0 1,0 0-1,0 0 0,0 0 1,0 0-1,0 1 1,0-1-1,0 0 0,0 0 1,0 0-1,0 0 0,0 0 1,0 0-1,0 0 0,0 0 1,0 1-1,0-1 1,0 0-1,0 0 0,0 0 1,0 0-1,0 0 0,0 0 1,0 0-1,0 0 0,0 0 1,0 0-1,0 1 1,0-1-1,-1 0 0,1 0 1,0 0-1,0 0 0,0 0 1,0 0-1,0 0 0,0 0 1,0 0-1,0 0 1,0 0-1,-1 0 0,1 0 1,0 0-1,0 0 0,0 0 1,0 0-1,0 0 0,0 0 1,0 0-1,0 0 1,-1 0-1,1 0 0,0 0 1,0 0-1,0 0 0,0 0 1,0 0-1,0 0 0,0 0 1,0 0-1,0 0 1,-1-1-1,3-8 469,7-7-3488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8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1008 6328,'0'0'6701,"14"-1"-6026,-7 1-577,-1 0-35,0 1-1,0-2 1,-1 1-1,1-1 0,0 0 1,0 0-1,-1 0 1,1-1-1,-1 0 1,1 0-1,-1 0 0,0-1 1,0 0-1,0 0 1,0 0-1,5-5 1,8-11 176,0-1 0,-2-1 0,0 0 0,-1-1 0,-2-1 1,19-41-1,-4-3 402,23-84 1,-20 3 113,-8 30 435,-22 112-825,-3 7 155,-3 13-138,-14 85 33,3-20-79,-5 83 1,19-138-216,1 1 1,2-1 0,0 1-1,2-1 1,0 1 0,2-1-1,14 42 1,-18-62-83,1 0 1,-1 0-1,1 0 1,0 0-1,0 0 0,1 0 1,-1-1-1,1 1 0,0-1 1,6 5-1,-7-6-16,0-1-1,0 0 0,0 0 1,1 0-1,-1 0 1,0 0-1,1 0 1,-1-1-1,1 1 0,-1-1 1,1 0-1,-1 1 1,1-1-1,-1 0 0,1-1 1,-1 1-1,0 0 1,1-1-1,-1 1 1,4-2-1,5-2 25,0-1 0,-1 0 0,1-1 0,-1 0 0,-1 0 0,1-1 0,-1 0 0,0-1 0,-1 0 0,0 0 0,0-1 0,11-15 0,6-13 134,38-76 0,-62 111-177,27-53 166,-3-1-1,-2-1 0,-2 0 1,-3-2-1,11-65 0,-21 73-23,20-140 731,-32 156-388,-5 48 47,-6 36-359,2 0 1,-10 79-1,1-2-5,-20 87 81,-13 54 175,49-220-108,25-71 42,104-189 86,-122 212-444,-1-1 0,1 1 1,0 0-1,-1 0 1,1-1-1,0 1 0,0 0 1,0 0-1,0 0 1,0 0-1,1 0 0,-1 1 1,0-1-1,0 0 0,0 0 1,1 1-1,1-2 1,-2 2-3,0 0 1,0 0-1,-1 0 1,1 1-1,0-1 1,0 0-1,0 0 1,0 0 0,-1 1-1,1-1 1,0 0-1,0 1 1,0-1-1,-1 1 1,1-1-1,0 1 1,-1-1 0,1 1-1,0-1 1,0 2-1,4 3 4,-2 1-1,1 0 1,-1 0-1,1 0 1,2 9-1,-6-15-5,25 54 8,44 67 0,-66-116-8,0 0 1,1-1-1,-1 1 1,1-1-1,0 1 0,0-1 1,0 0-1,1-1 1,-1 1-1,1-1 1,0 0-1,0 0 0,9 4 1,-10-6 0,1 0 0,-1 0 0,1 0 0,0-1 0,-1 1 0,1-1 0,-1 0 0,1-1 1,0 1-1,-1-1 0,1 0 0,-1 0 0,1 0 0,-1-1 0,0 0 0,1 1 0,5-5 0,12-8 14,0-2-1,-1 0 1,0-1-1,-2-1 1,0-1-1,24-31 1,-41 46-9,1 1 1,-1 0-1,-1-1 0,1 1 1,-1-1-1,1 1 0,-1-1 1,1-3-1,1-4 42,-3 10-44,0 1 0,0 0 0,0-1 0,0 1 0,1 0 0,-1-1 0,0 1 0,0 0 0,0-1 0,0 1 0,0 0 0,-1-1 0,1 1 0,0 0 0,0 0 0,0-1 0,0 1 0,0 0-1,0-1 1,0 1 0,-1 0 0,1 0 0,0-1 0,0 1 0,0 0 0,-1 0 0,1-1 0,0 1 0,0 0 0,-1 0 0,1-1 0,0 1 0,0 0 0,-1 0 0,1 0 0,0 0 0,-1 0 0,1 0 0,0 0 0,-1-1 0,1 1 0,0 0 0,-1 0 0,1 0 0,-15 2 101,5 4-68,-1 1 1,1 0-1,0 1 1,1 0-1,0 1 1,0 0-1,1 0 1,0 1-1,0 0 1,-6 12-1,9-13 5,0 0 0,1 0 0,0 0-1,0 1 1,1-1 0,0 1 0,1 0 0,0 0 0,1 0-1,0 0 1,0 0 0,2 19 0,0-26-34,-1-1 0,0 1 0,0-1 0,1 1 1,0-1-1,-1 1 0,1-1 0,0 0 0,0 1 0,0-1 0,1 0 0,-1 0 0,0 0 0,1 0 1,-1 0-1,1 0 0,0 0 0,0 0 0,0-1 0,0 1 0,0-1 0,0 1 0,0-1 0,0 0 1,0 0-1,1 0 0,-1 0 0,0 0 0,1 0 0,-1-1 0,1 1 0,-1-1 0,1 0 0,-1 0 1,1 1-1,-1-2 0,1 1 0,2-1 0,3 0 12,0 0-1,-1-1 1,1 0 0,-1-1-1,0 0 1,1 0 0,-1-1-1,0 1 1,-1-1 0,1-1-1,6-5 1,-5 2-20,-1 0 0,0 0 0,0 0 0,-1-1 0,0 0 0,6-11 0,25-62 0,-34 74 0,1-3 0,1 0 0,-1-1 0,-1 1 0,0-1 0,-1 0 0,2-23 0,-2 30 0,-2 3 0,-2 5 0,0 18 0,2-14 0,0 2 0,1 0 0,-1 0 0,2 0 0,-1-1 0,1 1 0,1-1 0,-1 1 0,2-1 0,-1 0 0,1 0 0,0 0 0,1-1 0,8 12 0,-13-18 0,1 0 0,0 0 0,0 0 0,0 0 0,0 0 0,0 0 0,0 0 0,0 0 0,0 0 0,0 0 0,1-1 0,-1 1 0,0 0 0,0-1 0,1 1 0,-1-1 0,1 0 0,-1 1 0,0-1 0,1 0 0,-1 0 0,2 0 0,1 0 0,-1 0 0,1-1 0,-1 0 0,1 1 0,-1-1 0,1-1 0,-1 1 0,6-3 0,1-2 0,-1 0 0,0 0 0,0-1 0,16-16 0,-8 3 0,0-1 0,-1-1 0,-2-1 0,0 0 0,-1 0 0,-1-2 0,14-44 0,40-190 0,-55 202 0,-2 20 0,-2 0 0,-2-1 0,-1 1 0,-2-45 0,-2 81 0,0 1 0,1 0 0,-1-1 0,0 1 0,0-1 0,0 1 0,0-1 0,0 1 0,0-1 0,0 1 0,-1-1 0,1 1 0,0-1 0,0 1 0,0-1 0,0 1 0,-1-1 0,1 1 0,0 0 0,0-1 0,-1 1 0,1-1 0,0 1 0,-1 0 0,1-1 0,0 1 0,-1 0 0,1-1 0,-1 1 0,0 0 0,1 1 0,-1-1 0,1 0 0,0 1 0,-1-1 0,1 1 0,-1-1 0,1 1 0,0-1 0,-1 1 0,1-1 0,0 1 0,0-1 0,0 1 0,-1 0 0,1-1 0,0 1 0,0-1 0,0 2 0,-1 2 0,-16 57 0,3 1 0,3 0 0,3 1 0,-1 80 0,10-50 0,4-1 0,22 121 0,-21-177 0,0-11 0,-2 1 0,1 31 0,-6-57 0,1 0 0,0-1 0,0 1 0,0 0 0,0 0 0,0 0 0,0 0 0,0 0 0,0 0 0,0 0 0,0 0 0,0 0 0,0 0 0,0 0 0,0 0 0,0 0 0,0 0 0,0 0 0,-1 0 0,1 0 0,0 0 0,0 0 0,0 0 0,0 0 0,0 0 0,0 0 0,0 0 0,0 0 0,0 0 0,0 0 0,0 0 0,0 0 0,0 0 0,0 0 0,0 0 0,-1 0 0,1 0 0,0 0 0,0 0 0,0 1 0,0-1 0,0 0 0,0 0 0,0 0 0,0 0 0,0 0 0,0 0 0,0 0 0,0 0 0,0 0 0,0 0 0,0 0 0,0 0 0,0 0 0,0 0 0,0 0 0,0 0 0,0 1 0,0-1 0,0 0 0,0 0 0,0 0 0,0 0 0,0 0 0,0 0 0,0 0 0,0 0 0,0 0 0,-4-7 0,-29-101 20,22 67-4839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1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328 806 3912,'0'0'9696,"-10"0"-9402,3 0-247,1-1 19,-1 1 1,1 0-1,-1 0 1,0 1-1,1 0 0,-1 0 1,1 0-1,0 1 1,-1 0-1,1 1 1,-8 3-1,-9 10 190,1 0-1,1 2 1,1 0-1,1 1 1,0 1-1,1 1 0,1 0 1,2 2-1,-19 31 1,31-48-214,1 0 1,-1 0-1,1 0 1,0 1 0,0-1-1,1 0 1,0 1-1,0-1 1,1 1-1,-1-1 1,2 1-1,-1-1 1,1 1-1,-1-1 1,2 1-1,-1-1 1,1 1 0,0-1-1,0 0 1,1 0-1,0 0 1,0 0-1,0-1 1,1 1-1,-1-1 1,2 0-1,-1 0 1,0 0 0,1 0-1,0-1 1,0 0-1,0 0 1,1 0-1,-1-1 1,1 1-1,0-2 1,0 1-1,0 0 1,0-1-1,0 0 1,0-1 0,14 3-1,-3-3 10,-1 0-1,1-1 1,0-1 0,0 0-1,0-1 1,-1-1-1,1 0 1,-1-2 0,0 0-1,21-9 1,-11 2 5,-1-2 1,-1-1-1,0 0 0,-1-2 1,27-25-1,-43 36-45,131-126 228,-126 115-176,-12 17-60,0-1-1,1 1 1,-1 0-1,0-1 1,1 1-1,-1 0 1,0-1-1,0 1 1,1-1-1,-1 1 1,0 0-1,0-1 1,0 1-1,0-1 1,1 1-1,-1-1 1,0 1-1,0-1 1,0 1-1,0 0 1,0-1-1,0 1 1,0-1-1,0 1 1,-1-1-1,1 1 1,0-1-1,0 1 1,0 0-1,0-1 1,-1 1-1,1-1 1,0 1-1,0 0 1,-1-1-1,1 1 1,0-1-1,-3 2 6,1-1 0,0 1 0,0-1-1,1 1 1,-1 0 0,0 0 0,0 0-1,0 0 1,0 0 0,-2 2 0,-2 1 12,-5 4 13,-1 0 0,1 1 0,1 0 0,0 1 0,0 0 0,1 1 0,0 0 0,1 0 1,0 1-1,1 0 0,0 0 0,1 0 0,-9 26 0,14-34-23,0 0 0,1 1-1,-1-1 1,1 0 0,0 0 0,0 1 0,0-1-1,0 0 1,1 0 0,0 0 0,0 0 0,0 1-1,0-1 1,1 0 0,-1-1 0,1 1 0,0 0-1,0 0 1,0-1 0,1 1 0,0-1-1,-1 0 1,1 0 0,0 0 0,0 0 0,1 0-1,-1-1 1,0 1 0,1-1 0,0 0 0,-1 0-1,1 0 1,0-1 0,0 1 0,0-1 0,0 0-1,1 0 1,-1 0 0,0-1 0,0 0 0,7 1-1,-2-3 2,0 0-1,1 0 1,-1 0 0,0-1-1,0 0 1,-1-1-1,1 0 1,-1-1-1,0 1 1,0-1 0,0-1-1,-1 0 1,1 0-1,8-11 1,-12 14-1,-1-1 0,0 1 1,-1-1-1,1 0 0,-1 0 1,1 0-1,-1 0 0,-1 0 1,1-1-1,0 1 0,-1-1 1,0 1-1,0-1 0,0 1 0,-1-1 1,0 0-1,0 1 0,0-1 1,0 0-1,0 1 0,-1-1 1,0 0-1,0 1 0,-1-1 0,1 1 1,-1 0-1,0-1 0,0 1 1,0 0-1,-6-7 0,6 7 3,-1 0 0,0 1 0,0 0 0,0-1 0,-1 1 0,1 0-1,-1 0 1,0 1 0,0-1 0,0 1 0,0 0 0,0 0 0,0 0-1,0 1 1,-1-1 0,1 1 0,-1 0 0,1 0 0,-9 0 0,-17-3 67,40 3-69,-1-1 0,1 0 0,-1 0 0,1-1 0,12-5 0,16-6-33,-2 5 17,64-28 0,-85 30 19,1 0 0,0 1 0,0 1 0,0 1 0,27-4 0,-39 7 3,0 1-1,1 0 1,-1 0 0,0 0-1,1 0 1,-1 1-1,0 0 1,0 0-1,1 0 1,-1 0 0,0 1-1,0 0 1,0-1-1,0 1 1,-1 1 0,1-1-1,0 1 1,-1-1-1,0 1 1,0 0-1,0 0 1,0 0 0,0 1-1,0-1 1,-1 1-1,4 7 1,-3-5 15,-1 1 1,0 0-1,0-1 1,0 1-1,-1 0 0,0 0 1,-1 0-1,1-1 1,-1 1-1,-2 13 0,-1-1 161,0 0-1,-11 33 1,11-43-165,-1 5 194,5-14-217,-1 0 0,1 1 0,-1-1 0,1 0 0,-1 0 0,1 1 0,-1-1 0,1 0 0,-1 0 0,1 0 0,-1 0 0,1 0 0,0 0 0,-1 0 0,1 0 0,-1 0 0,1 0 0,-1 0 0,1 0 0,-1-1 0,1 1 0,-1 0 0,1 0 0,-1 0 0,1-1 0,-1 1 0,1 0 0,-1-1 0,1 1 0,6-4 15,0-1 1,0 0 0,0 0-1,-1 0 1,0 0-1,11-13 1,4-3 10,97-79 178,-115 96-185,1 1 0,0 1-1,0-1 1,0 1 0,0-1 0,7-2-1,-10 4-14,1 1-1,-1 0 1,0-1-1,0 1 1,1 0-1,-1-1 0,0 1 1,1 0-1,-1 0 1,0 0-1,1 0 1,-1 0-1,0 1 0,0-1 1,1 0-1,-1 1 1,0-1-1,0 1 1,1-1-1,-1 1 1,0-1-1,0 1 0,0 0 1,0-1-1,0 1 1,0 0-1,1 1 1,23 32 242,-19-26-213,-1 0 0,1 0 0,1 0 0,-1-1 0,14 11 0,-12-12-12,1 1 0,0-2 0,0 1-1,0-1 1,13 5 0,-17-9-8,0 1 1,0-1-1,0 0 0,1-1 0,-1 1 1,0-1-1,0 0 0,0-1 1,1 1-1,-1-1 0,0 0 0,0 0 1,5-2-1,-3 0 0,0 0 0,0 0 0,-1-1 0,1 0 0,-1 0 0,0-1 0,0 1 0,-1-1 0,1 0 0,8-12 0,3-6 78,22-37-1,-26 39-47,84-139 336,-92 152-372,10-11 136,-15 18-146,0 1-1,0 0 1,0 0-1,1 0 1,-1 0 0,0 0-1,0 0 1,1 0-1,-1-1 1,0 1 0,0 0-1,1 0 1,-1 0 0,0 0-1,0 0 1,0 0-1,1 0 1,-1 0 0,0 0-1,0 1 1,1-1-1,-1 0 1,0 0 0,0 0-1,1 0 1,-1 0-1,0 0 1,0 0 0,0 0-1,1 1 1,-1-1-1,7 15 50,-3 8-14,0 0 0,-2 0 0,0 1-1,-3 40 1,-17 95 201,17-154-220,0 0-1,0 0 0,-1 0 1,1 0-1,-1 0 0,0 0 1,-1 0-1,1-1 0,-1 1 1,0-1-1,-6 7 0,8-9-13,0-1-1,-1 0 0,1 0 1,0 0-1,-1 0 0,1 0 1,-1 0-1,1-1 0,-1 1 1,1 0-1,-1-1 0,1 1 1,-1-1-1,0 1 0,1-1 1,-1 0-1,0 0 0,1 1 1,-1-1-1,0-1 0,1 1 1,-1 0-1,0 0 0,1-1 1,-1 1-1,1 0 0,-1-1 1,0 0-1,1 1 0,-1-1 1,1 0-1,0 0 0,-1 0 1,1 0-1,0 0 0,-1 0 1,1 0-1,0 0 0,-1-2 0,-31-39-26,33 41 16,-1 0 1,1 1-1,-1-1 0,1 1 1,-1-1-1,1 0 0,0 1 1,-1-1-1,1 0 1,0 0-1,-1 1 0,1-1 1,0 0-1,0 0 1,0 1-1,0-1 0,0 0 1,0 0-1,0 0 0,0 1 1,0-1-1,0 0 1,0 0-1,0 1 0,1-1 1,-1 0-1,0 0 0,0 1 1,1-1-1,-1 0 1,1 1-1,-1-1 0,0 0 1,1 1-1,-1-1 1,1 1-1,0-1 0,-1 1 1,1-1-1,-1 1 0,1-1 1,0 1-1,-1-1 1,1 1-1,0 0 0,0 0 1,-1-1-1,1 1 0,0 0 1,0 0-1,-1 0 1,1 0-1,0 0 0,0-1 1,1 2-1,148 3-257,-138-5 253,0 0-1,0-1 0,-1 0 0,1-1 0,-1-1 1,1 0-1,-1 0 0,0-1 0,0 0 0,-1-1 0,0 0 1,0-1-1,0 0 0,-1-1 0,10-9 0,13-16 3,-1-1-1,40-59 1,-51 66 27,-2-2 0,-2 0-1,0-1 1,19-54 0,-20 38 10,-2-1 0,11-79 0,-6 21 4,-9 60 32,-2 0 0,-1-1 0,-2-79 0,-11 101-29,1 14-16,6 10-20,-1-1 0,1 1 1,0 0-1,0 0 0,0 0 1,-1 0-1,1 0 0,0 0 1,0 0-1,0 0 0,-1 0 1,1 0-1,0 0 0,0 0 1,-1 0-1,1 0 0,0 0 0,0 0 1,0 0-1,-1 0 0,1 0 1,0 0-1,0 0 0,0 0 1,-1 1-1,1-1 0,0 0 1,0 0-1,0 0 0,0 0 0,-1 0 1,1 1-1,0-1 0,0 0 1,0 0-1,0 0 0,0 0 1,0 1-1,-1-1 0,1 0 0,-6 10 1,1 1 0,0-1 0,0 1-1,1 0 1,0 0 0,-2 13-1,-10 74-43,10-49 16,-8 37-32,-35 193-66,44-253 115,-2 31 0,1-2 6,4-35 21,0 1 0,2 0 0,0-1 0,1 1 0,2 0 0,0-1 0,6 24 0,-7-39-23,0-1 0,0 1 0,0-1 0,0 0 0,1 0 0,-1 0 0,1 0 0,4 5 0,-6-8 2,1 1 1,-1 0-1,1-1 0,0 1 1,-1-1-1,1 0 1,0 0-1,0 1 0,0-1 1,0 0-1,0 0 0,0-1 1,0 1-1,0 0 1,0-1-1,0 1 0,0-1 1,1 0-1,3 0 0,12-2-18,-1-2-1,0 0 1,31-12-1,-40 12 30,1 0 0,-1 0-1,0-1 1,-1 0-1,1 0 1,-1-1 0,0 0-1,-1-1 1,9-9-1,26-39 8,-26 34-36,0 0-1,1 1 0,1 1 0,1 1 1,37-30-1,-52 45 22,1 1 1,-1 0-1,0 0 1,1 1 0,0-1-1,-1 1 1,1-1-1,0 1 1,0 0-1,-1 1 1,1-1-1,0 1 1,0-1-1,0 1 1,5 1 0,-3 0 0,1 1 0,-1 0 0,0 0 0,0 0 0,0 1 0,0 0 0,-1 0 0,8 6 0,-11-7 0,0-2 8,0 1 0,0 0-1,0 1 1,0-1 0,-1 0-1,1 0 1,0 1 0,-1-1 0,1 1-1,-1-1 1,0 1 0,1 0-1,-1 0 1,0-1 0,0 1 0,0 0-1,0 0 1,0 0 0,-1 0-1,1 0 1,0 0 0,-1 4-1,-2-6 16,0 0-1,-1 0 0,1-1 0,-1 1 0,1-1 1,0 0-1,0 1 0,-3-2 0,5 2-14,-8-3 22,0 0 0,1 1 0,-1 1 0,0-1 0,0 1 0,0 1-1,0-1 1,-9 2 0,12-1-21,1 1-1,0 0 1,0 0-1,0 1 1,0-1 0,0 1-1,0 0 1,0 0-1,0 1 1,1-1 0,-1 1-1,1-1 1,0 1-1,0 0 1,0 0 0,-5 6-1,5-4-10,0 0-1,-1 1 1,1-1-1,1 1 1,-1-1-1,1 1 1,0 0-1,1 0 1,-1 0-1,1 0 0,0 0 1,1 1-1,-1-1 1,2 9-1,-1-5-6,2-1-1,-1 1 0,1-1 0,1 0 0,-1 0 0,2 0 0,-1 0 0,9 14 0,-4-8-7,0-1-7,1 1 0,19 23 0,-27-37 24,-1-1 0,1 1 0,0-1 0,0 1 0,-1 0 0,1-1 0,0 1 0,0-1 0,0 0-1,0 1 1,0-1 0,0 0 0,0 0 0,0 1 0,-1-1 0,1 0 0,0 0 0,0 0 0,0 0 0,0 0 0,0 0 0,0 0 0,0-1-1,0 1 1,0 0 0,0-1 0,0 1 0,0 0 0,0-1 0,-1 1 0,1-1 0,0 1 0,0-1 0,0 1 0,-1-1 0,1 0 0,0 0-1,-1 1 1,1-1 0,1-1 0,2-3 6,0 0 0,0-1 0,-1 1 0,6-11 0,2-5 6,-2-1 1,0 0 0,-1 0-1,-1-1 1,-1 0 0,-2 0-1,4-47 1,-8 70-10,0 0 0,0 0 0,-1 0 1,1 0-1,0 0 0,0 0 0,-1 0 0,1 0 0,0 0 0,-1 0 0,1 0 0,0 0 0,0 0 1,-1 0-1,1 0 0,0 0 0,0 1 0,-1-1 0,1 0 0,0 0 0,0 0 0,-1 0 0,1 0 1,0 1-1,0-1 0,0 0 0,-1 0 0,1 0 0,0 1 0,0-1 0,0 0 0,0 0 0,-1 1 1,1-1-1,0 0 0,0 1 0,-3 9 15,0 1-1,1 0 1,0-1 0,1 1 0,0 0 0,1 0-1,0 0 1,0 0 0,1 0 0,4 16-1,-1-11 16,0 0 0,1 0 0,1 0 0,1-1 0,0 0 0,11 18 0,-17-31-27,0 0-1,0 0 1,1-1-1,-1 1 0,0 0 1,1 0-1,-1-1 1,1 1-1,0-1 0,-1 0 1,1 1-1,0-1 1,0 0-1,0 0 0,0 0 1,0 0-1,0-1 1,0 1-1,0 0 0,0-1 1,1 1-1,-1-1 1,0 0-1,0 0 0,4 0 1,-1-1 4,1-1 1,-1 1-1,0-1 1,0 0-1,0-1 1,0 1-1,0-1 1,-1 0-1,6-4 1,14-12 57,-1-2 0,-1 0 0,24-31 0,-11 13 1,20-22 50,29-31 35,-82 90-150,1-1 0,0 1-1,-1 0 1,1 0 0,0 1-1,0-1 1,0 1-1,4-2 1,-6 2-1,-1 1 1,1 0-1,0 0 1,0-1-1,-1 1 1,1 0-1,0 0 1,0 0-1,0 0 1,-1 0-1,1 0 1,0 0-1,0 0 1,0 1-1,-1-1 1,1 0-1,0 0 1,0 1-1,-1-1 0,1 0 1,0 1-1,0-1 1,-1 1-1,1-1 1,0 1-1,-1-1 1,1 1-1,-1-1 1,1 1-1,-1 0 1,1-1-1,-1 1 1,1 0-1,-1-1 1,0 1-1,1 0 0,-1-1 1,0 3-1,4 13 79,-1 1 0,-1 0 0,-1-1-1,0 1 1,-3 33 0,0-2 283,2-47-358,0-1 0,0 1 0,0-1 0,0 1 0,0 0 0,-1-1 0,1 1 0,0-1 0,1 1 0,-1-1 0,0 1 0,0-1 0,0 1 0,0-1 0,0 1 0,0-1 0,1 1 0,-1-1 0,0 1-1,1-1 1,-1 1 0,0-1 0,0 1 0,1-1 0,-1 1 0,1-1 0,0 1 0,0-2-3,0 1 0,0 0 0,0-1 0,0 1 0,0-1 0,0 0 0,0 1 0,-1-1 0,1 0 0,0 0 0,0 1 0,-1-1 0,1 0 0,1-1 0,15-21 8,-2 0 0,20-36 0,-24 39-35,0-1-1,2 2 1,0 0-1,22-23 1,-35 41 23,0 1-1,0 0 1,0 0 0,0 0 0,0 0 0,0 0 0,0-1 0,1 1 0,-1 0-1,0 0 1,0 0 0,0 0 0,0 0 0,0 0 0,0 0 0,1 0-1,-1-1 1,0 1 0,0 0 0,0 0 0,0 0 0,1 0 0,-1 0 0,0 0-1,0 0 1,0 0 0,0 0 0,1 0 0,-1 0 0,0 0 0,0 0-1,0 0 1,0 0 0,0 0 0,1 0 0,-1 0 0,0 0 0,0 1 0,0-1-1,0 0 1,1 0 0,-1 0 0,0 0 0,0 0 0,0 0 0,2 10-2,-4 14 6,2-24-4,-4 25 40,2-1 1,0 1-1,2 0 1,0-1 0,2 1-1,7 40 1,-7-60-28,-1 0 0,1 0 0,1 0 0,-1 0 0,5 8 1,-6-12-12,0 0 0,0 1 0,0-1 0,0 0 0,0 1 0,0-1 0,0 0 0,0 0 0,1 0 0,-1 0 0,0 0 0,1 0 0,-1-1 0,0 1 0,1 0 0,-1-1 0,1 1 0,-1-1 0,1 1 1,0-1-1,-1 0 0,1 0 0,2 1 0,5-4-10,1 1 1,-1-2-1,0 1 0,0-1 1,0 0-1,0-1 1,-1 0-1,0-1 1,0 1-1,0-2 1,0 1-1,-1-1 0,0 0 1,-1 0-1,10-15 1,6-10-37,-2 0 0,27-59 1,-24 42 16,-3-2 0,-3 0 0,19-86 0,-26 92 17,-1 6-1,-1 0 0,-3 0-1,2-46 1,-9 57 73,2 28-61,0 0 0,0-1-1,0 1 1,-1 0 0,1 0-1,0 0 1,0 0 0,0 0-1,0 0 1,0 0-1,0 0 1,0 0 0,0 0-1,0 0 1,0 0 0,0-1-1,0 1 1,0 0 0,0 0-1,0 0 1,0 0-1,0 0 1,0 0 0,-1 0-1,1 0 1,0 0 0,0 0-1,0 0 1,0 0 0,0 0-1,0 0 1,0 0-1,0 0 1,0 0 0,0 0-1,0 0 1,-1 0 0,1 0-1,0 0 1,0 0 0,0 0-1,0 0 1,0 0-1,0 0 1,0 0 0,0 0-1,0 0 1,0 0 0,0 0-1,-1 0 1,1 0 0,0 0-1,0 1 1,0-1 0,0 0-1,0 0 1,0 0-1,0 0 1,0 0 0,0 0-1,0 0 1,0 0 0,0 0-1,0 0 1,0 0 0,0 0-1,0 1 1,-7 16 20,-49 211 141,48-179-122,2 0 0,0 89 0,8-112-71,2 1-1,0-1 0,2 0 0,11 33 1,-15-54 21,0 1 1,0-1 0,1 0 0,0 1-1,0-1 1,0-1 0,1 1 0,-1 0-1,1-1 1,0 0 0,1 0 0,-1 0-1,1 0 1,-1-1 0,1 0 0,0 0-1,0 0 1,1-1 0,-1 1 0,1-1-1,-1 0 1,1-1 0,6 2-1,2-1-7,0-1 0,0 0-1,-1-1 1,1 0 0,0-1-1,0 0 1,-1-2-1,24-5 1,-21 3 41,0 0 0,-1-1 0,20-11 0,-30 14-86,0 1 1,-1-1-1,0 0 0,0 0 1,0 0-1,0-1 1,0 0-1,0 0 1,-1 1-1,0-2 0,0 1 1,0 0-1,0-1 1,3-7-1,-7-6-1601,-1 13-2516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8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16072,'0'0'2874,"15"4"-2539,27 5-50,1-1 0,67 2-1,-84-10-89,0-1 0,31-6-1,-48 5-144,0 0 0,0 0 0,0-1 0,0 0 0,-1-1 0,1 0 0,-1 0 0,0 0 0,13-11 0,-20 14-70,0 1-1,0-1 1,-1 0-1,1 0 1,0 1-1,-1-1 1,1 0-1,0 0 1,-1 0-1,1 0 1,-1 0-1,1 0 1,-1 0-1,0 0 1,1 0-1,-1 0 1,0-2-1,-1-5-2479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29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11952,'0'0'0,"61"12"576,-7-10 104,23-2 88,7-2-8,11 4-104,-6-2 8,2-2-185,11-16 1,21-18-192,4-11 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52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1085 5520,'0'0'8440,"6"10"-7958,-3-4-384,-1-2-48,0-1-1,-1 1 1,2-1-1,-1 0 1,0 1-1,1-1 1,-1 0-1,1 0 1,0-1-1,0 1 1,0 0 0,0-1-1,1 0 1,-1 0-1,1 0 1,-1 0-1,6 2 1,-2-3 94,0 0 0,-1 0 1,1 0-1,0-1 1,-1 0-1,1 0 0,0-1 1,-1 0-1,1 0 0,0 0 1,-1-1-1,10-3 1,-13 4-79,-1 0 0,1-1 0,0 1 0,-1-1 0,1 1 1,-1-1-1,0 0 0,1 0 0,-1 0 0,0 0 0,0 0 1,0 0-1,0 0 0,-1-1 0,1 1 0,-1-1 0,1 0 0,-1 1 1,0-1-1,0 0 0,0 0 0,0 1 0,-1-1 0,1 0 0,-1 0 1,0 0-1,0 0 0,0 0 0,0 0 0,-1-4 0,0 1 18,-1-1 0,0 1 0,0 0 0,-1 0 1,0 0-1,0 0 0,0 0 0,-1 0 0,1 1 0,-1 0 0,-1 0 0,1 0 0,-1 0 0,0 1 0,0 0 0,-8-5 0,9 6-35,0 0 0,0 0 0,-1 1-1,1 0 1,-1 0 0,1 0 0,-1 1 0,0-1 0,1 1 0,-1 0 0,0 1 0,0-1 0,0 1-1,0 0 1,0 0 0,0 0 0,1 1 0,-1 0 0,0 0 0,0 0 0,0 0 0,-7 4 0,2 0 44,1 0-1,0 1 1,0 0 0,0 0 0,1 1 0,0 0 0,-8 9 0,13-13-59,1 1 1,-1 0 0,1 0-1,0 0 1,-1 0 0,2 0-1,-1 0 1,1 1 0,-1-1-1,1 0 1,0 1-1,1 0 1,-1-1 0,1 1-1,0-1 1,0 1 0,0-1-1,1 1 1,1 6 0,0 0 21,2 0 1,-1 0 0,2 0-1,-1 0 1,2-1 0,-1 0-1,1 0 1,1 0 0,0-1 0,0 0-1,1 0 1,0-1 0,0 0-1,1 0 1,0-1 0,0 0-1,1-1 1,0 0 0,0 0-1,12 4 1,-8-4 7,-1-1 0,1-1 1,0 0-1,0-1 0,0 0 0,0-2 0,0 1 1,1-2-1,-1 0 0,0 0 0,1-1 0,-1-1 0,0-1 1,0 0-1,26-9 0,-11-1 33,-1-1 1,0-1-1,-2-2 1,0 0-1,26-24 1,-2-3 94,59-68 0,-85 85-119,-1-2-1,-1 0 1,-2-2-1,-1 0 1,-1-1 0,-2-1-1,-1-1 1,-2 0-1,-1 0 1,-2-1-1,9-54 1,-8 16 172,1-115 1,-12 145-105,-2 0-1,-2 0 1,-19-85 0,22 123-117,0-1-1,-1 1 0,0 0 0,0-1 1,-1 1-1,1 0 0,-1 0 0,0 1 1,-1-1-1,1 0 0,-1 1 0,0 0 1,-4-4-1,7 7-18,0 1 0,0 0 0,0-1 0,0 1 0,0 0 0,0-1 0,0 1 0,0 0 0,0 0 0,0 0 1,0 0-1,0 0 0,0 0 0,0 0 0,-1 0 0,1 0 0,0 1 0,0-1 0,0 0 0,0 1 0,0-1 0,0 1 0,0-1 0,1 1 0,-1-1 1,-2 2-1,-22 22 59,21-20-59,-9 12-2,0 0-1,2 1 0,0 1 0,0 0 1,2 0-1,0 1 0,1 0 0,1 0 1,-8 39-1,3 3 2,-6 125 0,15-88-3,18 186 1,30-65 129,-39-198-113,-2-4-1,13 44 115,-15-56-105,0 0 0,1 1 1,0-1-1,0 0 0,0 0 0,0-1 0,1 1 0,6 6 0,-7-7 7,0-1 0,1 0 1,-1 0-1,1 0 0,0 0 0,0 0 0,0-1 0,0 0 0,1 0 0,-1 0 0,0 0 0,1-1 0,0 0 0,-1 0 0,1 0 0,0 0 0,-1-1 0,1 1 0,0-1 0,8-1 0,9-2 61,-1 0 1,0-2-1,0 0 1,0-2-1,35-15 1,-24 6 70,-1-1 0,49-37 0,-16 15 38,-45 28-148,-16 9-40,1-1 1,-1 0-1,0 0 0,0 0 1,0-1-1,-1 1 1,1 0-1,-1-1 0,0 0 1,0 0-1,0 0 1,0 0-1,0 0 0,-1 0 1,0 0-1,0 0 1,0 0-1,-1-1 0,1 1 1,-1 0-1,0-1 1,0 1-1,0 0 1,-1-1-1,-1-4 0,1 1-3,-2 1-1,1-1 1,-1 1-1,0-1 0,-1 1 1,0 0-1,0 0 0,0 0 1,-1 1-1,0-1 1,0 1-1,-1 1 0,1-1 1,-1 1-1,-1 0 1,-12-8-1,4 3 10,14 8-22,0 1 0,0 0-1,0 0 1,0 0 0,-1 0 0,1 0-1,-1 0 1,1 0 0,0 1 0,-1-1-1,1 0 1,-1 1 0,0-1-1,1 1 1,-1 0 0,1-1 0,-1 1-1,0 0 1,1 0 0,-1 0 0,0 0-1,1 0 1,-1 1 0,0-1 0,1 0-1,-1 1 1,1-1 0,-1 1-1,1 0 1,-1-1 0,1 1 0,-1 0-1,1 0 1,0 0 0,-1 0 0,1 0-1,-1 1 1,-5 5 5,0 0 0,1 0-1,0 0 1,0 1 0,0 0 0,1 0 0,0 0-1,1 1 1,0 0 0,0-1 0,1 2 0,0-1 0,-1 11-1,0-3 9,1-1-1,1 1 1,1 0-1,1 0 1,0 0-1,5 31 1,-2-33-16,0 0 1,2-1-1,0 1 1,0-1-1,2 0 1,-1 0-1,2-1 1,0 0 0,0 0-1,1-1 1,1 0-1,13 12 1,-19-20 10,1-1 1,-1-1 0,1 1 0,0-1-1,0 1 1,0-1 0,0-1 0,0 1-1,1-1 1,-1 0 0,0 0 0,1 0 0,-1-1-1,1 0 1,-1 0 0,1-1 0,-1 1-1,9-3 1,-3 1 7,0-1 0,0 0 0,-1-1 0,1 0-1,-1 0 1,0-1 0,0-1 0,9-6 0,208-171 48,-199 160-64,-20 16 0,0 0 0,0 1 0,1 0 0,-1 0 0,1 0 0,11-3 0,-4 2 0,-15 6 0,1-1 0,0 1 0,0 0 0,0 0 0,0 1 0,0-1 0,0 0 0,0 1 0,0-1 0,0 1 0,0 0 0,1-1 0,-1 1 0,0 0 0,0 0 0,0 1 0,0-1 0,1 0 0,-1 1 0,0-1 0,0 1 0,0 0 0,0-1 0,0 1 0,0 0 0,0 0 0,-1 1 0,1-1 0,2 2 0,-2-2 0,19 17 0,-21-18 0,0 0 0,1 1 0,-1-1 0,0 0 0,1 0 0,-1 1 0,0-1 0,0 0 0,1 1 0,-1-1 0,0 0 0,0 1 0,0-1 0,0 0 0,1 1 0,-1-1 0,0 0 0,0 1 0,0-1 0,0 1 0,0-1 0,0 0 0,0 1 0,0-1 0,0 1 0,0-1 0,0 0 0,0 1 0,0-1 0,0 0 0,-1 1 0,1-1 0,0 1 0,0-1 0,0 0 0,0 1 0,-1-1 0,1 0 0,0 0 0,0 1 0,-1-1 0,1 0 0,0 1 0,-1-1 0,1 0 0,0 0 0,-1 0 0,1 1 0,0-1 0,-1 0 0,1 0 0,0 0 0,-1 0 0,1 0 0,0 0 0,-1 0 0,1 0 0,-1 0 0,-2 0 0,-1 0 0,1 0 0,0 0 0,0-1 0,-1 0 0,1 1 0,0-1 0,0-1 0,-5-1 0,-6-3 0,4 3 0,0 0 0,0 0 0,-1 1 0,1 1 0,0-1 0,-1 2 0,1-1 0,-1 1 0,1 1 0,0 0 0,-1 1 0,1-1 0,0 2 0,0 0 0,0 0 0,0 1 0,-12 6 0,19-9 0,0 1 0,0-1 0,-1 1 0,1 0 0,1 0 0,-1 1 0,0-1 0,0 0 0,1 1 0,-1 0 0,1-1 0,0 1 0,0 0 0,0 0 0,0 0 0,1 1 0,-1-1 0,1 0 0,0 1 0,0-1 0,0 1 0,0-1 0,1 1 0,-1-1 0,1 1 0,0-1 0,0 1 0,0 0 0,1 5 0,0-3 0,-1 0 0,1 0 0,0 0 0,1 0 0,0 0 0,0 0 0,0 0 0,0 0 0,1-1 0,0 1 0,0-1 0,1 0 0,-1 0 0,1 0 0,0 0 0,1-1 0,-1 1 0,1-1 0,0 0 0,0-1 0,0 1 0,0-1 0,11 5 0,-7-4 0,0 0 0,0 0 0,1-1 0,-1 0 0,1 0 0,0-1 0,-1-1 0,1 1 0,0-2 0,0 1 0,0-2 0,0 1 0,0-1 0,0-1 0,0 1 0,0-2 0,-1 1 0,1-2 0,10-4 0,7-4 0,0-2 0,-1-1 0,-1-1 0,-1-1 0,0-1 0,-1-1 0,-1-1 0,-1-1 0,-1-1 0,0-1 0,-2-1 0,-1 0 0,-1-1 0,-1-1 0,18-43 0,-11 14 0,-2 0 0,-3-1 0,-3-2 0,12-83 0,-15 33 0,-3-162 0,-8 261 0,-1-8 0,1 0 0,-5-18 0,5 32 0,-1-1 0,1 1 0,-1 0 0,0 0 0,0-1 0,-1 1 0,1 0 0,-1 0 0,1 0 0,-1 0 0,0 0 0,0 1 0,0-1 0,-1 1 0,1-1 0,-5-3 0,7 6 0,-1 0 0,0 0 0,1 0 0,-1-1 0,0 1 0,1 0 0,-1 0 0,0 0 0,1 0 0,-1 0 0,0 0 0,1 0 0,-1 0 0,0 1 0,1-1 0,-1 0 0,0 0 0,1 0 0,-1 1 0,0-1 0,1 0 0,-1 1 0,1-1 0,-1 1 0,1-1 0,-1 0 0,1 1 0,-1-1 0,1 1 0,-1 0 0,0 0 0,-14 22 0,13-20 0,-12 23-1,2 0-1,0 1 1,2 1-1,1 0 1,1 0-1,1 1 1,2 0-1,-3 33 1,4 30-20,9 116 0,-4-197 19,5 49-55,3-1 1,21 75 0,-16-73 34,-8-37 14,1 0 0,16 40 0,-20-58 4,0 0-1,0 0 1,0 0-1,1-1 1,-1 1-1,1-1 1,1 0-1,-1 0 1,1 0-1,0-1 1,0 1-1,0-1 1,1 0-1,-1-1 1,8 4-1,-10-6 3,1 0 0,-1 0 1,0-1-1,0 1 0,1-1 0,-1 0 1,0 0-1,1 0 0,-1-1 0,0 1 1,1-1-1,-1 0 0,0 0 0,0 0 0,0 0 1,0 0-1,5-4 0,5-2 17,-2-1-1,21-16 1,-25 17-10,16-13 31,-2-1 0,-1-1-1,0-1 1,-2-1-1,-1-1 1,21-37 0,-36 58-32,-1 1 1,1-1-1,-1 0 1,1 1 0,-1-1-1,0 0 1,-1 0 0,1 0-1,-1 0 1,1-7-1,-2 10-3,1-1 0,0 0 0,0 0 0,-1 0 0,1 1 0,-1-1 0,1 0 0,-1 0 0,0 1 0,0-1 0,1 1 0,-1-1 0,-1 0 0,1 1 0,0 0 0,0-1 0,0 1-1,-1 0 1,1-1 0,-1 1 0,1 0 0,-1 0 0,1 0 0,-1 1 0,0-1 0,1 0 0,-3 0 0,41 6-1,-27-1 0,-1 0 0,1 1 0,-1 0 0,0 1 0,0 0 0,0 0 0,7 8 0,-11-9 0,-1 1 0,1-1 0,-1 1 0,0 0 0,-1 0 0,1 0 0,-1 0 0,0 0 0,-1 1 0,1 0 0,-1-1 0,1 11 0,-1 4 0,0 1 0,-2 0 0,-3 35 0,0 32 0,3-82 0,1 4 0,0 0 0,0 0 0,0-1 0,6 17 0,-6-24 0,-1-1 0,1 0 0,0 0 0,0 0 0,0 0 0,1 0 0,-1 0 0,0 0 0,1 0 0,-1 0 0,1-1 0,0 1 0,-1 0 0,1-1 0,0 0 0,0 1 0,0-1 0,0 0 0,0 0 0,0 0 0,1 0 0,-1 0 0,0-1 0,0 1 0,1-1 0,-1 1 0,3-1 0,7 0 0,-1-1 0,0 0 0,0-1 0,1 0 0,-1-1 0,-1 0 0,1-1 0,0 0 0,-1-1 0,0 0 0,18-12 0,8-8 0,56-52 0,-44 35 0,-41 37 0,17-17 0,-23 22 0,-1-1 0,1 0 0,0 0 0,0 0 0,-1 0 0,1 0 0,-1 0 0,1 0 0,-1 0 0,1 0 0,-1 0 0,1 0 0,-1 0 0,0 0 0,0 0 0,1 0 0,-1 0 0,0 0 0,0-1 0,0 1 0,-1-2 0,1 3 0,0 0 0,-1-1 0,1 1 0,0 0 0,-1-1 0,1 1 0,0 0 0,-1 0 0,1 0 0,0-1 0,-1 1 0,1 0 0,-1 0 0,1 0 0,0 0 0,-1 0 0,1 0 0,-1 0 0,1 0 0,-1 0 0,1 0 0,0 0 0,-1 0 0,1 0 0,-1 0 0,1 0 0,0 0 0,-1 0 0,1 0 0,-1 0 0,1 1 0,0-1 0,-1 0 0,1 0 0,0 1 0,-1-1 0,1 0 0,-1 1 0,-14 10 0,14-10 0,-7 6 0,1 1 0,0 0 0,0 1 0,-11 16 0,17-22 0,-1 0 0,1-1 0,0 1 0,0 0 0,0 0 0,0 0 0,1 0 0,-1 0 0,1 0 0,0 0 0,0 0 0,0 0 0,0 0 0,1 0 0,-1 0 0,1 0 0,-1 0 0,1 0 0,0 0 0,0-1 0,1 1 0,1 4 0,1-2 0,-1 0 0,1 0 0,0 0 0,0-1 0,0 1 0,1-1 0,0 0 0,0-1 0,0 1 0,0-1 0,0 0 0,1 0 0,-1 0 0,1-1 0,0 0 0,-1 0 0,1 0 0,0-1 0,0 0 0,1 0 0,7 0 0,-9-1 0,1 0 0,0-1 0,-1 1 0,1-1 0,-1 0 0,1 0 0,-1-1 0,0 1 0,1-1 0,-1-1 0,0 1 0,0-1 0,0 0 0,-1 0 0,1 0 0,-1 0 0,1-1 0,-1 0 0,0 0 0,-1 0 0,1 0 0,-1-1 0,6-8 0,-7 9 0,-1 1 0,1-1 0,-1 1 0,0-1 0,0 0 0,0 1 0,-1-1 0,1 0 0,-1 0 0,0 1 0,0-1 0,0 0 0,0 0 0,-1 0 0,-1-6 0,0 4 0,0 1 0,0-1 0,-1 1 0,0-1 0,0 1 0,0 0 0,-1 0 0,0 0 0,-5-5 0,2 3 0,1 1 0,0 1 0,-1 0 0,0 0 0,-1 0 0,1 1 0,-1 0 0,0 0 0,1 0 0,-2 1 0,1 1 0,0 0 0,-18-3 0,15 5 0,-21-4 0,75-9 0,142-18 0,-148 28 0,-1 1 0,0 2 0,46 7 0,-76-7 0,0 1 0,-1 0 0,1 1 0,0-1 0,-1 1 0,1 1 0,-1-1 0,0 1 0,0-1 0,0 1 0,0 1 0,6 5 0,-8-6 0,-1-1 0,0 1 0,0 0 0,0 0 0,0 0 0,0 0 0,-1 0 0,1 0 0,-1 0 0,0 1 0,0-1 0,0 0 0,-1 1 0,1-1 0,-1 1 0,0-1 0,0 1 0,0-1 0,0 1 0,0-1 0,-1 1 0,-1 5 0,-3 6 0,-1 0 0,0 0 0,-1 0 0,-1-1 0,0 0 0,0-1 0,-2 0 0,0 0 0,0-1 0,-19 16 0,98-120 0,-31 35 0,22-28 0,-52 75 0,1 0 0,0 1 0,0 0 0,1 1 0,20-14 0,-29 21 0,1 0 0,-1 1 0,0-1 0,0 1 0,1-1 0,-1 0 0,0 1 0,1 0 0,-1-1 0,0 1 0,1 0 0,-1 0 0,1 0 0,-1 0 0,0 0 0,1 0 0,-1 0 0,1 0 0,-1 1 0,0-1 0,1 0 0,-1 1 0,0-1 0,0 1 0,1 0 0,-1-1 0,0 1 0,0 0 0,0 0 0,0 0 0,0 0 0,0 0 0,0 0 0,0 0 0,0 0 0,0 0 0,0 0 0,0 2 0,4 6 0,-1-1 0,0 1 0,-1 0 0,4 14 0,-4-13 0,11 41 0,-6-20 0,21 53 0,-25-75 0,1 1 0,0-1 0,0 0 0,1-1 0,0 1 0,1-1 0,0-1 0,0 1 0,13 10 0,-16-16 0,-1 1 0,1-1 0,0 0 0,0 0 0,0 0 0,0-1 0,1 1 0,-1-1 0,0 0 0,1-1 0,-1 1 0,0-1 0,1 1 0,-1-1 0,1-1 0,-1 1 0,0-1 0,1 1 0,-1-1 0,0 0 0,6-3 0,-2 1 0,-1 0 0,0-1 0,0 1 0,0-2 0,0 1 0,-1-1 0,0 0 0,0 0 0,0-1 0,10-12 0,16-28 0,35-69 0,-40 65 0,43-59 0,-69 107 0,0 0 0,1 0 0,0 0 0,-1 0 0,1 1 0,0-1 0,0 1 0,0-1 0,0 1 0,0-1 0,0 1 0,0 0 0,1 0 0,-1 0 0,0 0 0,1 1 0,-1-1 0,0 0 0,4 1 0,-4 0 0,0 0 0,0 1 0,1-1 0,-1 1 0,0-1 0,0 1 0,0 0 0,0 0 0,0 0 0,0 0 0,0 0 0,0 1 0,0-1 0,-1 1 0,1-1 0,0 1 0,-1-1 0,1 1 0,-1 0 0,0 0 0,2 2 0,6 11 0,0 1 0,-1 0 0,-1 0 0,0 1 0,-1 0 0,-1 0 0,3 19 0,-1 11 0,2 67 0,-8-105 0,-1 0 0,0 0 0,-1 1 0,0-1 0,0 0 0,-1 0 0,0 0 0,-5 13 0,5-19 0,1 0 0,-1 0 0,0 0 0,0 0 0,0 0 0,0 0 0,-1-1 0,1 1 0,-1-1 0,1 1 0,-1-1 0,0 0 0,0 0 0,0 0 0,0-1 0,0 1 0,0-1 0,-1 0 0,1 0 0,0 0 0,-1 0 0,1 0 0,-1-1 0,1 1 0,-5-1 0,-4 0 0,1-1 0,-1-1 0,0 1 0,1-2 0,0 0 0,0 0 0,0-1 0,-17-8 0,10 3 0,2 0 0,-1-1 0,1-1 0,-22-19 0,36 28 0,0 0 0,0 1 0,0-1 0,0 0 0,0 0 0,1 0 0,-1-1 0,1 1 0,-2-3 0,3 5 0,0-1 0,0 1 0,0 0 0,-1-1 0,1 1 0,1 0 0,-1 0 0,0-1 0,0 1 0,0 0 0,0-1 0,0 1 0,0 0 0,0-1 0,0 1 0,0 0 0,1 0 0,-1-1 0,0 1 0,0 0 0,0 0 0,1-1 0,-1 1 0,0 0 0,0 0 0,0 0 0,1-1 0,16-4 0,13 2 0,-1 1 0,1 1 0,0 2 0,36 6 0,9 0 0,175 23 0,-219-26 0,0 0 0,0-2 0,1-2 0,54-5 0,-82 5 0,1-1 0,-1 1 0,0-1 0,1 0 0,-1 0 0,0-1 0,0 1 0,0-1 0,0 0 0,0 0 0,0-1 0,-1 1 0,1-1 0,-1 1 0,1-1 0,-1 0 0,0-1 0,0 1 0,-1 0 0,1-1 0,-1 0 0,1 1 0,-1-1 0,0 0 0,0 0 0,-1 0 0,1-1 0,-1 1 0,0 0 0,0 0 0,-1-1 0,1-4 0,0-17 425,-3-45 0,-3 17-5210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7:5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6128,'0'0'14375,"6"12"-13827,-3-5-474,-1-3-25,0 1 1,0-1 0,0 1 0,1-1 0,0 1 0,0-1 0,0 0 0,0 0-1,0-1 1,1 1 0,0-1 0,0 0 0,0 0 0,0 0 0,0 0 0,0-1-1,1 1 1,0-1 0,5 2 0,32 7 374,-1-1 0,62 5 1,90-1 563,-154-12-804,319 2 1964,-288-10-1029,-70 6-1138,0 0 0,0 0 0,1 0 0,-1 0 0,0 0 0,1 0 1,-1 0-1,0 0 0,0 0 0,1 0 0,-1-1 0,0 1 0,1 0 0,-1 0 0,0 0 1,0 0-1,0-1 0,1 1 0,-1 0 0,0 0 0,0-1 0,0 1 0,1 0 0,-1 0 1,0-1-1,0 1 0,0 0 0,0-1 0,0 1 0,0 0 0,0 0 0,0-1 0,0 1 0,0 0 1,0-1-1,0 1 0,0 0 0,0-1 0,0 1 0,0 0 0,0 0 0,0-1 0,0 1 1,0 0-1,0-1 0,0 1 0,0 0 0,-1 0 0,1-1 0,0 1 0,0 0 0,0 0 1,-1-1-1,1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1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6128,'0'0'14554,"-4"12"-14331,-1 11-117,0 1 1,2-1 0,1 1 0,1 44-1,15 112 483,18 42 366,-31-209-842,1 0 0,1 0 0,-1 0 0,2 0 0,0-1 0,1 1 0,0-1 0,1 0 1,10 18-1,-14-28-35,-1 0 0,0 0 1,1 0-1,-1 0 0,1 0 1,0 0-1,0-1 1,4 4-1,-6-5-68,0 0 0,1 1-1,-1-1 1,0 0 0,1 0 0,-1 0-1,0 0 1,1 0 0,-1 0 0,0 0 0,1 0-1,-1 0 1,0 0 0,1 0 0,-1 0-1,0-1 1,1 1 0,-1 0 0,0 0-1,1 0 1,-1 0 0,0 0 0,0-1 0,1 1-1,-1 0 1,1-1 0,8-15-133,-9 13 1,17-43-317,-10 30-2676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622 0 8640,'0'0'126,"-16"9"62,-49 28 253,-144 80 1706,147-87-1374,-9 5 1026,-75 49 0,122-73-1116,21-10-504,0 0-1,0 0 1,0 0 0,0 1-1,1-1 1,-1 1-1,-4 3 1,7-5-146,0 0 1,0 0-1,0 0 1,0 1-1,0-1 1,-1 0-1,1 0 1,0 0-1,0 0 1,0 1-1,0-1 1,0 0-1,0 0 1,0 0-1,0 0 1,0 1-1,0-1 1,0 0-1,0 0 1,0 0-1,0 0 1,0 1-1,0-1 1,0 0-1,0 0 1,0 0-1,0 0 1,0 1-1,0-1 1,0 0-1,0 0 1,0 0 0,1 0-1,-1 0 1,0 1-1,0-1 1,0 0-1,0 0 1,0 0-1,1 0 1,9 6 641,11 0-152,-8-3-343,0 1-1,0 0 1,0 0 0,-1 1 0,0 1 0,19 12-1,61 51 521,-43-31-238,-23-16-135,-1 1 0,41 49-1,-1-1 334,-64-69-643,4 3 70,-1 0 0,1-1 1,0 1-1,1-1 1,-1 0-1,1-1 1,-1 1-1,7 2 1,-8-5-185,9 2 725,-13-3-778,1 0 1,-1-1-1,1 1 1,-1-1-1,0 1 1,1 0-1,-1-1 1,0 1-1,0-1 0,1 1 1,-1-1-1,0 1 1,0-1-1,0 1 1,1-1-1,-1 1 0,0-1 1,0 1-1,0-1 1,0 1-1,0-1 1,0 1-1,0-1 0,0 0 1,-1 0-1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2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6728,'0'0'8432,"4"14"-7662,9 35 165,-2 1-1,9 90 1,-30 248 3034,10-366-3638,1-18-229,-1-1-1,0 1 1,-1 0-1,1 0 0,0 0 1,-1-1-1,0 1 1,0 0-1,-2 4 1,3-8-92,0 0 0,0 0 0,0 0 1,0 0-1,0 0 0,0 0 0,0 1 1,0-1-1,0 0 0,0 0 0,0 0 1,0 0-1,0 0 0,-1 0 1,1 0-1,0 0 0,0 0 0,0 1 1,0-1-1,0 0 0,0 0 0,0 0 1,0 0-1,-1 0 0,1 0 0,0 0 1,0 0-1,0 0 0,0 0 0,0 0 1,0 0-1,-1 0 0,1 0 1,0 0-1,0 0 0,0 0 0,0 0 1,0 0-1,0 0 0,-1 0 0,1 0 1,0 0-1,0 0 0,0-1 0,0 1 1,0 0-1,0 0 0,0 0 1,0 0-1,-1 0 0,1 0 0,0 0 1,0 0-1,0 0 0,0-1 0,0 1 1,0 0-1,0 0 0,0 0 0,0 0 1,0 0-1,-6-14 477,-2-17-3190,8 30 1920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3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11448,'0'0'3338,"12"4"-2794,4 1-345,3 1 140,-1 0-1,21 11 1,-13-5 243,1-2 1,0 0-1,1-2 0,52 9 1,2 1 584,-59-12-739,-1-1 1,1-1 0,0-1-1,0-1 1,0-1 0,25-2 0,-42 0-325,-1 1 82,0-1 0,0 1 0,0-1 0,-1 0-1,10-4 1,-13 4-162,0 1-1,0-1 1,0 0-1,0 1 1,0-1 0,0 0-1,0 0 1,0 0-1,0 0 1,-1 1-1,1-1 1,0-1 0,-1 1-1,1 0 1,-1 0-1,1 0 1,-1 0-1,1 0 1,-1 0 0,0 0-1,1-1 1,-1 1-1,0 0 1,0 0-1,0-1 1,0 1-1,0 0 1,0 0 0,-1-2-1,-8-36-60,4 26-3158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3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7328,'0'0'5794,"13"9"-5010,48 30-17,-56-36-650,0-1 0,0 0 1,1 0-1,-1 0 0,1 0 1,-1-1-1,1 0 0,0 0 0,-1-1 1,1 0-1,0 0 0,0 0 1,-1 0-1,1-1 0,0 0 0,10-3 1,-15 4-90,5-2 135,0 0-1,0 0 0,0-1 1,0 0-1,-1 1 0,1-2 1,-1 1-1,0-1 0,0 0 0,0 0 1,0 0-1,-1-1 0,0 0 1,7-8-1,-10 11-91,1-1 1,0 0-1,-1 1 1,0-1-1,0 0 1,1 0-1,-1 1 0,-1-1 1,1 0-1,0 0 1,-1 0-1,0 0 1,1 0-1,-1 0 0,0 0 1,-1 0-1,1 0 1,-1 0-1,1 0 1,-1 0-1,0 0 1,0 0-1,0 0 0,0 1 1,0-1-1,-1 0 1,1 1-1,-1-1 1,0 1-1,0-1 0,0 1 1,-4-4-1,2 4-17,0-1 0,1 1 0,-1 0 0,0 0-1,0 0 1,0 0 0,-1 1 0,1 0 0,0 0-1,-1 0 1,1 0 0,0 1 0,-1-1 0,1 1-1,-1 0 1,1 1 0,-1-1 0,1 1 0,0 0-1,-1 0 1,-4 2 0,0-1 20,1 1 0,-1 1 0,1-1 0,0 1 0,0 1 0,0-1 0,1 1 0,0 1 0,0-1 0,-7 8 0,7-5 13,0 0 1,0 0 0,1 1 0,0 0 0,0 0 0,1 1 0,0-1-1,-5 16 1,9-21-48,0 1 0,0-1 0,1 0 0,-1 0 1,1 0-1,0 0 0,0 0 0,1 1 0,-1-1 0,1 0 0,0 0 0,0 0 0,0 0 0,0 0 0,1 0 0,0 0 0,0-1 0,0 1 0,0-1 0,0 1 0,1-1 0,-1 0 0,1 1 0,0-2 0,5 6 1,0-2 16,-1 0 0,1-1 1,0 1-1,0-2 0,1 1 1,-1-1-1,1 0 0,0-1 1,0 0-1,0 0 0,0-1 1,1 0-1,-1-1 0,1 0 1,-1 0-1,1-1 1,17-2-1,-12-1-26,-1 0 0,1-1 0,-1 0 0,0-1 0,0-1 0,-1 0 0,0-1 1,0 0-1,0-1 0,-1 0 0,11-11 0,-2 1-3511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7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1 5320,'0'0'7521,"-8"16"-7012,-17 33-151,-53 106 863,58-101-814,2 0 0,3 1 0,-15 101 0,1 176 898,27-193-582,5 0-1,26 173 1,-23-274-479,1 0 0,2-1-1,26 68 1,-29-89-95,2 0 1,-1-1-1,2 0 0,0-1 1,1 1-1,0-2 0,1 0 0,1 0 1,0-1-1,27 22 0,-35-32-95,-1 1-1,1-1 0,0 0 0,0 0 1,0 0-1,0-1 0,0 1 0,0-1 1,0 0-1,0 0 0,1-1 0,-1 1 1,0-1-1,1 0 0,-1 0 0,0 0 1,1-1-1,4-1 0,-2 0-14,0 0 0,0-1 0,0-1-1,0 1 1,0-1 0,-1 0 0,0 0 0,0-1-1,7-7 1,16-14-3007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1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10040,'0'0'2417,"10"-2"-1994,33-2 241,0 3 0,60 4 0,188 5 3183,-251-12-1444,-42 7-4991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7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6128,'0'0'5625,"-10"4"-5090,-31 12 11,28-11 1842,22-5-1426,22 9-396,0-1 1,1-2-1,45 4 1,101-4 636,-142-6-895,310 0 1877,-230-5-1083,-92 3-751,1 7 1334,-38-11-1600,7 2-304,-2 0-327,4 3-2553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8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10152,'0'0'13114,"15"-8"-12846,0-1-194,-7 4-31,0 0 0,1 1 0,-1 0 0,1 0 0,0 1 0,0 0 0,0 1 0,1 0 0,18-1 0,231 8 1008,-182-1-827,45 8 118,-17-1-30,-82-10-152,42-6 0,5 0 723,-70 3-885,-1 0 1,0 0-1,0 0 1,0 0-1,0 0 1,0 0-1,0 0 0,0 1 1,-1-1-1,1 0 1,-2-1-1,-7-7-3563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0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9536,'0'0'15462,"7"16"-15266,-2-6-155,-2-4-18,0 1 0,0-1 0,-1 0-1,1 1 1,-1-1 0,-1 1 0,1 0 0,-1 0 0,-1 0-1,1-1 1,-1 1 0,0 0 0,0 0 0,-1 0 0,-2 10 0,-36 92 364,-5 21 106,-35 229 1701,75-340-1984,2-9 45,-1 1 1,2 1-1,-1 11 0,0-11 463,-4-14-354,-4-22-389,5 2-205,1 0 0,2 1 0,0-35 0,2 11-3935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10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0 6328,'0'0'6326,"-9"11"-5698,3-4-557,-6 7 554,-1 0 0,-1-1 1,0 0-1,-25 16 0,12-14 422,22-13-841,0 0 0,0 1 0,0 0 0,0 0 0,0 0 0,0 0 0,1 1 0,0 0 0,-1 0-1,-4 7 1,-7 12 366,-2 2 177,-21 36 0,34-50-588,2-7-85,1-1 1,0 1-1,0 0 1,0 0-1,0 1 1,1-1-1,-1 0 1,1 0-1,0 1 1,0-1-1,1 1 0,-1-1 1,1 0-1,0 1 1,0-1-1,2 8 1,2 5 95,1 0 0,1 0 0,0-1 0,2 0 0,0 0 0,0-1 0,11 15-1,-12-20-74,0-1 0,1-1-1,0 1 1,0-1-1,1-1 1,-1 1 0,2-2-1,-1 1 1,1-1-1,0 0 1,19 7 0,-17-9-24,0 0 1,1-1-1,-1 0 1,1-1 0,-1 0-1,1-1 1,0 0 0,0-1-1,-1-1 1,1 0-1,0-1 1,-1 0 0,1-1-1,-1 0 1,0-1-1,0 0 1,0-1 0,-1 0-1,1-1 1,-1 0 0,0-1-1,18-16 1,-12 10 48,-1-1-1,-1-1 1,0 0 0,-1-1 0,0-1 0,15-25 0,-26 36-87,1 1 0,-2-1 0,1 0 1,0 0-1,-1 0 0,0 0 0,-1 0 1,1-1-1,-1 1 0,0 0 0,-1-1 1,1 1-1,-1-1 0,-1 1 0,1 0 1,-1-1-1,0 1 0,0 0 0,-1-1 1,0 1-1,0 0 0,-1 0 0,1 0 1,-1 1-1,-6-10 0,1 5 26,0 1 0,-1-1 1,0 1-1,0 1 0,-1 0 0,0 0 0,0 1 0,-1 0 0,0 1 1,0 0-1,-19-6 0,16 7 20,-1 0 0,1 1 0,-1 1-1,0 1 1,0 0 0,0 1 0,0 1 0,0 0 0,-18 2 0,-67 18 424,77-15-369,23-5-142,-1 0 1,1 0-1,0 0 0,0 0 1,0 0-1,0 0 0,0 0 1,0 0-1,0 0 0,-1 0 0,1 0 1,0 0-1,0 0 0,0 0 1,0 0-1,0 0 0,0 0 1,0 0-1,0 0 0,-1 0 1,1 0-1,0 0 0,0 0 0,0 0 1,0 0-1,0-1 0,0 1 1,0 0-1,0 0 0,0 0 1,0 0-1,0 0 0,-1 0 1,1 0-1,0 0 0,0 0 0,0-1 1,0 1-1,0 0 0,0 0 1,0 0-1,0 0 0,0 0 1,0 0-1,0 0 0,0 0 1,0-1-1,0 1 0,0 0 0,0 0 1,0 0-1,0 0 0,0 0 1,0 0-1,0 0 0,0-1 1,0 1-1,1 0 0,-1 0 1,0 0-1,0 0 0,0 0 1,0 0-1,0 0 0,8-13-220,14-16-96,-21 29 304,21-30-4036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8:28:11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8032,'0'0'11786,"-1"10"-11238,0-4-436,0-4-81,0-1 0,1 1-1,-1 0 1,1 0 0,-1 0 0,1 0 0,0 0 0,0 0 0,0 0-1,0 0 1,0 0 0,1 0 0,-1 0 0,1 0 0,-1 0 0,1 0-1,0 0 1,-1 0 0,1-1 0,0 1 0,0 0 0,0 0 0,0-1-1,1 1 1,-1-1 0,0 1 0,1-1 0,2 3 0,14 5 443,28 10 1,-28-13-223,-2 1 0,25 14 0,27 21 464,71 60 1,-110-77-515,-1 0 0,-2 2 0,0 2 0,36 51 0,-47-56-78,0 1 1,-2 0-1,-1 1 1,-1 0 0,-1 1-1,-1 0 1,-1 1 0,-2 0-1,3 31 1,-6-35-18,-2 1 0,-1 0 0,-1 0 0,-1 0 0,-1-1-1,-2 1 1,0-1 0,-1 0 0,-2 0 0,-17 39 0,-8-1 294,-2-1-1,-3-2 1,-3-2-1,-77 85 1,74-97-107,-17 19-239,48-50-3895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0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5416,'0'0'5729,"11"-2"-5470,33-11-13,-39 11-188,0-1 0,0 0 0,0 0 0,-1 0 0,1 0 0,-1-1 0,0 0 0,0 1-1,0-2 1,-1 1 0,0 0 0,1-1 0,3-8 0,3-2 81,10-16 102,-1-1 0,-2 0 1,-2-2-1,0 0 0,10-41 1,5 3 100,-13 35-83,6-18 293,-15 44-161,-10 28-155,-7 37-114,3-18-37,-2 50 0,-1 15 52,1 3 5,7-89-109,2 0-1,0 0 0,1 1 1,5 23-1,-7-38-25,1 0-1,-1 1 1,0-1 0,0 0-1,1 0 1,-1 1 0,1-1-1,-1 0 1,1 0 0,0 0-1,-1 0 1,1 0 0,0 0-1,0 0 1,-1 0 0,1 0-1,0 0 1,0 0 0,0-1-1,0 1 1,0 0 0,1-1-1,-1 1 1,0-1 0,0 1-1,0-1 1,0 1 0,1-1-1,-1 0 1,0 1 0,0-1-1,1 0 1,-1 0 0,0 0-1,0 0 1,1 0 0,-1-1-1,0 1 1,0 0 0,1 0-1,-1-1 1,0 1 0,0-1-1,0 1 1,2-2 0,5-2 14,1-1 0,-1 0 0,0-1 0,12-11 1,-18 16-21,128-118 172,-103 91-94,-2 0 0,36-52 0,-48 60 36,0 1 1,28-29-1,-41 47-83,1 0-1,0 0 1,0 0-1,0 0 1,-1 0-1,1 0 1,0 1-1,0-1 1,0 0-1,0 1 1,0-1-1,1 1 1,0-1 0,-1 1-3,0 1 1,0-1 0,0 1 0,-1 0 0,1-1 0,0 1 0,0 0 0,-1 0 0,1 0 0,0-1 0,-1 1 0,1 0 0,-1 0 0,1 2 0,8 11-154,5 7 137,8 13 19,2-1 0,49 54 0,-72-86-27,-1-1-1,0 1 0,1 0 0,-1-1 0,1 1 0,-1-1 1,1 1-1,-1-1 0,1 1 0,-1-1 0,1 1 0,0-1 1,-1 0-1,1 1 0,-1-1 0,1 0 0,0 0 1,0 1-1,-1-1 0,1 0 0,0 0 0,-1 0 0,1 0 1,0 0-1,0 0 0,-1 0 0,1 0 0,0 0 0,-1 0 1,1 0-1,1-1 0,-2 0 4,1 0 0,0 0 0,-1-1-1,1 1 1,-1 0 0,0 0 0,1-1 0,-1 1 0,0 0 0,0-1-1,0 1 1,0 0 0,0-1 0,0-2 0,-11-49 141,11 53-148,-1-6 29,-1 0 0,0 0 0,0 0 0,0 1 0,-1-1 0,0 1 0,0-1 0,-1 1 0,1 0 0,-1 1 0,0-1 0,0 1 0,-1-1 0,1 1 0,-1 0 0,0 1 0,0-1 0,0 1 0,-12-5 0,17 8-30,-1 0 0,1 0 0,-1 0 0,0-1 0,1 1 0,-1 0 0,1 0 0,-1 0 1,1-1-1,-1 1 0,1 0 0,-1-1 0,1 1 0,-1-1 0,1 1 0,0 0 0,-1-1 0,1 1 1,0-1-1,-1 1 0,1-1 0,0 1 0,-1-1 0,1 0 0,0 1 0,0-1 0,0 1 0,-1-2 0,15-8-125,-5 5 125,7-3-24,0 0 0,1 1 1,0 1-1,0 1 0,0 1 0,0 0 0,1 1 0,20-1 0,-35 4 24,1-1-1,-1 1 0,0 1 1,1-1-1,-1 0 0,0 1 1,1 0-1,-1 0 0,0 0 0,0 0 1,1 0-1,-1 1 0,0-1 1,0 1-1,-1 0 0,1 0 1,0 0-1,-1 0 0,1 0 1,-1 1-1,1-1 0,-1 1 0,0 0 1,0-1-1,0 1 0,-1 0 1,1 0-1,-1 0 0,3 6 1,0 3 18,0 0 0,-1 0 0,0 1 0,-1-1 1,0 1-1,0 22 0,-2 48 449,-1-83-461,1 0 1,0 1-1,0-1 0,0 0 1,0 1-1,0-1 1,0 1-1,0-1 1,0 0-1,1 1 0,-1-1 1,0 0-1,0 1 1,0-1-1,0 0 1,0 1-1,0-1 1,1 0-1,-1 0 0,0 1 1,0-1-1,0 0 1,1 1-1,-1-1 1,0 0-1,1 0 0,-1 0 1,0 1-1,0-1 1,1 0-1,-1 0 1,1 0-1,12-3 100,15-19-14,-25 19-60,68-64 152,-54 49-150,1 0 0,0 1 0,2 2-1,0-1 1,32-17 0,-48 31-15,-1 0 0,1 0 0,0 0 0,0 1 0,1 0 1,-1-1-1,5 1 0,-8 1-12,0 0 1,0 0 0,0 0-1,1 0 1,-1 1-1,0-1 1,0 0 0,0 1-1,0-1 1,0 1-1,0-1 1,0 1 0,0 0-1,0-1 1,0 1-1,0 0 1,0 0 0,-1 0-1,1 0 1,0-1 0,0 1-1,-1 0 1,1 0-1,-1 0 1,1 1 0,-1-1-1,1 0 1,0 2-1,2 7 45,0 0 0,-1 0 0,0 0 0,1 17 0,-2-15 7,1-1 0,0 1 0,4 14 0,2-3 38,-3-7-19,0 0-1,2 0 0,8 15 1,-14-28-56,1 0 1,0 0-1,0 0 1,0 0-1,1 0 1,-1 0 0,1-1-1,-1 1 1,1-1-1,0 0 1,0 0-1,0 0 1,0 0-1,0 0 1,0-1-1,1 1 1,-1-1 0,1 0-1,6 1 1,-8-2-5,0 0 1,0 0 0,0 0 0,0 0-1,0-1 1,0 1 0,-1-1 0,1 0 0,0 1-1,0-1 1,0 0 0,0 0 0,-1 0-1,1 0 1,0 0 0,-1-1 0,1 1-1,-1 0 1,0-1 0,1 1 0,-1-1 0,1-1-1,3-4-724,0 0 0,-1-1-1,5-10 1,-9 16 329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43 117 10248,'0'0'2136,"-33"-68"-1648,27 49 0,2 7-216,4 4 0,0 2-104,6 2 0,13 4-120,9 6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1 866 4312,'0'0'6132,"10"4"-5744,33 15-7,-37-18-292,0 1 0,0-1 0,0-1 0,0 1 0,-1-1 0,1 0 1,0-1-1,0 1 0,0-1 0,0-1 0,0 1 0,-1-1 0,1 1 0,-1-2 0,8-2 0,-2 0 122,0 0-1,0-1 0,0 0 1,-1-1-1,18-14 0,-24 18-143,0-1-1,-1 1 1,0-1-1,0 0 1,0 0 0,0 0-1,0-1 1,-1 1-1,0-1 1,0 1-1,0-1 1,0 0-1,-1 1 1,0-1 0,0 0-1,0 0 1,0-8-1,-1 1 85,-1-1 1,0 1-1,-1-1 0,0 1 0,-8-23 1,9 32-107,0 0 1,0 0 0,-1 1 0,1-1 0,-1 0 0,0 1-1,0-1 1,0 1 0,0-1 0,0 1 0,0 0 0,-5-3 0,5 4-11,0 0 0,0 0 0,0 0 1,0 1-1,0-1 0,0 1 0,0 0 1,0-1-1,0 1 0,-1 0 0,1 0 1,0 0-1,0 0 0,0 1 1,0-1-1,0 1 0,0-1 0,-1 1 1,1 0-1,-3 1 0,-5 4 42,1 1 0,-1-1 0,1 2 0,1 0 0,-1 0 1,1 0-1,1 1 0,0 0 0,-10 15 0,10-13-10,0 1 0,0-1 0,1 1 0,1 0 0,0 0 0,0 1 1,1 0-1,1 0 0,0 0 0,1 0 0,1 0 0,0 0 0,0 0 0,2 17 0,2-20-33,0-1 0,1 0 0,0 0-1,1 0 1,0-1 0,0 1-1,0-1 1,1-1 0,1 1-1,6 7 1,-8-12-19,-1 1 0,1-1 0,0 0 1,0 0-1,0 0 0,1-1 0,-1 1 0,1-1 0,-1-1 0,1 1 0,-1-1 1,1 0-1,0 0 0,0-1 0,0 1 0,-1-1 0,1-1 0,0 1 0,0-1 1,9-2-1,12-4 13,0-1 0,-1 0 0,27-14 0,-34 13-18,10-4 22,-2-2-1,44-31 1,-13 7-7,16-10 74,85-73 1,-152 115-76,0 0 0,-1-1 0,10-12 1,-11 13 7,0 0 0,0 1 0,1 0 1,-1 0-1,2 0 0,7-5 0,-10 7-16,1 0-1,-1 0 1,0-1-1,7-8 1,7-8 8,-2 0-21,-13 17-2,-1 0-1,1 1 0,0 0 1,-1-1-1,2 1 1,-1 0-1,5-3 0,1 2 35,-9 4-32,0 0-1,1 0 1,-1 0 0,0 0-1,1 0 1,-1 0 0,0 0-1,1-1 1,-1 1 0,0 0 0,1 0-1,-1 0 1,0 0 0,1-1-1,-1 1 1,0 0 0,0-1 0,1 1-1,-1 0 1,0 0 0,0-1-1,0 1 1,1 0 0,-1-1-1,0 1 1,0 0 0,0-1 0,0 1-1,0 0 1,0-1 0,0 1-1,1-1 1,-1 1 0,0 0-1,0-1 1,-1 1 0,1 0 0,0-1-1,0 1 1,0-1 0,0 1 51,-13 3-6,-7 8-24,0 1-1,2 1 1,0 0-1,0 2 0,-24 24 1,16-10 20,0 1 0,-29 46-1,45-60-51,1 0 0,0 1 0,-9 25 0,15-34-12,1 1 0,0-1 1,0 1-1,0 0 0,1-1 0,0 1 0,1 0 0,0 0 1,1 12-1,-1-19 15,1 0 0,-1 0 0,0-1 0,1 1 0,-1 0 0,1 0 0,-1 0 0,1-1 0,0 1 0,0 0 0,0-1-1,0 1 1,0 0 0,0-1 0,1 1 0,-1-1 0,0 0 0,1 0 0,-1 1 0,4 1 0,-4-3 0,1 1 0,0-1 0,0 1 0,0-1-1,0 0 1,1 0 0,-1 0 0,0 0 0,0 0 0,0 0 0,0 0-1,0-1 1,0 1 0,0-1 0,0 1 0,1-2 0,6-2-6,0-1 1,0 0 0,-1 0 0,0-1 0,0 0 0,11-12 0,3-4 24,-2-2 1,0 0 0,-1-2-1,26-47 1,-24 26 43,-15 30-13,18-29 1,-24 46-42,18-27-66,-12 24 23,-8 19 88,-5 4 15,0-1-1,-14 25 1,-9 25 21,20-42-55,-16 28-1,-6 17 43,-77 259 12,43-127-29,59-181-29,3-9-6,-1-1 0,-11 24 0,15-35-17,0 1 0,0-1-1,0 0 1,1 0 0,-1 1 0,1-1-1,0 0 1,-1 4 0,5 1 5,6-12 15,16-21 24,-2-2-1,40-56 0,-9 10 7,123-170 149,-94 125-236,-12 23-19,-25 36 3,42-72 1,-65 95 173,53-63-1,-76 99-122,0-1 7,1 1 0,-1-1 0,0 0-1,0 0 1,0 0 0,0 0 0,0 0 0,0-1-1,0 1 1,-1 0 0,1-4 0,-2 17-8,0-1 1,-1 0-1,0 0 1,-8 18 0,2-1-2,-42 169-223,44-151 186,5-41 33,1-1-1,0 0 1,0 0-1,1 0 0,-1 0 1,1 0-1,-1 1 1,1-1-1,0 0 0,0 0 1,0-1-1,2 4 1,-2-5 5,0 0 1,0-1-1,0 1 1,0-1-1,0 1 0,0-1 1,1 1-1,-1-1 1,0 0-1,0 1 1,0-1-1,0 0 1,1 0-1,-1 0 1,0 0-1,0 0 1,0 0-1,1 0 1,-1 0-1,0-1 0,0 1 1,0 0-1,0-1 1,1 1-1,-1-1 1,0 1-1,0-1 1,0 0-1,0 1 1,0-1-1,1-1 1,32-24 64,-9 2-47,0-1 0,-1-1 0,-2-2 1,-1 0-1,34-61 0,-27 51-2,-24 33-3,0 1 0,0-1 0,-1 0 0,1 0 0,-1 0 0,0 0 0,-1 0-1,1-1 1,-1 0 0,0 1 0,0-1 0,1-10 0,-3 16 26,0 1-38,-1-1 1,0 1 0,1-1 0,-1 1-1,1 0 1,-1-1 0,1 1-1,0 0 1,-1-1 0,1 1 0,0 0-1,-1-1 1,1 1 0,0 0-1,0 0 1,0 0 0,-1-1 0,1 1-1,0 0 1,0 0 0,1 1-1,-2 2 3,-18 53 11,3-10-35,11-29-4,1 0 1,1 1 0,-1 29 0,4-38-1,0 0 1,1-1-1,0 1 0,0-1 1,1 1-1,0-1 1,1 0-1,7 18 0,-10-26 24,1 0-1,-1-1 1,0 1-1,1 0 1,-1 0-1,1 0 0,-1 0 1,1 0-1,-1 0 1,1-1-1,0 1 1,-1 0-1,1-1 1,0 1-1,0 0 1,0-1-1,-1 1 0,1-1 1,0 1-1,0-1 1,0 1-1,0-1 1,0 0-1,0 0 1,0 1-1,0-1 1,0 0-1,0 0 0,0 0 1,0 0-1,0 0 1,0 0-1,0 0 1,0 0-1,0 0 1,0-1-1,-1 1 1,1 0-1,0-1 0,0 1 1,1-1-1,4-3 20,-1 0 0,0 0 0,0 0 0,-1-1 0,7-7 1,0 0-12,45-55 162,2-1-24,-38 46-165,-18 19 18,0 0 0,0 0 0,0 0 0,0 1 0,1-1 0,-1 1 0,1 0 0,-1-1 0,1 1 1,0 0-1,0 1 0,0-1 0,0 0 0,0 1 0,1 0 0,-1 0 0,0 0 0,0 0 0,1 0 0,-1 1 0,6-1 0,8 2 10,1 2-1,-1 0 1,0 0-1,1 2 1,19 7-1,-12-3-37,29 5 1,-45-12 23,29 3 6,-36-5 11,0 0 1,0-1 0,0 1 0,0 0 0,0 0 0,0-1 0,0 0 0,0 1 0,0-1 0,0 0 0,0 0 0,-1 0 0,1 0 0,0 0 0,-1 0 0,3-2 0,-4 2-3,0 0 0,1 1 0,-1-1 0,0 0 0,0 0-1,1 0 1,-1 1 0,0-1 0,0 0 0,0 0 0,0 0 0,0 1 0,0-1 0,-1 0 0,1 0 0,0 0 0,0 1 0,-1-1 0,1 0 0,0 0 0,-1 1 0,1-1 0,0 0 0,-1 0 0,0 0 0,-15-18 85,13 18-78,0-1 1,-1 1-1,1 0 0,-1 0 0,0 1 0,1-1 0,-1 1 1,1-1-1,-1 1 0,0 0 0,1 1 0,-1-1 0,0 0 1,1 1-1,-1 0 0,1 0 0,-1 0 0,-5 3 0,1-1 0,0 0 0,1 1 0,-1 0 0,1 0 0,-1 1 0,1 0 0,-7 7 0,10-9-11,-8 9-7,1-1 1,-1 1-1,2 1 0,0 0 0,0 0 0,1 1 0,-7 16 1,11-19-15,1 0 0,0 0 0,1 0 0,0 1 0,1-1 0,0 1 1,1-1-1,0 1 0,1 0 0,0-1 0,1 1 0,0 0 0,4 11 1,-5-21 15,0-1 1,0 1-1,1-1 1,-1 1-1,1-1 1,-1 0 0,1 1-1,0-1 1,-1 0-1,1 1 1,0-1-1,0 0 1,0 0-1,0 0 1,0 0 0,0 0-1,0 0 1,0 0-1,1 0 1,-1 0-1,0 0 1,0-1-1,1 1 1,-1-1 0,1 1-1,-1-1 1,0 1-1,1-1 1,-1 0-1,1 0 1,-1 1 0,1-1-1,-1 0 1,3-1-1,-1 0 9,1 0 0,-1 0-1,0-1 1,0 1 0,1-1 0,-1 0-1,0 0 1,-1 0 0,1-1-1,0 1 1,0-1 0,-1 1 0,3-4-1,10-15 47,0 0-1,-1-1 0,11-26 0,30-73 361,-55 119-406,5-11 24,-1 2 135,-2 23-132,-2-2-60,1-1 1,0 0 0,1 1-1,0-1 1,0 0-1,1 0 1,0 0-1,0 0 1,1-1-1,1 1 1,-1-1 0,1 0-1,1 0 1,-1-1-1,1 1 1,1-1-1,13 11 1,-18-16 17,0-1 0,0 0 0,0 0-1,1 0 1,-1 0 0,1 0 0,-1-1 0,0 1 0,1-1 0,-1 0 0,1 1 0,-1-1-1,1 0 1,-1 0 0,1-1 0,-1 1 0,1 0 0,-1-1 0,1 0 0,-1 1-1,0-1 1,1 0 0,-1 0 0,0 0 0,0-1 0,4-1 0,3-4 0,0 0 0,0 0 0,0-1 0,8-11 0,7-11 43,-1 0-1,-2-2 1,-2-1 0,17-37-1,-18 36 9,34-76 84,-4-2 1,39-144 0,-74 219-113,-7 23 1,-2 0 0,1 0 0,-2-1 0,0 1 0,-1-1 1,1-15-1,-4 30-21,1 0 1,-1 0 0,0 0 0,1 0 0,-1 0 0,1 0-1,-1 1 1,0-1 0,1 0 0,-1 0 0,1 1 0,-1-1 0,1 0-1,-1 1 1,1-1 0,-1 1 0,1-1 0,-1 1 0,1-1-1,-1 1 1,1-1 0,0 1 0,-1-1 0,1 2 0,-17 18-36,-2 17-21,2 0 0,1 2 0,2 0 0,-14 66 0,-16 165-171,41-250 211,-1 7 7,2 0-1,1 0 1,1 0-1,1 1 1,1-1 0,2 0-1,0 0 1,9 26-1,-12-52 13,-1 0 0,0-1-1,0 1 1,1 0 0,-1 0-1,1-1 1,-1 1-1,0 0 1,1 0 0,-1-1-1,1 1 1,-1-1 0,1 1-1,0 0 1,-1-1 0,1 1-1,0-1 1,-1 0 0,1 1-1,0-1 1,0 1-1,-1-1 1,1 0 0,0 0-1,0 1 1,-1-1 0,1 0-1,1 0 1,1 0 3,-1 0 0,0-1 0,1 1-1,-1-1 1,0 0 0,0 1 0,1-1 0,-1 0 0,0 0 0,2-2 0,6-3 21,0-1 1,16-17 0,-8 9 21,-2-2-1,0 0 1,0-1 0,-2-1-1,20-33 1,-32 49-38,-2 0 1,2 1-1,-1 0 1,0-1 0,0 1-1,1 0 1,-1 0-1,1 0 1,-1 0 0,1 0-1,0 0 1,0 0-1,0 1 1,0-1 0,4-2-1,-5 4-7,-1 0 0,0 1 0,1-1 0,-1 0 0,1 0 0,-1 0 0,0 1 0,1-1 0,-1 0 0,0 0 0,1 1 0,-1-1 0,0 0 0,0 1 0,1-1-1,-1 0 1,0 1 0,0-1 0,1 0 0,-1 1 0,0-1 0,0 1 0,0-1 0,0 0 0,0 1 0,0-1 0,0 1 0,0-1 0,0 1 0,0-1 0,0 0 0,0 1 0,0-1 0,0 1-1,0-1 1,0 1 0,0-1 0,-2 22 11,1-20-9,-1 17-10,1 0 0,0 0 0,2 0 0,0 0-1,1 0 1,7 31 0,-9-48 3,1 0 0,-1 0 0,1 0 0,-1 0 0,1-1 0,0 1 0,0 0 0,0-1 0,0 1 0,0 0 0,0-1 0,0 1 0,1-1 0,-1 0 0,0 1 0,1-1 0,-1 0 0,1 0 0,-1 0 0,3 1 0,-1-1 2,-1 0 0,1-1 1,-1 1-1,1-1 0,-1 0 1,1 0-1,0 0 0,-1 0 1,1 0-1,-1 0 1,1-1-1,-1 0 0,4 0 1,7-4 12,-1-1 1,0 0 0,0 0 0,17-13 0,-25 16-7,17-10 40,-2-1 0,0-2 0,0 1 0,-1-2 0,-1-1 1,-1 0-1,17-25 0,1 2 73,-37 49-114,1 1 0,-1-1 0,2 1 0,0-1 1,-1 15-1,-1 8 2,1-21-19,1-1 0,1 0 0,-1 1 0,2-1-1,-1 0 1,1 1 0,0-1 0,1 0 0,0 0-1,1 0 1,0 0 0,0 0 0,1-1 0,6 12 0,-8-18 10,-1 0 1,0 0-1,1 0 1,0 0 0,-1 0-1,1 0 1,0-1 0,0 1-1,0-1 1,0 1-1,5 1 1,-6-2 4,0-1 1,0 0-1,1 0 1,-1 0-1,0 0 1,1 0-1,-1 0 0,0 0 1,1 0-1,-1 0 1,0 0-1,0-1 0,1 1 1,-1-1-1,0 1 1,0-1-1,1 1 0,-1-1 1,0 0-1,0 1 1,0-1-1,0 0 0,0 0 1,0 0-1,1-2 1,4-3 29,0 0 1,-1-1-1,0 0 1,0 0-1,0 0 1,-1-1-1,0 1 1,-1-1 0,0 0-1,5-16 1,-7 18-2,0 0 0,0 0 1,-1 0-1,0-1 0,0 1 1,0 0-1,-1 0 0,1 0 1,-2-1-1,1 1 0,-1 0 1,0 0-1,0 0 1,0 1-1,-6-10 0,7 13-19,0 1-1,0-1 1,0 1-1,-1-1 1,1 1-1,0 0 0,-1-1 1,1 1-1,-1 0 1,1 0-1,-1 0 1,0 0-1,1 1 1,-1-1-1,0 0 1,0 1-1,0-1 0,1 1 1,-1-1-1,0 1 1,0 0-1,-3 0 1,2 0-7,-1 0-1,1 1 1,0-1 0,0 1 0,0 0 0,0 0 0,0 0 0,0 0-1,0 0 1,0 1 0,0 0 0,-3 1 0,6-3-8,0 1-1,0-1 1,-1 0-1,1 0 1,0 0 0,0 0-1,-1 0 1,1 0 0,0 0-1,0 0 1,0 0 0,0 0-1,-1 1 1,1-1 0,0 0-1,0 0 1,0 0 0,0 0-1,0 1 1,-1-1 0,1 0-1,0 0 1,0 0 0,0 1-1,0-1 1,0 0-1,0 0 1,0 0 0,0 1-1,0-1 1,0 0 0,0 0-1,0 0 1,0 1 0,0-1-1,0 0 1,0 0 0,0 0-1,0 1 1,10 0-76,12-5 23,-7-1 22,1 0-1,-1-1 0,18-10 1,3-2 7,-25 14 21,1 1 0,1-1 0,-1 2 1,16-2-1,12-3 8,-39 7 0,0 0 0,0 0 1,0 0-1,0-1 0,0 1 0,-1 0 1,1 0-1,0 0 0,0 1 0,0-1 1,0 0-1,0 0 0,0 0 0,0 1 1,-1-1-1,1 0 0,0 1 0,0-1 0,0 1 1,-1-1-1,1 1 0,0-1 0,0 1 1,0 1-1,1 0 7,-1 0-1,0 0 1,0 0-1,0 0 1,0 0 0,-1 0-1,1 0 1,0 0 0,-1 0-1,1 3 1,0 3 29,-1 0 0,0 0 0,0 0 0,-3 14 1,-1 0 230,1 1 0,-1 33 0,34-75 52,-7 0-225,-1-2 1,19-22 0,24-24 214,-65 67-311,1-1 1,0 0-1,-1 1 0,1-1 1,0 1-1,0-1 0,0 1 1,-1-1-1,1 1 0,0 0 1,0-1-1,0 1 1,0 0-1,0 0 0,0-1 1,0 1-1,-1 0 0,1 0 1,0 0-1,0 0 1,0 0-1,0 1 0,2-1 1,-2 1 1,1 0 1,-1-1 0,1 1-1,-1 0 1,0 0-1,1 0 1,-1 1 0,0-1-1,0 0 1,0 0-1,0 1 1,2 1 0,2 7 16,0-1-1,0 1 1,4 16 0,-5-14-14,0-3-6,0 1 0,1-1 0,0 0 0,0 0 0,1 0 0,0-1 0,1 0 0,8 9 0,-12-14 0,27 23 1,-28-25-1,0 0 0,0 0-1,0 0 1,0-1 0,0 1-1,0 0 1,0-1-1,0 1 1,0-1 0,0 0-1,0 0 1,0 0-1,0 0 1,1 0 0,-1 0-1,2-1 1,8-1-287,12-1 608,-23 2-495,0 1 1,-1 0-1,1 0 1,0 0-1,-1 0 1,1-1 0,-1 1-1,1 0 1,-1-1-1,1 1 1,-1 0-1,1-1 1,-1 1 0,1-1-1,-1 1 1,1 0-1,-1-1 1,0 1-1,1-1 1,-1 0-1,0 1 1,1-1 0,-1 1-1,0-1 1,0 1-1,0-1 1,1 0-1,-1 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11856,'0'0'464,"61"-59"-416,-49 47-16,-2 2 16,-4 4-40,-4 4 8,-2-2-56,-2 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7632,'0'0'1586,"18"-4"-1254,54-7 193,93-1 0,336-13 1611,-273 12-1130,-183 10-2592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2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35 4512,'0'0'2210,"-10"-5"-1844,-30-15 39,29 12 3382,22 7-2292,33 8-1084,-35-5 57,123 23 1138,99 16 719,-180-35-1517,0-2 0,81-5 0,-99-1-325,-1-2 0,42-10 1,-23-5-2994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192 573 5520,'0'0'5006,"-12"6"-4592,6-2-348,-98 56 1288,99-56-1229,0-1 19,0-1-1,1 1 1,-1 1-1,1-1 1,0 1 0,0 0-1,0 0 1,0 0-1,1 0 1,0 1 0,0-1-1,0 1 1,0 0-1,1 0 1,-1 0 0,0 6-1,2-10-92,1 0 0,-1 0 0,1 1 0,0-1-1,0 0 1,0 1 0,-1-1 0,1 0 0,0 1 0,1-1-1,-1 0 1,0 1 0,0-1 0,1 0 0,-1 1 0,0-1-1,1 0 1,1 2 0,-1-1-8,0-1 1,1 1-1,-1-1 0,1 0 1,-1 0-1,1 0 0,-1 0 0,1 0 1,0 0-1,0 0 0,0-1 1,-1 1-1,4 0 0,-2 0 3,1-1-1,-1 0 0,1 0 1,-1 0-1,1 0 0,0 0 1,-1-1-1,1 1 0,-1-1 1,0 0-1,1 0 1,-1-1-1,6-2 0,-4 2 10,0-1-1,0 0 1,-1 0-1,0 0 1,1 0-1,-1-1 1,0 1-1,5-8 0,-6 8 3,0-1-1,-1 0 0,0 1 0,0-1 0,0 0 0,0 0 0,0-1 1,-1 1-1,0 0 0,0 0 0,0-1 0,0 1 0,-1-1 0,1 1 1,-1-1-1,0 1 0,-1 0 0,0-7 0,1 10-24,-1 0 0,1 0 0,0 0-1,-1 0 1,1 0 0,-1 0 0,1 0 0,-1 0 0,1 0-1,-1 0 1,1 0 0,-1 1 0,0-1 0,0 0 0,1 0-1,-1 1 1,0-1 0,-1 0 0,-5-1 528,12 0-545,0 0 0,0-1-1,0 1 1,-1-1 0,1 0-1,-1-1 1,0 1 0,0-1-1,0 0 1,4-5 0,5-8 11,0-1-1,-1-1 1,-1 0 0,11-28 0,18-29 105,-25 52-91,74-135 273,-82 144-277,9-21 174,2 0 0,38-59 1,-42 81 35,-13 14-235,-1 0 0,0 0 0,0 0 0,1-1 0,-1 1 0,0 0 0,0 0 1,1 0-1,-1 0 0,0 0 0,1 0 0,-1 0 0,0 0 0,0 0 0,1 0 0,-1 0 0,0 0 0,1 0 0,-1 0 1,0 0-1,0 1 0,1-1 0,-1 0 0,0 0 0,0 0 0,1 0 0,-1 0 0,0 1 0,0-1 0,0 0 0,1 0 1,-1 0-1,0 1 0,1 2 20,1 0 0,-1 0 1,-1 0-1,1 0 0,0 0 0,-1 0 1,1 0-1,-1 0 0,0 5 1,-1 66 163,-2-1 0,-27 147 0,-65 137 18,81-314-167,-3-2-1,-1 0 0,-2 0 1,-1-2-1,-38 50 0,59-88-34,0 0 0,-1-1 0,1 1 0,-1 0 0,1 0 0,-1-1-1,1 1 1,-1-1 0,0 1 0,1 0 0,-1-1 0,0 1 0,1-1 0,-1 1 0,0-1-1,0 0 1,1 1 0,-1-1 0,0 0 0,0 1 0,0-1 0,0 0 0,1 0-1,-1 0 1,0 0 0,0 0 0,-1 0 0,1-1 6,0 1 1,0-1-1,0 0 1,0 1-1,0-1 1,0 0-1,0 0 0,0 0 1,0 0-1,1 0 1,-1 0-1,0 0 1,1 0-1,-1 0 1,1 0-1,-1-2 0,-2-4 43,1 0 0,0 1 0,0-1 0,1 0-1,-1-13 1,2 11-31,1 0-1,0 0 0,0 0 0,1 0 1,0 0-1,0 0 0,1 1 0,0-1 1,1 1-1,-1 0 0,2 0 0,7-11 1,-4 8-12,1 1 1,0 1 0,0-1 0,1 1-1,1 1 1,-1 0 0,21-11 0,2 2-8,1 2 1,1 1 0,0 2-1,1 1 1,41-6 0,-66 14-13,1 0 1,-1 1-1,1 1 1,-1 0-1,1 1 1,0 0 0,-1 0-1,1 1 1,0 1-1,-1 0 1,0 1-1,1 0 1,17 7 0,2 3-285,-20-10-2819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1127 4912,'0'0'5873,"-3"-11"-5449,1 2-314,0 5-65,1 0 0,0 0 0,0-1 0,0 1 0,0 0 1,1-1-1,0 1 0,0 0 0,0-1 0,0 1 0,1 0 0,-1-1 1,1 1-1,0 0 0,2-5 0,17-32 571,2 1-1,2 1 1,33-41 0,-44 65-260,0 0 1,1 1 0,1 1 0,1 0-1,-1 1 1,31-17 0,-43 28-229,0-1 1,-1 1-1,1-1 1,0 1-1,0 0 1,0 0-1,0 0 0,1 1 1,5-2-1,-8 2-97,0 0-1,0 1 1,0-1-1,-1 0 0,1 0 1,0 0-1,0 1 1,0-1-1,0 0 0,0 1 1,-1-1-1,1 1 1,0-1-1,0 1 0,-1-1 1,1 1-1,0 0 1,-1-1-1,1 1 0,0 0 1,-1-1-1,1 1 1,-1 0-1,1 0 0,-1 0 1,0-1-1,1 1 1,-1 0-1,0 0 0,0 0 1,1 0-1,-1 0 1,0 0-1,0 0 0,0 0 1,0 1-1,1 29 267,-1 1 1,-6 47-1,4-59-140,-2-2-1,0 1 1,-1 0 0,-1-1-1,-12 25 1,13-28 108,12-20 21,16-26-57,4-12-111,-6 7-21,2 0 1,1 2-1,43-47 1,-62 77-79,66-63 158,-60 58-129,0 0 1,0 2-1,1-1 1,0 2-1,14-7 1,-26 13-40,1 0 1,-1-1-1,1 1 0,-1 0 1,1 0-1,-1-1 1,1 1-1,0 0 1,-1 0-1,1 0 1,-1 0-1,1 0 1,-1 0-1,1 0 1,0 0-1,-1 0 0,1 0 1,-1 0-1,1 1 1,-1-1-1,1 0 1,0 0-1,-1 0 1,1 1-1,-1-1 1,1 0-1,-1 1 1,0-1-1,2 1 0,-2 0 1,1 1 0,0-1 0,-1 0 0,1 1-1,-1-1 1,0 0 0,1 1 0,-1-1-1,0 0 1,0 1 0,0-1 0,0 3 0,-1 6 15,0 1 0,-5 18 1,5-23 0,-12 38 168,-24 61 0,21-63 113,15-40-255,0 1 65,1-4-22,12-17 55,28-28-29,-8 9-28,2 1-1,48-41 1,-65 64-58,93-69 373,-110 81-404,0 1 1,1 0-1,-1-1 1,1 1 0,-1-1-1,0 1 1,1 0 0,-1-1-1,1 1 1,-1 0 0,1 0-1,-1-1 1,1 1-1,-1 0 1,1 0 0,-1 0-1,1 0 1,-1-1 0,1 1-1,-1 0 1,1 0 0,-1 0-1,1 0 1,-1 0 0,1 0-1,-1 0 1,1 1-1,-1-1 1,1 0 0,-1 0-1,1 0 1,-1 0 0,1 1-1,-1-1 1,1 0 0,-1 1-1,1-1 1,-1 0-1,1 1 1,-1-1 0,0 0-1,1 1 1,-1-1 0,0 1-1,1-1 1,-1 0 0,0 1-1,0-1 1,1 1-1,-1-1 1,0 1 0,0-1-1,0 1 1,0 0 0,0-1-1,0 1 1,0-1 0,0 1-1,-1 35 88,-27 133 20,22-130-102,3-26-21,1-1 0,1 1 0,0 0 1,1 20-1,0-33 10,0 1 0,0 0 0,0-1 1,0 1-1,1 0 0,-1-1 0,0 1 0,0-1 0,1 1 1,-1-1-1,0 1 0,1-1 0,-1 1 0,1-1 0,-1 1 1,1-1-1,-1 1 0,1-1 0,-1 1 0,1-1 1,-1 0-1,1 0 0,-1 1 0,1-1 0,0 0 0,-1 0 1,1 1-1,0-1 0,-1 0 0,1 0 0,-1 0 0,1 0 1,0 0-1,-1 0 0,1 0 0,0 0 0,0 0 1,27-8-10,-7-1 17,0-2 0,-1-1 1,0-1-1,-1 0 0,0-1 1,23-24-1,37-27 46,42-28 141,-121 93-192,0 0 1,0 0-1,0 0 0,0 0 0,0 0 0,0 0 0,0 0 0,0 0 1,0 0-1,0 0 0,0 0 0,1 0 0,-1 0 0,0 0 1,0 0-1,0 0 0,0 0 0,0 0 0,0 0 0,0 0 0,0 0 1,0 0-1,0 0 0,1 0 0,-1 0 0,0 0 0,0 0 1,0 0-1,0 0 0,0 0 0,0 0 0,0 0 0,0 0 1,0 0-1,0 0 0,0 0 0,0 0 0,1 0 0,-1 0 0,0 0 1,0 0-1,0 0 0,0 0 0,0 1 0,0-1 0,0 0 1,0 0-1,0 0 0,0 0 0,0 0 0,0 0 0,0 0 0,0 0 1,0 0-1,0 0 0,0 0 0,0 1 0,0-1 0,0 0 1,0 0-1,0 0 0,0 0 0,0 0 0,0 0 0,0 0 1,-2 11 39,-6 13-37,7-22 3,-6 17-2,1 1 0,0 0 0,2 0 0,0 1 0,2-1 0,0 1 0,1-1 0,2 29 0,0-47-9,-1 0 0,0-1 1,0 1-1,1 0 0,-1-1 0,1 1 0,-1 0 0,1-1 0,0 1 1,-1 0-1,1-1 0,0 1 0,0-1 0,0 1 0,0-1 1,1 0-1,-1 0 0,0 1 0,0-1 0,2 1 0,-1-1 3,0-1 0,-1 0 0,1 1 0,-1-1 0,1 0 0,0 0 0,-1 0 0,1 0 0,0 0 0,-1 0 0,1-1 0,-1 1 0,1-1 0,-1 1 0,1-1 0,0 1 0,-1-1 0,0 0 0,1 0 0,-1 1 0,1-1 0,0-1 0,3-2 9,-1 0-1,1 0 1,-1 0-1,0-1 1,-1 1-1,1-1 1,-1 0-1,0 0 1,0 0-1,0 0 1,-1 0-1,3-9 1,0-2 30,-1 0 0,0-1 1,1-17-1,-4 30-15,-1-1-1,0 1 0,-1 0 1,1-1-1,-1 1 0,0-1 1,0 1-1,0 0 0,0 0 1,-1-1-1,0 1 0,0 0 1,0 0-1,0 1 1,-1-1-1,1 0 0,-1 1 1,0 0-1,0-1 0,0 1 1,-1 0-1,1 1 0,-1-1 1,-4-2-1,7 4-17,-16-6 45,16 7-51,1 0 0,0 0 1,-1 0-1,1 0 0,0 0 1,0 0-1,-1 0 1,1 0-1,0 0 0,0 0 1,-1 0-1,1 0 0,0 0 1,-1 0-1,1 0 1,0 0-1,0 0 0,-1 0 1,1 0-1,0 0 0,0 0 1,-1 0-1,1 1 1,0-1-1,0 0 0,-1 0 1,1 0-1,0 0 0,0 1 1,0-1-1,-1 0 1,1 0-1,0 0 0,0 1 1,0-1-1,0 0 0,0 0 1,-1 1-1,1-1 1,0 0-1,0 0 0,0 1 1,0-1-1,0 0 0,0 1 1,0-1-1,0 0 1,0 0-1,0 1 0,0-1 1,0 0-1,0 0 0,0 1 1,0-1-1,1 0 1,-1 1-1,0-1 0,0 0 1,0 0-1,0 1 0,0-1 1,1 0-1,-1 1-1,1 0 0,0 0 0,0 0-1,-1-1 1,1 1 0,0 0 0,0 0-1,0-1 1,0 1 0,0-1 0,0 1 0,0-1-1,0 1 1,0-1 0,0 0 0,0 1 0,0-1-1,0 0 1,0 0 0,0 0 0,0 0 0,0 0-1,0 0 1,2 0 0,33-4-51,-28 3 41,23-3-8,0-2 0,0-1 0,-1-2 0,0-1 0,-1-1 0,0-2 0,0 0-1,-1-2 1,-1-2 0,-1 0 0,0-1 0,-1-2 0,33-34 0,-21 13 28,56-77 0,-74 87 17,0-1 0,-2 0 0,-2-1 0,-1 0 0,12-42 0,-17 51-7,3-14 45,-11 36-53,-1 0 0,0-1 0,0 1 0,0 0 0,0 0 0,0 0 0,0-1 0,0 1 0,-1 0 0,1 0 0,-1 0 1,0 0-1,1 0 0,-3-4 0,3 6-10,-1 0 0,1-1 0,0 1 0,-1 0 0,1 0 0,-1 0 0,1-1 0,0 1 0,-1 0 0,1 0 0,0 0 0,-1 0 0,1 0 0,-1 0 1,1 0-1,0 0 0,-1 0 0,1 0 0,-1 0 0,1 0 0,0 0 0,-1 0 0,1 0 0,-1 0 0,1 1 0,0-1 0,-1 0 0,1 0 0,0 0 0,-1 1 0,1-1 0,0 0 0,-1 0 0,1 1 0,0-1 1,0 0-1,-1 1 0,1-1 0,0 0 0,-1 1 0,-13 15 12,2 4-25,1 0 0,1 0 1,1 1-1,0 1 0,-8 35 1,-2 2-41,1-5-8,2 1 0,2 1-1,-6 63 1,16-82 36,2 1 1,1-1-1,2 1 1,2 0-1,13 65 1,-16-99 19,1-1 0,0 0-1,0 1 1,0-1 0,0 0 0,0 0 0,1 0 0,0 0 0,3 4-1,-5-6 6,1 0-1,-1-1 0,1 0 0,0 1 0,-1-1 1,1 1-1,0-1 0,-1 0 0,1 1 0,0-1 1,0 0-1,-1 0 0,1 1 0,0-1 0,0 0 1,-1 0-1,1 0 0,1 0 0,0-1 3,0 1 1,0 0-1,0-1 0,-1 0 1,1 1-1,0-1 0,-1 0 1,1 0-1,0 0 0,2-3 1,26-21 63,30-35 0,-40 38-15,2 0 0,0 2-1,40-28 1,-61 47-50,-1 1 1,0 0-1,1-1 1,-1 1-1,1-1 0,-1 1 1,1 0-1,-1-1 1,1 1-1,-1 0 1,1-1-1,0 1 1,-1 0-1,1 0 0,-1 0 1,1 0-1,0-1 1,-1 1-1,1 0 1,-1 0-1,1 0 1,0 0-1,-1 0 0,1 1 1,-1-1-1,1 0 1,0 0-1,-1 0 1,1 0-1,-1 1 0,1-1 1,-1 0-1,1 1 1,0-1-1,-1 0 1,0 1-1,1-1 1,-1 0-1,1 1 0,-1-1 1,1 1-1,-1-1 1,0 1-1,1-1 1,-1 1-1,0-1 0,0 1 1,1 0-1,-1 0 1,1 4 10,0 0 1,0 0 0,-1 0-1,0 0 1,0 6 0,0 2 10,1 10 0,-1-14-8,0 1-1,1-1 0,0 0 0,1 0 1,-1 0-1,2 0 0,-1 0 1,1 0-1,5 8 0,-7-15-12,0-1-1,1 0 0,-1 1 1,1-1-1,-1 0 0,1 0 1,0 0-1,-1 0 0,1 0 1,0 0-1,0-1 0,-1 1 1,1-1-1,0 1 0,0-1 1,0 0-1,0 1 0,0-1 1,0 0-1,0 0 0,0 0 1,0-1-1,-1 1 0,1 0 1,0-1-1,3 0 1,7-3 10,-1 0-1,1-1 1,11-6 0,-8 4-1,77-42 23,-22 10-4,5-6 73,-64 38-96,-4 3 57,-9 17-4,-4 7-20,2 1 1,-4 35-1,5-25-28,2-27-17,1 1-1,0-1 0,1 1 1,-1-1-1,1 0 1,0 1-1,0-1 1,0 0-1,0 0 0,1 0 1,0 0-1,0 0 1,0 0-1,3 5 1,-4-8 0,0 0 1,0 0 0,0 0-1,0 0 1,0 0 0,0 0-1,0 0 1,0 0 0,1 0-1,-1-1 1,0 1 0,1 0-1,-1-1 1,0 1 0,1-1 0,-1 1-1,1-1 1,1 0 0,-1 0 0,0 0 0,0 0 1,-1-1-1,1 1 1,0-1-1,0 0 1,-1 1-1,1-1 1,0 0-1,-1 0 1,1 0-1,-1 0 0,1 0 1,-1 0-1,0-1 1,1 1-1,-1 0 1,2-3-1,0-1 11,0 1-1,-1 0 1,1 0-1,-1-1 1,0 0-1,0 1 1,0-1-1,-1 0 1,1 0-1,-1 0 1,0 0-1,-1 0 1,1-7-1,-2-6 57,0 0 0,-5-26 0,4 30-8,1 10-41,1 1 0,-1 0 0,0 0-1,0 0 1,0-1 0,-1 1 0,1 0-1,-1 0 1,1 1 0,-1-1 0,0 0-1,0 1 1,0-1 0,-1 1 0,1-1-1,0 1 1,-1 0 0,-4-3-1,7 5-14,0 0 0,0 0-1,0 0 1,0 0 0,0 0-1,0 0 1,1 0 0,-1 0-1,0 0 1,0-1 0,0 1-1,0 0 1,0 0 0,0 0-1,0 0 1,0 0 0,0 0-1,0 0 1,0 0 0,0 0-1,0 0 1,0-1 0,0 1-1,0 0 1,0 0 0,0 0-1,0 0 1,0 0-1,0 0 1,0 0 0,0 0-1,0 0 1,0 0 0,-1 0-1,1-1 1,0 1 0,0 0-1,0 0 1,0 0 0,0 0-1,0 0 1,0 0 0,0 0-1,0 0 1,0 0 0,0 0-1,0 0 1,0 0 0,-1 0-1,1 0 1,0 0 0,0 0-1,0 0 1,0 0 0,0 0-1,0 0 1,0 0 0,0 0-1,0 0 1,0 0-1,-1 0 1,1 0 0,0 0-1,0 0 1,11 0-20,27 4-19,-23-2 14,44 1-38,21 3 19,-64-4 40,-1 1 0,0 0 0,21 7 0,-35-9 4,1 0 0,-1 0 0,0 0 0,1 0 0,-1 1 0,0-1 1,0 0-1,0 0 0,0 1 0,0-1 0,0 1 0,0-1 0,0 1 0,0-1 0,-1 1 0,1-1 0,-1 1 0,1 0 0,-1-1 0,0 1 0,0 0 0,1-1 0,-1 1 0,0 0 0,-1 1 1,1 8 7,-1 0 1,-4 18 0,4-21 3,-1 3-8,-1 1 0,-1-1 0,1 0 0,-2-1 0,-7 16 0,11-24 12,0 1 0,0 0 0,0-1 0,1 1 0,-1 0 0,1 0 0,0-1 0,-1 1 0,2 5 0,4-15-10,1 1 0,0-1 0,0 2 0,13-10 0,10-9-3,93-88 180,-117 107-170,18-16 67,-21 20-73,-1 1-1,0-1 1,0 0-1,1 1 1,-1-1-1,0 0 1,1 1-1,-1 0 1,1-1-1,-1 1 1,1 0-1,-1 0 1,1 0-1,-1 0 0,0 0 1,1 0-1,-1 0 1,1 0-1,1 1 1,-2 0-6,-1 1 1,1-1-1,0 0 1,0 1-1,-1-1 1,1 0-1,-1 1 1,1-1-1,-1 1 1,0-1-1,1 1 0,-1-1 1,0 1-1,0-1 1,0 1-1,0-1 1,0 1-1,-1 2 1,1 6 2,3 33 0,-3-31 12,0 0 0,2-1 0,-1 1-1,1 0 1,1 0 0,4 11-1,-7-22-15,1 0-1,0 0 0,-1-1 0,1 1 1,0 0-1,0 0 0,0 0 0,0-1 1,0 1-1,0 0 0,0-1 0,0 1 1,0-1-1,0 1 0,0-1 0,0 0 1,0 1-1,0-1 0,0 0 0,0 0 1,0 0-1,0 0 0,1 0 0,-1 0 1,0 0-1,0 0 0,0 0 0,0 0 1,0-1-1,0 1 0,1 0 0,-1-1 1,1 0-1,1 0-67,0 0 1,0 0-1,0 0 1,0-1-1,-1 0 1,1 1-1,0-1 1,0 0-1,-1 0 1,4-4-1,0-4-3750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13672,'0'0'1928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9144,'0'0'528,"63"-14"-248,3-2 8,21-8 160,18-4 0,10 1-88,3-1 0,-5 6 88,0 4 8,-8 10 0,-12-2 8,-5 0-88,-15 4 0,-11 4-256,-17 2-8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1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6128,'0'0'4785,"-10"10"-4432,0 3-241,-3 1 76,1 0-1,-22 17 1,3-2 378,3 2 0,0 1 1,2 1-1,1 1 0,-32 59 0,45-70-371,1 0-1,1 1 1,1 0 0,1 1-1,1 0 1,1 0-1,1 0 1,2 1 0,0-1-1,2 1 1,1 0-1,1 0 1,1-1 0,1 1-1,1-1 1,1 0-1,2 0 1,0 0 0,2-1-1,16 32 1,-20-46-89,2-1 0,-1 1 0,2-1 0,7 8 0,12 14 370,-27-30-456,1 0 1,-1-1-1,0 1 0,1 0 0,-1 0 0,1-1 0,-1 1 0,1-1 0,-1 1 0,1 0 0,0-1 1,-1 1-1,1-1 0,0 0 0,-1 1 0,1-1 0,0 1 0,-1-1 0,1 0 0,0 0 0,0 1 1,0-1-1,-1 0 0,1 0 0,0 0 0,0 0 0,0 0 0,-1 0 0,1 0 0,0 0 0,0 0 0,0 0 1,-1 0-1,1-1 0,0 1 0,0 0 0,-1-1 0,1 1 0,0 0 0,-1-1 0,1 1 0,0-1 1,-1 1-1,1-1 0,0 1 0,-1-1 0,1 0 0,-1 1 0,1-1 0,-1 0 0,0 1 0,1-1 1,0-1-1,14-19-52,-8 14-2815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1 853 7632,'0'0'1356,"12"-2"-855,-6 1-433,-1 0 4,1 0 0,0 0-1,-1 0 1,1-1 0,-1 0-1,0 0 1,1-1 0,-1 1 0,0-1-1,-1 0 1,1 0 0,0-1 0,-1 0-1,7-6 1,52-71 1825,55-93-1,-33 44 68,-70 107-1586,-11 16-177,0 0 0,0 1 0,1-1 0,0 1 0,0 0 0,0 1-1,10-9 1,-14 14-174,-1 0-1,1-1 1,-1 1-1,1 0 1,-1-1-1,1 1 1,-1 0-1,1 0 1,-1-1-1,1 1 1,-1 0-1,1 0 1,-1 0-1,1 0 0,-1 0 1,1 0-1,0 0 1,-1 0-1,1 0 1,-1 0-1,1 0 1,-1 0-1,1 0 1,-1 1-1,1-1 1,-1 0-1,1 0 1,-1 1-1,1-1 0,-1 0 1,1 1-1,-1-1 1,1 0-1,-1 1 1,0-1-1,1 1 1,-1-1-1,1 0 1,-1 1-1,0-1 1,0 1-1,1 0 1,8 25 177,-9-22-156,7 25 98,-2 0 0,-2 0 0,1 46 0,-5-55-53,0-1 1,-1 1-1,-1-1 0,0 1 0,-2-1 0,-9 24 0,14-41-70,0-1 0,-1 1 0,0 0 0,1-1 0,-1 0 1,0 1-1,0-1 0,0 1 0,0-1 0,0 0 0,0 0 0,0 1 0,0-1 0,0 0 0,-1 0 0,1 0 0,0 0 0,-1 0 1,1-1-1,-1 1 0,1 0 0,-1-1 0,1 1 0,-1-1 0,1 1 0,-1-1 0,-2 0 0,0 0 33,0-1 0,0 0 0,0 0-1,1 0 1,-1 0 0,0-1 0,1 1 0,-1-1-1,1 0 1,-6-4 0,-18-18 264,25 22-284,1 1 1,-1-1-1,1 0 0,0 0 0,-1 0 1,1 0-1,0 0 0,0 0 1,0-1-1,1 1 0,-1 0 0,0 0 1,0-4-1,14 11 41,2 3-86,0 0-1,0-1 0,1-1 0,0 0 0,0-1 1,26 5-1,-32-9 4,0 0 1,0 0-1,-1-1 0,1 0 0,0-1 1,0 0-1,0-1 0,-1 1 1,1-2-1,-1 0 0,1 0 0,14-7 1,4-8 0,-1-1-1,-1-1 1,0-1 0,21-25 0,-23 23 36,-15 15-3,-1-2 1,0 1-1,10-16 0,-18 24-14,1 0 0,-1 0 0,1 0 0,-1 0-1,1 1 1,-1-1 0,0 0 0,1 0 0,-1 0-1,0 0 1,0 0 0,0 0 0,1 0 0,-1 0-1,0-2 1,-3 3 201,-3 9-124,-3 10-37,6-13-46,0 0-1,0-1 1,0 2 0,1-1-1,0 0 1,0 0 0,1 1-1,-1-1 1,2 1-1,-1-1 1,1 1 0,0 9-1,1-7-5,1 1-1,0-1 1,0 0-1,1 0 1,0-1-1,1 1 0,0-1 1,0 1-1,1-1 1,9 13-1,-11-19 1,-1-1-1,0 1 1,0-1-1,1 1 1,-1-1-1,1 0 1,-1 0 0,1 0-1,-1 0 1,1 0-1,0-1 1,-1 1-1,1-1 1,0 0-1,0 1 1,-1-1-1,1-1 1,0 1-1,0 0 1,-1-1 0,1 1-1,3-2 1,1 0 6,0 0-1,0 0 1,0 0 0,-1-1 0,1 0 0,-1-1 0,11-6 0,20-24 64,18-13 47,-18 19-34,-11 8 44,36-21-1,-62 40-121,1 1 0,0-1 0,0 1 0,-1-1 0,1 1-1,0 0 1,0-1 0,0 1 0,0 0 0,-1 0 0,1 0-1,0-1 1,0 1 0,0 0 0,0 0 0,0 0 0,0 0 0,0 1-1,-1-1 1,1 0 0,0 0 0,0 0 0,0 1 0,1 0 0,-1 0-2,0 0 1,0-1-1,0 1 1,-1 0 0,1 1-1,0-1 1,-1 0 0,1 0-1,-1 0 1,1 0-1,-1 0 1,0 1 0,1-1-1,-1 0 1,0 2-1,1 7 16,-1-1 0,0 1 0,-3 15 0,3-19 1,-4 21 30,2-17 3,1 1 1,0 0 0,0-1 0,1 1 0,1 0 0,1 11 0,-2-22-50,0 1 1,0-1 0,0 1 0,0-1 0,0 1-1,1-1 1,-1 1 0,0-1 0,0 1 0,1-1 0,-1 0-1,0 1 1,0-1 0,1 1 0,-1-1 0,0 0-1,1 1 1,-1-1 0,1 0 0,-1 1 0,0-1-1,1 0 1,-1 0 0,1 1 0,-1-1 0,1 0 0,-1 0-1,1 0 1,0 1 0,15-7 98,15-23-14,-28 25-69,34-30 127,1 1-1,63-41 0,-99 72-138,0 1-5,-1 0 0,0 1 0,0-1-1,1 0 1,-1 0 0,1 1 0,-1-1 0,1 1 0,-1-1 0,1 1 0,-1-1-1,1 1 1,1 0 0,-2 0-1,-1 0-1,1 0 1,0 0-1,0 1 1,-1-1-1,1 0 1,-1 0 0,1 1-1,0-1 1,-1 0-1,1 1 1,-1-1-1,1 1 1,-1-1-1,1 1 1,-1-1-1,1 1 1,-1-1-1,1 1 1,0 0 0,1 4 8,-1 0 1,1 0 0,-1-1 0,0 1 0,0 0 0,1 8-1,-1-4-13,-1-3 3,1 5 2,1-1 1,0 0-1,0 1 0,1-1 1,7 17-1,-9-24-4,0-1 0,1 1 1,-1-1-1,1 0 0,0 1 0,0-1 0,0 0 1,0 0-1,0 0 0,1-1 0,-1 1 1,1 0-1,-1-1 0,1 0 0,-1 1 1,1-1-1,0 0 0,-1 0 0,1-1 1,0 1-1,0 0 0,0-1 0,0 0 0,-1 0 1,1 0-1,4 0 0,8-1 0,-1-1 0,1-1 0,-1 0 0,1-1 0,-1-1 0,24-11 0,79-47 0,-101 53 0,8-6 27,34-28 1,-10 6 80,-37 34-64,-10 4-37,-1-1 0,1 1 0,0 0 0,0 0 0,0-1 0,0 1 0,-1 0 1,1-1-1,0 1 0,0-1 0,-1 1 0,1-1 0,0 0 0,-1 1 0,2-2 0,-29 25 73,14-6-75,0 0 0,1 1 0,1 0-1,-14 31 1,20-37-18,0 1 0,1-1 0,0 1-1,1 0 1,1-1 0,0 1 0,0 1 0,1 21 0,1-33 8,1-1 0,-1 1 0,0 0 0,0-1 0,1 1 1,-1 0-1,1-1 0,-1 1 0,1 0 0,0-1 1,-1 1-1,1-1 0,2 3 0,-2-3 3,-1-1 0,1 1 1,-1-1-1,1 1 0,0-1 0,-1 0 0,1 1 0,0-1 0,-1 0 1,1 1-1,0-1 0,-1 0 0,1 0 0,0 0 0,0 0 0,-1 0 1,1 0-1,0 0 0,0 0 0,-1 0 0,1 0 0,1 0 0,1-1 0,0-1 0,0 1 0,0 0 0,0-1-1,-1 0 1,1 0 0,0 0 0,-1 0 0,0 0-1,1 0 1,-1 0 0,3-5 0,16-24 80,-1-1 1,27-62-1,-21 40 176,-27 58-237,0 0-1,0 0 0,0 0 1,1 0-1,-1 9 1,1 0-4,-8 65-75,-3 0 0,-3 0 0,-4-1 0,-52 139 0,68-210 66,-1-1 1,0 1 0,0-1 0,-1 0 0,1 0 0,-1 0 0,0 0 0,0-1 0,-1 0 0,0 0 0,-8 6 0,11-9 9,0 1-1,0-1 0,0 0 1,0 0-1,0 0 1,-1 0-1,1-1 0,0 1 1,-1-1-1,1 1 0,0-1 1,-1 0-1,1 0 1,-1 0-1,1 0 0,-1 0 1,1 0-1,0-1 1,-1 1-1,1-1 0,0 0 1,-1 0-1,1 0 0,0 0 1,0 0-1,0 0 1,0 0-1,0-1 0,0 1 1,0-1-1,-2-2 0,2 2 8,0 0 0,0 0 0,0 0 0,0-1 0,1 1 0,-1 0 0,1-1-1,-1 0 1,1 1 0,0-1 0,0 0 0,0 0 0,0 0 0,1 1 0,-1-1-1,1 0 1,0 0 0,0-5 0,1 3-6,-1 0 0,2 1 0,-1-1 0,0 1-1,1 0 1,0-1 0,0 1 0,0 0 0,1 0 0,5-6 0,5-6-5,1 2 1,0 0-1,1 1 1,22-15 0,375-307-75,-382 308 49,1 0 7,0-2-1,45-56 1,-51 51 13,-1-1 1,-2-1-1,-1-1 1,-2-1-1,-2-1 1,17-53-1,-20 48 17,-8 26 19,0 0 0,-1 0 0,-1-1 0,-1 0 0,1-21 0,-4 36-5,-2 5-18,-4 13-23,-4 23-69,0 17-37,3 1-1,1 0 1,4 1-1,4 57 1,2-73 6,2-1 1,18 65 0,-23-100 96,0 1 0,1 0 0,0-1 0,0 1 0,0-1 0,1 0 0,-1 0 0,1 0 0,3 4 0,-4-7 7,-1 1-1,0-1 0,1 0 0,-1 0 0,1 1 0,0-1 0,-1 0 0,1 0 1,0-1-1,-1 1 0,1 0 0,0-1 0,0 1 0,0-1 0,0 1 0,0-1 0,0 0 1,-1 0-1,1 0 0,0 0 0,0 0 0,0 0 0,0 0 0,0-1 0,2 0 0,8-3 5,-1-1-1,0 0 0,0-1 0,0 0 0,-1-1 0,0 0 0,13-11 0,-2-3 44,37-43 1,-49 53-5,-1 0 0,-1 0 0,0-1 0,-1 0 0,10-25 0,-16 37-39,0 0-1,0 0 1,0-1 0,1 1 0,-1 0 0,0-1 0,0 1-1,0 0 1,0 0 0,0-1 0,0 1 0,0 0 0,0-1-1,0 1 1,0 0 0,0-1 0,0 1 0,0 0 0,0-1-1,0 1 1,0 0 0,-1 0 0,1-1 0,0 1-1,0 0 1,0 0 0,0-1 0,0 1 0,-1 0 0,1 0-1,0-1 1,0 1 0,0 0 0,-1 0 0,1 0 0,0-1-1,0 1 1,-1 0 0,1 0 0,0 0 0,-1 0 0,1 0-1,0 0 1,0 0 0,-1-1 0,1 1 0,0 0-1,-1 0 1,1 0 0,0 0 0,-1 0 0,1 0 0,0 0-1,-1 1 1,1-1 0,0 0 0,0 0 0,-1 0 0,1 0-1,0 0 1,0 0 0,-1 0 0,1 1 0,0-1 0,-1 0-1,-18 12 90,15-9-76,0 1-1,1 0 1,0 0-1,0 0 0,0 1 1,0-1-1,1 1 0,-1 0 1,1-1-1,0 1 0,1 0 1,-1 0-1,1 0 0,-1 9 1,2-10-12,0-1-1,0 0 1,1 0 0,-1 0 0,1 1 0,0-1-1,0 0 1,0 0 0,0 0 0,0 0 0,1 0-1,0 0 1,-1-1 0,1 1 0,0 0 0,0-1 0,0 0-1,1 1 1,-1-1 0,0 0 0,1 0 0,0 0-1,-1 0 1,1-1 0,4 2 0,-1 0-6,0 0 1,1 0-1,0-1 0,0 0 1,-1-1-1,1 0 0,0 0 1,0 0-1,0-1 0,0 0 1,0 0-1,0 0 0,0-1 1,0-1-1,0 1 1,11-4-1,-11 2-727,-1 0 1,1 0 0,-1 0-1,0-1 1,10-7-1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12456,'0'0'1104,"36"-65"-824,16 41-224,9 8-8,1 6-248,-30 10-8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5120,'0'0'4986,"10"-2"-4579,58-13 339,-59 12-596,0 0 0,-1 0 1,1-1-1,-1 0 0,1 0 0,12-10 0,5-11 399,-1-1-1,0-1 0,-3-2 1,24-35-1,-13 17 626,-25 35-299,-10 14-109,-17 27-232,-3 17-226,-25 78 0,20-48-110,-56 175 295,26-75-118,20-73 220,32-92-296,5-16 155,9-21-156,52-130 135,-22 52-42,77-147-1,-91 205-283,-6 11-6,1 0 1,31-39-1,-45 65-89,1 1 1,0 0-1,1 0 0,0 1 0,0 0 1,1 1-1,0-1 0,0 2 1,0-1-1,1 1 0,-1 1 0,1 0 1,14-4-1,-21 7-11,1 0 0,0 0 0,-1 1 1,1-1-1,0 1 0,0 0 0,-1 0 0,1 1 0,0-1 0,0 1 1,-1-1-1,1 1 0,-1 1 0,1-1 0,-1 0 0,1 1 0,-1-1 1,0 1-1,1 0 0,-1 0 0,0 1 0,0-1 0,-1 1 1,1-1-1,0 1 0,3 5 0,-2-2 4,0 1-1,-1-1 1,0 0 0,0 1 0,-1 0-1,0 0 1,0 0 0,0 0 0,-1 0-1,0 0 1,-1 0 0,1 0 0,-2 8-1,1-4 10,-1 0 0,-1 0 0,0-1-1,-1 1 1,1-1 0,-2 0 0,-8 20-1,8-24 7,0 1 1,-1-1-1,1 0 0,-1 0 0,0 0 0,-1 0 0,1-1 1,-1 0-1,0 0 0,0-1 0,-14 8 0,15-10 16,-1 1 0,0-1 0,0 0 0,0-1 0,0 1 0,0-1 0,0-1 0,0 1 0,0-1 0,0 0 0,0 0 1,-1-1-1,1 1 0,0-1 0,-9-3 0,10 3-2,0-1 179,10 2-100,26 3-82,25 1-64,-17-4 14,0-1-1,0-2 1,59-12-1,-72 9 19,0-1-1,-1-2 1,0-1-1,0 0 1,-1-2-1,25-16 1,195-114-63,-237 138 59,-1 1 0,1 0 0,0 0 0,0 1-1,0 0 1,0 0 0,12-2 0,-17 4 5,1 0 0,0 0 0,-1 0 0,1 0 0,-1 1-1,1-1 1,-1 1 0,1-1 0,-1 1 0,1 0 0,-1 0 0,0 0 0,1 0-1,-1 0 1,0 1 0,0-1 0,0 1 0,0-1 0,0 1 0,0 0-1,0 0 1,-1 0 0,1 0 0,1 3 0,2 2 19,0 0 0,-1 1 1,0-1-1,0 1 0,-1 0 1,0 0-1,0 1 0,-1-1 0,0 1 1,1 14-1,-3-23-16,0 0 0,0 0 0,0-1 0,0 1 1,0 0-1,0 0 0,0 0 0,0 0 0,0 0 0,0 0 1,0 0-1,0 0 0,0 0 0,-1 0 0,1 0 0,0 0 0,0 0 1,0 0-1,0 0 0,0 0 0,0 0 0,0 0 0,0 0 0,0 0 1,0 0-1,0 0 0,0 0 0,0 0 0,0 0 0,0 0 1,0 0-1,-1 0 0,1 0 0,0 0 0,0 0 0,0 0 0,0 0 1,0 0-1,0 0 0,0 1 0,0-1 0,0 0 0,0 0 0,0 0 1,0 0-1,0 0 0,0 0 0,0 0 0,0 0 0,0 0 0,0 0 1,0 0-1,0 0 0,0 0 0,0 0 0,0 0 0,0 0 1,0 0-1,0 1 0,0-1 0,-6-8 122,-4-12 41,3 9-87,-1 0 1,0 1 0,0-1 0,-1 2 0,0-1-1,-11-7 1,18 15-70,0 0 1,0 0-1,-1 0 0,1 1 1,0-1-1,-1 1 0,1 0 0,-1 0 1,1 0-1,-1 0 0,1 0 0,-1 0 1,0 1-1,1-1 0,-1 1 0,0 0 1,0-1-1,-5 2 0,5 0-3,-1 0-1,1 0 1,-1 0-1,1 0 1,0 1 0,-1 0-1,1-1 1,0 1-1,0 1 1,0-1-1,0 0 1,-4 5 0,2-1-10,0 0 1,0 0-1,1 0 1,0 1-1,0-1 1,1 1-1,-1 0 1,2 0-1,-1 0 1,1 0-1,0 1 1,0-1-1,0 9 1,1-4-21,1 0 0,1 1 0,0-1 0,4 17 1,-4-24 6,0 1-1,1-1 1,0 0 0,0 0 0,1 0 0,-1 0 0,1 0 0,0-1 0,1 1 0,-1-1 0,1 0 0,4 4 0,-7-7 12,1 0 0,-1 0 0,1 0 0,-1-1 0,1 1 0,-1-1 0,1 1 0,-1-1 0,1 1 0,-1-1 0,1 0 0,0 0 0,-1 0 0,1 0 0,0 0 0,-1 0 0,1 0 0,-1-1 0,1 1 0,-1-1 0,1 1 0,-1-1 0,1 1 0,-1-1 0,3-1 0,4-3-1,0 0 1,0 0 0,7-7-1,-12 10 7,3-4 6,0-1 0,0 1 1,0-2-1,-1 1 0,0 0 1,0-1-1,-1 0 0,7-16 0,-6 12 76,1 0 0,14-20-1,-22 35-62,1 0 0,0 1 0,0-1-1,0 1 1,0 0 0,0-1 0,1 1-1,0 0 1,0 0 0,0-1 0,0 1 0,0 0-1,2 6 1,-1-2-17,1 0 0,0-1 0,0 1 0,1-1 0,0 0 0,5 10 0,-7-14-6,1-1 0,0 1 0,-1-1 0,1 1 0,0-1 0,0 0 0,0 0 0,1 0 0,-1 0 0,1 0 0,-1 0 0,1-1 0,-1 1 0,1-1 1,0 0-1,0 0 0,-1 0 0,1 0 0,0 0 0,0-1 0,0 1 0,0-1 0,0 0 0,0 0 0,0 0 0,4 0 0,0-2-3,0 0 1,0 0-1,0 0 1,0-1-1,-1 0 1,1 0-1,-1-1 0,0 0 1,11-8-1,12-14 26,-2-1-1,-1-2 0,0 0 0,20-34 1,-29 40 3,-14 20 0,0 0 0,-1 0 0,0-1 0,1 1 1,-1-1-1,-1 0 0,1 0 0,0 1 0,-1-1 1,0 0-1,0 0 0,1-5 0,-2 9-21,0 0-1,0 0 1,0-1-1,0 1 1,0 0-1,0 0 1,0 0 0,0-1-1,0 1 1,0 0-1,0 0 1,0 0-1,0 0 1,0-1-1,0 1 1,1 0 0,-1 0-1,0 0 1,0 0-1,0-1 1,0 1-1,0 0 1,0 0-1,1 0 1,-1 0-1,0 0 1,0 0 0,0 0-1,1-1 1,-1 1-1,0 0 1,0 0-1,0 0 1,0 0-1,1 0 1,-1 0-1,0 0 1,0 0 0,0 0-1,1 0 1,11 3 19,9 10-34,-4-3 7,-11-6 0,0-1 0,-1 1 0,1 0 0,-1 0 0,0 0 0,0 1 0,0-1 0,0 1 0,-1 1 0,6 8 0,82 172-86,-89-181 91,-1-1 0,1 1 0,0 0 0,1-1 0,-1 0 0,1 1 0,-1-1 0,8 5 0,-10-8 0,1 0 0,1 0 0,-1 0 0,0 0 0,0 0 0,0-1 0,0 1 0,1-1 0,-1 1 0,0-1 0,0 0 0,1 0 0,-1 0 0,0 0 0,1 0 0,-1-1 0,0 1 0,0-1 0,1 1 0,-1-1 0,0 0 0,3-1 0,6-3 14,0 0 0,-1-1-1,1 0 1,-1 0 0,-1-1-1,1 0 1,11-13 0,36-39 34,-2-3 0,52-79 0,-84 107-29,-2 0 1,-2-2 0,-1-1 0,-1 0 0,-3-1 0,-1-1-1,13-63 1,-25 92 9,1-1 0,-2 1-1,1-1 1,-2 0-1,1 1 1,-2-1 0,-3-16-1,5 26-23,0 1-1,0-1 1,0 1-1,0-1 0,0 1 1,0-1-1,0 1 0,-1-1 1,1 1-1,0 0 0,0-1 1,0 1-1,-1-1 0,1 1 1,0-1-1,-1 1 1,1 0-1,0-1 0,-1 1 1,1-1-1,-1 1 0,1 0 1,0 0-1,-1-1 0,1 1 1,-1 0-1,1 0 0,-1-1 1,1 1-1,-1 0 1,1 0-1,-1 0 0,0 0 1,0 0-2,-1 1 0,1-1 0,0 1 0,-1-1 0,1 1 0,0 0 0,0 0 0,0-1 0,0 1 0,0 0 0,0 0 0,-1 2 0,-23 32-40,11-7-13,1 0 0,-15 47-1,3 3-82,-16 55-9,36-108 113,0 0-1,1 0 1,0 39-1,2-25 11,1-22 5,0 1 1,1-1-1,2 19 1,-1-32 11,0 0 0,-1 0 1,1 0-1,0 0 1,1-1-1,-1 1 0,1 0 1,0 0-1,0-1 1,0 1-1,0-1 0,1 0 1,-1 0-1,1 0 1,0 0-1,0 0 0,0 0 1,4 2-1,-5-4 4,1 0 0,-1 0 0,0 0 0,1-1 0,-1 1 1,1-1-1,-1 0 0,1 1 0,-1-1 0,1 0 0,-1-1 0,0 1 0,1 0 0,-1-1 0,1 1 0,4-3 0,37-16 47,-24 5-9,0 0 1,0 0-1,-2-2 0,23-24 0,21-18 99,-24 21-4,-29 27-64,1 0 0,-1 1 0,16-11 0,-19 13-35,1 0 62,-7 7-96,0 0 0,0 1 0,0-1 0,1 0 0,-1 0 1,0 0-1,0 0 0,0 1 0,0-1 0,1 0 0,-1 0 0,0 0 0,0 1 0,0-1 0,0 0 0,0 0 0,0 1 0,0-1 1,0 0-1,0 0 0,0 1 0,0-1 0,0 0 0,0 0 0,0 1 0,0-1 0,0 0 0,0 0 0,0 1 0,0-1 0,0 0 1,0 0-1,0 1 0,0-1 0,0 0 0,-1 0 0,1 0 0,0 1 0,0-1 0,-3 18 22,1-5-15,0 0-1,1 0 0,0 0 1,1-1-1,0 1 0,3 20 1,-2-27-9,1 0 0,-1 0 1,1-1-1,0 1 0,0-1 0,5 9 0,-6-13 0,0 1 0,0-1 0,0 0 0,0 1 0,0-1 0,1 0 0,-1 0 0,0 0 0,1 0 0,-1 0 0,1 0 0,-1 0 0,1 0 0,0-1 0,-1 1 0,1-1 0,0 1 0,-1-1 0,1 1 0,0-1 0,0 0 0,-1 0 0,1 0 0,0 0 0,0 0 0,2-1 0,11-3 0,1-1 0,-1-1 0,0 0 0,-1-1 0,1-1 0,16-11 0,-13 8 0,-1 1 2,25-15 32,50-22 1,-59 29-10,-28 15-20,0-1 0,1 1 0,-1 0-1,1 1 1,-1-1 0,1 1 0,0 0 0,0 1-1,10-2 1,-16 5-2,0 1-1,-1-1 0,0 1 1,1-1-1,-1 1 1,0-1-1,0 0 0,0 1 1,-3 3-1,-15 26 24,5-9 11,1 0 0,-17 39-1,29-58-36,0-1-1,0 0 1,0 0 0,0 1-1,1-1 1,-1 1 0,1-1-1,0 1 1,0-1 0,0 0-1,1 5 1,0-7 0,-1-1 0,0 1 0,0 0 0,1 0-1,-1-1 1,0 1 0,1 0 0,-1-1 0,1 1 0,-1-1 0,1 1 0,-1 0-1,1-1 1,0 1 0,-1-1 0,1 0 0,-1 1 0,1-1 0,0 1 0,1-1-1,-1 1 1,1-1 0,-1 0 0,1 0 0,0 0 0,-1 0 0,1 0 0,0 0 0,-1 0 0,1 0-1,0-1 1,-1 1 0,1-1 0,1 0 0,14-7-11,-1 0 0,0-2 1,-1 1-1,22-20 0,-1 3-7,6-7 35,-2-1-1,-1-2 1,-1-2 0,-2-1-1,-2-2 1,-2-2 0,32-55-1,-56 85-10,19-31 43,23-52 0,-2 0 117,-49 95-149,-3 6-29,-7 9-21,-5 18-21,0 0 0,-20 64 0,-10 74-101,46-170 154,-7 31-35,0 0 0,3 0-1,0 1 1,2-1 0,2 1-1,6 63 1,-6-91 32,1 0-1,-1 0 1,1 0 0,0 0-1,1 1 1,-1-1 0,1-1 0,-1 1-1,1 0 1,1 0 0,-1-1-1,0 1 1,1-1 0,-1 1 0,1-1-1,0 0 1,0 0 0,1-1-1,-1 1 1,1-1 0,-1 1 0,1-1-1,0 0 1,-1 0 0,1-1 0,0 1-1,0-1 1,0 0 0,1 0-1,-1 0 1,0 0 0,0-1 0,0 0-1,1 0 1,-1 0 0,0 0-1,7-2 1,8-1 24,0-2 1,27-8-1,-39 10-14,0 0 1,0 0-1,-1-1 1,1 1-1,-1-1 1,1-1-1,-1 1 1,0-1-1,5-6 0,-8 8-3,-1 0 0,1 0-1,0 1 1,0-1 0,0 1-1,0 0 1,1 0 0,-1 0-1,1 0 1,-1 1 0,1-1-1,6-1 1,40-17 110,-44 18-101,-1 0-1,0 0 0,1-1 0,-1 0 0,0 0 0,-1-1 0,1 1 0,-1-1 0,1 0 0,-1 0 0,5-7 0,-4 5 8,0 0 1,-1 0-1,0-1 0,0 0 1,0 1-1,-1-1 0,0 0 1,2-9-1,-4 15-17,-1 0 0,0 0 0,0 1 0,1-1 0,-1 0 0,0 0 0,0 0 0,0 1 0,0-1 1,0 0-1,0 0 0,0 0 0,-1 1 0,1-1 0,0 0 0,0 0 0,-1 0 0,1 1 0,0-1 0,-1 0 0,1 1 0,-1-1 0,1 0 0,-1 1 0,1-1 0,-1 0 0,1 1 0,-1-1 0,1 1 0,-1-1 0,0 1 0,1-1 0,-1 1 0,0 0 0,0-1 0,1 1 1,-1 0-1,0-1 0,0 1 0,0 0 0,1 0 0,-1 0 0,0 0 0,0 0 0,0 0 0,0 0 0,1 0 0,-1 0 0,0 0 0,-1 1 0,-4 0 0,0 0 0,1 0-1,-1 0 1,1 1 0,-9 4 0,7-3-4,0 1 0,0 0 0,1 1 0,-1-1 0,1 1 0,0 0 0,1 1 0,-1-1 0,1 1 0,0 0 0,1 0 0,-8 14 0,9-14-8,1-1 0,0 1 0,0-1 0,1 1 0,0 0 0,0 0 0,0 0 0,1-1 0,-1 1-1,2 0 1,-1 0 0,0 0 0,1 0 0,0 0 0,1-1 0,-1 1 0,5 10 0,-3-12 1,-1 1 0,1-1 0,0 0 0,0 0 0,0 0 0,0 0 0,1 0 0,0-1 0,0 1-1,0-1 1,0 0 0,0 0 0,6 2 0,-4-1-18,1-1-1,0-1 1,-1 1 0,1-1-1,0 0 1,0-1 0,0 1-1,14 0 1,-18-3-239,0 1 1,0-1-1,0 1 1,-1-1-1,1 0 0,0 0 1,-1 0-1,5-3 1,-2 2-2224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11552,'0'0'928,"74"-16"-1096,-58 14 64,-7-2-8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8432,'0'0'152,"123"-12"8,12 0 72,16-11 8,8-1 216,18-4 16,29 4 152,-47 0 8,-64 2-8,-13 7 8,15-1-128,-8 0-8,-15 8-168,-37 4-8,-7 4-208,2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2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432 619 3808,'0'0'8364,"-13"-4"-7982,-44-12-2,49 15-287,-1 0-1,1 0 1,-1 1 0,0 0-1,1 1 1,-1-1-1,1 2 1,-1-1 0,1 1-1,0 1 1,-10 3-1,0 0 97,3-1 9,0 1-1,1 0 1,0 1 0,1 1-1,0 0 1,0 0 0,0 2-1,1-1 1,1 2-1,0 0 1,0 0 0,1 1-1,0 0 1,1 0 0,1 1-1,0 1 1,-11 24-1,16-30-88,1 1-1,-1 0 0,1 0 0,1 0 1,0 0-1,0 0 0,1 0 0,0 0 1,0 0-1,1 0 0,0 0 0,1 0 0,0 0 1,1-1-1,-1 1 0,2-1 0,-1 1 1,1-1-1,0 0 0,1 0 0,0-1 0,8 11 1,-9-14-72,-1 0 1,1-1 0,0 1 0,1-1-1,-1 0 1,0 0 0,1 0 0,0-1-1,0 1 1,-1-1 0,1 0 0,0-1-1,1 1 1,-1-1 0,0 0 0,0 0-1,1-1 1,-1 0 0,0 1-1,1-2 1,-1 1 0,0-1 0,1 0-1,-1 0 1,0 0 0,0-1 0,0 1-1,0-1 1,0-1 0,0 1 0,-1-1-1,1 1 1,-1-1 0,1-1 0,3-3-1,3-2 9,0-1 0,-1 0-1,-1 0 1,0-1 0,0 0-1,-1-1 1,-1 1 0,0-2-1,0 1 1,-1-1-1,-1 0 1,0 0 0,-1 0-1,0-1 1,-1 0 0,-1 1-1,0-1 1,-1 0 0,0 0-1,-2-16 1,1 29-28,0-1 0,0 0 0,0 1 0,0-1 0,-1 0 0,1 1 0,0-1 0,-1 1 0,0-1 0,1 0 0,-1 1 0,0-1 0,0 1 0,-1-3 0,1 4-4,1-1 0,-1 1-1,1 0 1,-1-1 0,0 1 0,1 0-1,-1 0 1,1-1 0,-1 1 0,1 0-1,-1 0 1,0 0 0,1 0 0,-1 0-1,0 0 1,1 0 0,-1 0 0,1 0 0,-1 0-1,0 0 1,1 0 0,-1 0 0,0 0-1,1 1 1,-2-1 0,0 2 11,-1 0 0,1-1 1,0 1-1,-1 0 0,1 0 0,0 0 1,0 0-1,0 1 0,1-1 0,-1 0 1,0 1-1,1-1 0,0 1 0,-1 0 1,0 2-1,0 2 10,1 1 0,-1-1 0,1 0 0,0 0 0,1 1 0,0-1 0,0 1 0,1-1-1,-1 0 1,2 1 0,-1-1 0,3 9 0,-2-11 6,0 1-1,0-1 0,1 0 1,0 1-1,0-1 0,0 0 1,0-1-1,1 1 0,-1-1 1,1 1-1,0-1 0,1 0 1,-1 0-1,1-1 0,0 1 1,5 2-1,-6-5-20,-1 0 1,0 0-1,0 0 0,0-1 1,0 1-1,0-1 0,1 0 0,-1 0 1,0 0-1,0 0 0,1-1 1,-1 1-1,0-1 0,0 0 1,0 0-1,0 0 0,0 0 1,0 0-1,4-3 0,6-4 62,1 0-1,19-17 0,-24 18-38,4-3 10,2-1 26,-1 0 1,0-1-1,23-26 1,-20 17 27,1 2 0,2 0 0,-1 1 0,25-16 0,-42 33-91,0-1 1,0 1-1,1 0 1,-1 0 0,0-1-1,1 1 1,-1 1-1,1-1 1,-1 0 0,1 1-1,-1-1 1,5 0-1,-6 2-9,0-1 0,0 0-1,0 0 1,0 0-1,0 1 1,1-1-1,-1 0 1,0 1 0,0-1-1,-1 1 1,1-1-1,0 1 1,0 0 0,0-1-1,0 1 1,0 0-1,-1 0 1,1-1 0,0 1-1,-1 0 1,1 0-1,0 0 1,-1 0-1,1 0 1,-1 0 0,0 0-1,1 0 1,-1 0-1,0 0 1,1 0 0,-1 2-1,3 19 103,-1 0 0,0 0 1,-4 41-1,1-4 233,0-58-331,1-1 0,0 1 0,0 0 0,0 0 0,0-1 0,0 1 1,0 0-1,0 0 0,1-1 0,-1 1 0,0 0 0,0 0 0,0-1 0,1 1 0,-1 0 1,0-1-1,1 1 0,-1 0 0,1-1 0,-1 1 0,1-1 0,0 1 0,-1 0-2,1-1 0,0 0 0,-1 0 0,1 0 0,-1 0 0,1 0 0,-1 0 0,1-1 0,0 1 0,-1 0 0,1 0 0,-1 0 0,1 0 0,-1-1 0,1 1 0,-1 0 0,1-1 0,-1 1 0,1 0 0,-1-1 0,1 0 0,29-31 177,-26 26-189,45-59 88,11-16 2,-52 72-66,0 0 0,1 0-1,0 1 1,1 1 0,0-1-1,10-5 1,-19 12-18,0 1 0,0-1 0,-1 1 1,1-1-1,0 1 0,0 0 0,0-1 0,0 1 0,0 0 0,-1-1 0,1 1 1,0 0-1,0 0 0,0 0 0,0 0 0,0 0 0,0 0 0,0 0 0,0 0 1,0 1-1,-1-1 0,1 0 0,0 0 0,0 1 0,0-1 0,0 0 0,0 1 0,-1-1 1,1 1-1,0-1 0,0 1 0,-1 0 0,1-1 0,0 1 0,-1 0 0,1-1 1,-1 1-1,1 0 0,-1 0 0,1-1 0,-1 1 0,1 0 0,-1 0 0,0 0 0,0 0 1,1 0-1,-1 0 0,0 1 0,2 7 16,-1 0 1,0-1-1,0 1 1,-1 10-1,0-14-14,-1 21 48,1 7 90,4 38 1,-3-63-96,0 0 1,1 1 0,0-1 0,0 0 0,1 0-1,0 0 1,0 0 0,1 0 0,8 11 0,-9-16-28,0 0 1,0 0-1,0-1 1,0 1 0,0-1-1,1 0 1,-1 0-1,1 0 1,-1-1-1,1 1 1,0-1-1,0 0 1,-1 0-1,1 0 1,0 0 0,0-1-1,0 1 1,0-1-1,0 0 1,0-1-1,0 1 1,0-1-1,6-1 1,6-1 28,0-2 0,-1 1 0,1-2 0,21-11-1,-3-1 48,-1-3-1,59-45 0,49-63 135,-130 118-207,-3 4-3,-1 0 0,1-1-1,-1 0 1,-1-1 0,7-11-1,-12 20-19,-1 0 0,0 0 0,0 0 0,0 0 0,0 0 0,0 0 0,0-1 0,0 1 0,0 0 0,0 0 0,0 0 0,0 0 0,1 0 0,-1 0 0,0 0 0,0 0 0,0-1 0,0 1 0,0 0 0,0 0 0,0 0 0,0 0 0,0 0 0,0 0 0,0-1 0,0 1 0,0 0 0,0 0 0,0 0 0,0 0 0,0 0 0,-1 0 0,1 0 0,0-1 0,0 1 0,0 0 0,0 0 0,0 0 0,0 0 0,0 0 0,0 0 0,0 0 0,0 0 0,0 0 0,-1 0 0,1-1 0,0 1 0,0 0 0,0 0 0,0 0 0,0 0 0,0 0 0,0 0 0,-1 0 0,1 0 0,0 0 0,-10 3 30,-14 9 10,23-11-38,-19 11 45,0 2-1,2 0 0,-1 2 1,2 0-1,0 1 0,1 0 1,1 1-1,1 1 0,-22 36 1,33-48-42,0 0 1,0 0-1,0 0 1,1 1-1,0-1 1,0 1 0,1 0-1,0 0 1,0-1-1,1 12 1,0-14-12,1 0 1,-1-1-1,1 1 1,0 0-1,0 0 1,0-1 0,1 1-1,0-1 1,0 1-1,0-1 1,0 0-1,1 0 1,-1 0-1,1 0 1,0 0 0,1 0-1,5 5 1,-7-8-2,0 1-1,0-1 1,0 0 0,0 0 0,0 0 0,0 0-1,0 0 1,1-1 0,-1 1 0,0-1 0,0 1-1,1-1 1,-1 0 0,0 0 0,0 0 0,4 0 0,-1-1-5,0 0 1,0-1-1,0 1 1,0-1-1,0 0 1,9-5-1,0-2-7,0 0-1,-1-2 1,19-16 0,-16 10-3,0 0 1,-1-1-1,19-31 1,31-65-40,-48 83 55,7-18 12,-2-1-1,-3-1 1,-1-1 0,-3 0-1,-2-1 1,8-80 0,-17 103-4,-2-1 1,-1 1-1,-1-1 1,-2 1-1,-8-44 1,9 68-4,-1 1 0,1-1 0,-1 1 0,0 0 0,0 0 0,-1 0 0,0 0 0,-5-7 0,8 11 2,-1 0-1,0 0 0,0 0 1,0 0-1,0 0 0,0 0 1,-1 0-1,1 0 0,0 0 1,0 1-1,-1-1 0,1 0 1,0 1-1,-1-1 0,1 1 1,0-1-1,-1 1 0,1 0 1,-1 0-1,1 0 0,0 0 1,-1 0-1,1 0 0,-1 0 0,1 0 1,-1 0-1,1 1 0,0-1 1,-1 0-1,1 1 0,0-1 1,-1 1-1,1 0 0,0-1 1,-3 3-1,-3 3 8,0 0 0,0 1-1,1-1 1,0 1 0,0 1-1,0-1 1,1 1 0,0 0 0,1 0-1,0 1 1,-4 10 0,-4 13 67,-12 56 0,15-41 28,1 0 0,3 1 0,1 0 0,3 0 0,2 0 0,2 0-1,2 0 1,2-1 0,2 1 0,17 51 0,-23-93-54,-1 0 1,0 0-1,1 0 1,0-1-1,1 1 1,-1-1-1,1 0 1,0 1-1,1-2 1,-1 1-1,1 0 1,0-1-1,7 5 1,-9-7-277,0 0 1,0 0-1,0 0 0,0-1 1,1 0-1,-1 1 1,1-1-1,-1 0 1,1-1-1,-1 1 1,1 0-1,0-1 1,-1 0-1,1 0 0,0 0 1,-1-1-1,1 1 1,-1-1-1,1 1 1,0-1-1,-1-1 1,0 1-1,7-3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7752,'0'0'1420,"10"5"-1016,3 2-271,0 1 0,-1 0 0,0 1 0,0 1 0,-1-1 0,-1 2 0,0 0 0,0 0 0,9 14 0,1 6 110,-2 1 0,-1 1 0,-1 0 0,-2 1 0,-1 1 0,-2 0 0,-1 1 0,8 65 0,-15-78-66,-1 0-1,-1 1 1,-2-1-1,0 1 1,-1-1 0,-1 0-1,-2 0 1,0 0 0,-1 0-1,-2-1 1,0 0-1,-1 0 1,-1-1 0,-26 39-1,3-14-405,-57 59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4616,'0'0'4852,"-8"10"-4350,-45 60 772,39-52 426,13-17-1546,1-1 1,-1 1 0,1-1 0,-1 1 0,1-1-1,0 1 1,-1 0 0,1-1 0,0 1 0,-1-1 0,1 1-1,0 0 1,0-1 0,0 1 0,-1 0 0,1-1-1,0 1 1,0 1 0,15 0 2775,-11-2-2882,121-7 1085,2 0-402,-37 3-148,42 2 601,-66 12-387,-57-8-643,-4 1-190,3 0 666,-8-3-705,0 0 0,0 0 1,0 0-1,1 0 0,-1 0 0,0 0 1,0 0-1,0 0 0,0 0 1,0 0-1,1 0 0,-1 0 0,0 0 1,0 0-1,0 0 0,0 0 1,0 0-1,0 0 0,1 0 1,-1 0-1,0 0 0,0 0 0,0 0 1,0 0-1,0-1 0,0 1 1,0 0-1,0 0 0,0 0 0,1 0 1,-1 0-1,0 0 0,0 0 1,0-1-1,0 1 0,0 0 1,0 0-1,0 0 0,0 0 0,0 0 1,0-1-1,0 1 0,0 0 1,0 0-1,0 0 0,0 0 0,0 0 1,0-1-1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6824,'0'0'5256,"2"10"-4768,-1-8-512,2 17 1315,0 0 0,0 28 0,-3-27-985,-5 310 2825,7-242-2352,1-22 165,-3-65-909,0 0 1,0 0-1,0 1 1,0-1 0,0 0-1,0 0 1,1 0-1,-1 1 1,0-1 0,1 0-1,-1 0 1,1 0-1,-1 0 1,1 0 0,-1 0-1,1 0 1,0 0-1,1 2 1,-1-3-12,-1 1-1,1-1 1,0 0-1,0 1 1,0-1 0,-1 0-1,1 0 1,0 1 0,0-1-1,0 0 1,0 0-1,-1 0 1,1 0 0,0 0-1,0 0 1,0 0-1,0-1 1,0 1 0,-1 0-1,2-1 1,3-1 3,0 0 0,0-1 0,0 0 1,0 0-1,0 0 0,7-7 0,27-32-345,-27 27-2349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96 5320,'0'0'10350,"7"10"-9963,24 32-27,-29-41-326,0 0 1,-1 1-1,1-1 1,0 0-1,0 0 1,0 0-1,0 0 1,1 0-1,-1-1 1,0 1-1,0-1 1,0 1-1,1-1 1,-1 0-1,0 0 1,0 0-1,1 0 1,-1 0-1,0 0 1,0-1-1,1 1 1,-1-1-1,2 0 1,7-1 150,5 0 93,-8 2-43,-1 0-1,1-1 0,0-1 1,14-3-1,-21 4-187,1 0 0,0 0 1,-1 1-1,1-1 0,0 0 0,-1 0 0,1-1 0,-1 1 0,0 0 1,1 0-1,-1-1 0,0 1 0,0-1 0,0 1 0,0-1 1,0 1-1,0-1 0,0 0 0,0 0 0,-1 1 0,1-1 0,-1 0 1,1 0-1,-1 0 0,1-2 0,-1-3 91,0 1 1,0-1-1,0 1 1,-1-1-1,0 1 0,0-1 1,-1 1-1,-3-10 0,4 14-101,1 0 0,-1-1-1,-1 1 1,1 0 0,0 0 0,0 0-1,-1 0 1,1 1 0,-1-1-1,0 0 1,1 1 0,-1-1-1,0 1 1,0-1 0,0 1-1,0 0 1,0 0 0,0 0-1,0 0 1,-1 0 0,1 0 0,0 0-1,0 1 1,-1 0 0,1-1-1,-4 1 1,-7 0 77,9-1-71,0 1 0,-1 0 0,1 0 0,-1 1 0,1-1 0,0 1 0,-1 0 0,1 0 0,0 1 0,0-1 0,0 1 0,-5 2 0,-4 4 49,1 0 0,0 1 0,1 1 0,0 0-1,0 0 1,1 1 0,0 0 0,1 1 0,-13 21-1,12-16 19,1 1 0,1 0-1,0 0 1,2 0-1,0 1 1,-6 36 0,11-48-71,0-1 1,0 1 0,1-1 0,0 0 0,0 1 0,1-1 0,0 1-1,0-1 1,0 0 0,1 1 0,0-1 0,0 0 0,4 8-1,-3-9-13,0-1 0,1 0 0,-1 1 0,1-1 0,0 0 0,0-1 0,0 1 0,1-1-1,-1 0 1,1 0 0,0 0 0,0 0 0,0-1 0,0 0 0,9 3 0,2-2-2,1 0 0,-1-2 1,1 1-1,-1-2 1,24-2-1,0 1 27,4 2 16,-7 0 73,52-6 0,-81 4-96,11-1-246,-1-1 1,33-10 0,-32 6-3223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4416,'0'0'14393,"12"-7"-14128,35-25-5,-42 28-177,1 0 0,0 1 0,0 0 0,1 0 0,-1 1 0,1-1 0,-1 1 0,14-2-1,-15 3-8,-1 1 67,-1-1 0,1 0 0,-1 1 0,1 0 0,0 0 0,-1 0 0,1 0 0,0 0 0,-1 1 1,1 0-1,6 2 0,-9-2-93,1 0 1,-1 0-1,1 0 1,-1 0 0,1 1-1,-1-1 1,0 0-1,0 1 1,1-1 0,-1 1-1,0 0 1,0-1-1,-1 1 1,1 0-1,0 0 1,0-1 0,-1 1-1,0 0 1,1 0-1,-1 0 1,0 0 0,0 0-1,1 0 1,-2 0-1,1 2 1,0 6 40,0 25 382,6 52 0,-4-76-395,0-1 1,0 0 0,1 0 0,0 0 0,1 0 0,0-1 0,0 1 0,1-1 0,11 15 0,-14-22-57,1 1 0,-1-1 1,1 0-1,0 0 0,0 0 0,0 0 1,0 0-1,0-1 0,0 1 0,0-1 0,1 0 1,-1 0-1,1 0 0,-1 0 0,1 0 1,-1-1-1,1 0 0,3 0 0,0 0 29,1 0 0,0-1 0,-1 0 0,1 0 0,-1-1 0,1 0 0,9-3 0,-12 2-24,1 0 0,-1 1 0,0-2 1,0 1-1,-1-1 0,1 0 0,-1 0 0,1 0 1,-1 0-1,3-5 0,4-7 81,16-30 0,-16 27-38,-5 7-13,-1 0 0,0-1-1,-1 0 1,0 0 0,4-26 0,-5 15 69,-1-1 0,-1-33 1,-6 11 61,3 36-94,0 0 0,1 0 0,1 0-1,-1-1 1,3-10 0,-2 20-81,1 1 0,0 0 1,-1 0-1,1 0 0,0 0 0,0 0 1,0 0-1,0 0 0,0 0 0,0 1 1,0-1-1,0 0 0,0 0 0,0 1 1,0-1-1,0 1 0,0-1 0,1 1 1,-1-1-1,0 1 0,0 0 1,2 0-1,35-7 61,-30 6-51,5-1-1,1 1 0,-1 0 0,0 1 0,1 1 0,-1 0 0,0 0 0,0 1 0,0 1 0,0 0 0,0 1 0,0 1 0,14 7 0,9 8 236,-23-2-939,-11-12-3485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4616,'0'0'20154,"-8"10"-19963,4-5-166,-5 6 87,0 1-1,0 0 1,2 0 0,-1 1 0,-5 13 0,5-5 93,5-14-133,0-1-1,0 1 0,1 0 0,0 0 1,1 0-1,-1 0 0,0 11 1,0 6 157,0 4 50,2-27-264,1 0 0,-1 0-1,1 1 1,-1-1 0,1 0-1,0 0 1,-1 0 0,1 0 0,0 0-1,0 0 1,0 0 0,-1 0-1,1 0 1,0 0 0,0 0-1,1 0 1,-1-1 0,0 1-1,0 0 1,1 0 0,2 0 10,-1-1 1,1 1 0,0-1-1,-1 1 1,1-1 0,0 0-1,-1 0 1,1-1-1,-1 1 1,1-1 0,0 0-1,-1 0 1,0 0 0,1 0-1,3-2 1,-1 1 65,-4 1-100,0 0 1,0 0-1,0 0 0,0 0 0,-1 0 0,1 0 0,0 0 1,-1 0-1,1-1 0,-1 1 0,2-2 0,5-13-4539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58 126 8744,'0'0'19559,"-1"-10"-19480,-2-31-6,3 39-62,0 1 0,1-1-1,-1 0 1,0 1 0,0-1 0,1 1 0,-1-1-1,1 1 1,-1-1 0,1 1 0,0-1 0,1-2-1,-2 4-3,0 0 0,0-1-1,1 1 1,-1 0 0,0-1-1,0 1 1,0 0 0,1 0 0,-1 0-1,0-1 1,0 1 0,1 0-1,-1 0 1,0 0 0,0 0-1,1-1 1,-1 1 0,0 0-1,1 0 1,-1 0 0,0 0 0,1 0-1,-1 0 1,0 0 0,1 0-1,-1 0 1,0 0 0,1 0-1,-1 0 1,0 0 0,0 0 0,1 0-1,-1 0 1,0 0 0,1 0-1,-1 1 1,0-1 0,1 0-1,-1 0 1,1 1 65,-22 3 217,13 1-267,5-3-16,0 0-1,0 0 1,0-1 0,0 1 0,-1-1-1,1 0 1,0 0 0,-1 0-1,-5 1 1,9-2-5,0 0-1,0 0 1,-1 0-1,1 0 1,0 0-1,0 0 1,-1 0-1,1 0 1,0 0-1,0 0 1,0 0-1,-1 0 1,1 1-1,0-1 1,0 0-1,0 0 1,-1 0-1,1 0 1,0 0-1,0 1 1,0-1-1,0 0 1,-1 0-1,1 0 1,0 1-1,0-1 0,0 0 1,0 0-1,0 0 1,0 1-1,0-1 1,-1 0-1,1 0 1,0 1-1,0-1 1,0 0-1,0 0 1,0 1-1,0-1 1,0 0-1,2 0 9,0-9-15,0 3-206,0-1 1,0 1 0,0 0-1,0 0 1,1 1 0,0-1-1,1 0 1,-1 1 0,6-6-1,-5 5-1866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1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3912,'0'0'17465,"0"13"-17137,0-2-246,-6 82 725,3-69-536,-2 17 548,-1 44 0,2-53-62,2-23-81,2-24-417,4-17-95,1 0 0,14-50 0,4-22 258,-19 83-209,0 0-365,-3 6-4452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3408,'0'0'16817,"10"-2"-16601,53-10 282,0 3 0,0 2 0,85 3 0,-72 11-51,10 0-14,44 0 208,-104-5-528,-14 0-60,-1-1 1,1 0-1,0-1 0,-1 0 1,16-3-1,10-2 94,-23 3-7,0 0 0,24-7 0,-31 6-364,16-4 542,-9 5-3795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71 1496,'0'0'3000,"8"-9"-2865,27-30-3,-26 29 121,-6 8-29,0 1 0,0-1 1,0 1-1,0-1 0,0 1 1,0 0-1,0 0 0,5 0 0,-10 1 614,1 0 0,-1 1-1,1-1 1,-1 1-1,1-1 1,-1 1-1,1 0 1,0-1-1,-1 1 1,1 0-1,-2 1 1,-29 27-658,14-12 572,-123 115 645,18-11-408,70-67-234,-90 73 0,127-115-600,0 1 1,0 1 0,2 0-1,0 1 1,0 1-1,-14 22 1,27-37-142,1 1 16,-1 0 1,0-1 0,0 1-1,0 0 1,0-1 0,0 1 0,-1-1-1,1 1 1,0-1 0,-1 0-1,1 0 1,-1 1 0,1-1 0,-1 0-1,0 0 1,1 0 0,-1-1-1,0 1 1,0 0 0,0-1 0,0 1-1,-1 0 1,4-3-375,0 1 0,1 0 0,-1-1-1,0 0 1,0 1 0,0-1 0,0 0 0,0 1 0,1-5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28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123 581 4312,'0'0'10929,"-11"2"-10541,-35 10-8,43-10-321,0 0-1,0 0 1,1 1 0,-1-1 0,1 0 0,-1 1 0,1-1-1,0 1 1,0 0 0,0 0 0,0 0 0,1 0-1,-1 0 1,1 0 0,0 0 0,-1 1 0,2-1 0,-1 0-1,-1 7 1,-1 4 157,-4 8 54,2 1 1,1 1 0,0-1-1,2 0 1,1 1 0,3 43-1,-1-61-170,0 1-1,0-1 1,1 0-1,0 1 1,0-1-1,1 0 1,5 10-1,-6-13-43,0 0 0,0 0 0,0-1 0,0 1-1,1 0 1,-1-1 0,1 0 0,-1 1 0,1-1 0,0 0 0,0-1-1,0 1 1,0 0 0,0-1 0,0 0 0,5 2 0,-4-3-6,0 1 1,-1-1-1,1-1 1,-1 1-1,1 0 1,-1-1-1,1 0 0,-1 0 1,1 0-1,-1 0 1,0 0-1,1-1 1,-1 1-1,0-1 1,0 0-1,0 0 1,4-4-1,5-4 85,0-1-1,15-18 1,-5 1 4,-1-2 1,-2-1-1,-1 0 0,18-43 1,-12 23 49,-19 41-114,-1-1 0,0 1-1,0-1 1,-1 0 0,-1 0-1,0-1 1,-1 1 0,1-18-1,-2 28 70,-1 3-120,0-1-1,0 1 0,0-1 1,0 1-1,1 0 1,-1-1-1,0 1 0,1 0 1,0-1-1,-1 1 1,1 4-1,0-6-12,-12 58 210,6-36-156,1 1 1,2 0-1,0 0 1,1 0-1,2 28 1,1-38-23,0 1 0,1-1 0,1 0 0,0 0 1,0 0-1,2 0 0,-1 0 0,2-1 1,-1 0-1,2 0 0,13 20 0,-18-29-26,0 0-1,0-1 1,0 1-1,0-1 1,0 1-1,1-1 0,-1 0 1,0 0-1,1 0 1,0 0-1,-1-1 1,1 1-1,0-1 1,0 0-1,0 1 1,0-1-1,0 0 0,0-1 1,1 1-1,-1-1 1,0 1-1,0-1 1,0 0-1,1 0 1,-1 0-1,0-1 1,0 1-1,0-1 0,1 1 1,-1-1-1,0 0 1,0-1-1,0 1 1,0 0-1,-1-1 1,1 0-1,3-2 1,5-4 21,-1 0 1,-1-1 0,0 0 0,0-1 0,8-10 0,3-4 6,-2 1 34,25-41 0,-28 41 10,0 0 0,30-33 0,-39 50-80,-1 0-1,1 1 1,1 0-1,-1 0 0,0 1 1,1 0-1,0 0 1,0 0-1,0 1 0,1 0 1,-1 0-1,1 1 0,12-2 1,-19 4-7,1-1 0,-1 1 0,1 0 0,-1 0 1,1 1-1,-1-1 0,1 0 0,-1 0 0,1 1 0,-1-1 1,1 1-1,-1-1 0,1 1 0,-1-1 0,0 1 0,1 0 1,-1 0-1,0 0 0,0 0 0,0 0 0,0 0 0,1 0 1,-1 0-1,-1 0 0,1 1 0,0-1 0,0 0 0,0 0 1,-1 1-1,1-1 0,0 1 0,-1-1 0,0 1 0,1-1 1,-1 1-1,0-1 0,0 1 0,1 1 0,0 8 29,-1 0 0,0-1 0,0 1-1,-3 12 1,3-21-26,-8 52 137,4-29 40,-2 43 0,6-67-180,-1-1 0,1 0 0,0 1 0,0-1 0,0 0 0,0 1 0,1-1-1,-1 0 1,0 1 0,0-1 0,0 0 0,0 1 0,0-1 0,0 0 0,0 0 0,0 1 0,1-1 0,-1 0 0,0 1-1,0-1 1,0 0 0,1 0 0,-1 0 0,0 1 0,0-1 0,1 0 0,-1 0 0,0 0 0,1 1 0,-1-1-1,0 0 1,0 0 0,1 0 0,-1 0 0,0 0 0,1 0 0,-1 0 0,0 0 0,1 0 0,-1 0 0,0 0 0,1 0-1,-1 0 1,0 0 0,1 0 0,-1 0 0,0 0 0,1 0 0,-1 0 0,0 0 0,0-1 0,1 1 0,-1 0 0,0 0-1,1 0 1,-1 0 0,0-1 0,0 1 0,0 0 0,1 0 0,-1-1 0,0 1 0,20-16 17,-19 14-18,62-65 21,-42 43-9,44-41-1,56-36-12,-121 101 1,0 0 0,1-1-1,-1 1 1,0 0 0,1-1-1,-1 1 1,0 0 0,1 0-1,-1-1 1,0 1 0,1 0-1,-1 0 1,1-1 0,-1 1-1,1 0 1,-1 0 0,0 0-1,1 0 1,-1 0 0,1 0-1,-1 0 1,1 0 0,-1 0 0,0 0-1,1 0 1,-1 0 0,1 0-1,-1 0 1,1 0 0,-1 0-1,1 1 1,-1-1 0,0 0-1,1 1 1,0 0 3,0 0 1,-1 0-1,1 0 0,-1 0 0,1 0 1,-1 0-1,1 1 0,-1-1 0,0 0 1,0 0-1,1 0 0,-1 2 0,-2 36 102,2-39-106,-3 48 163,4 72 0,0-109-128,0 0-1,1 0 1,2 13 0,-3-21-20,0 1 1,0-1 0,1 0-1,-1 1 1,1-1-1,-1 0 1,1 0 0,0 0-1,0 0 1,1 0-1,-1 0 1,1 0 0,3 2-1,-5-4-11,0 0-1,1-1 0,-1 1 1,1-1-1,-1 1 1,1-1-1,-1 1 0,1-1 1,-1 0-1,1 0 1,-1 0-1,1 0 0,-1 0 1,1 0-1,0 0 1,-1-1-1,1 1 0,-1 0 1,1-1-1,-1 1 1,0-1-1,1 0 0,-1 1 1,1-1-1,-1 0 1,2-2-1,5-2 11,-1-1 0,0 0 0,7-10 0,-8 11-2,19-24 38,-1-2 1,22-37-1,7-9 46,-49 71-64,-2 3-19,0 0 0,0 1 0,0-1 1,0 0-1,0 1 0,6-5 0,-7 34 69,-1-13-59,1-1 0,0 1 0,2-1 0,-1 0-1,2 0 1,0 0 0,0 0 0,1-1 0,0 1-1,10 14 1,-12-23-17,0-1 0,1 0 0,-1 0 0,0 0 0,1 0 0,0-1 0,0 1 0,0-1 0,0 0 0,0 0 0,0-1 0,6 2 0,-6-1-3,-1-2-1,0 1 0,0 0 0,1-1 0,-1 1 0,1-1 0,-1 0 0,0 0 0,1 0 0,-1-1 0,0 1 1,1-1-1,-1 0 0,0 0 0,1 0 0,-1 0 0,4-2 0,11-11 19,0-1 0,0 0 1,-2-2-1,0 1 0,-1-2 0,-1 0 1,23-37-1,67-152 137,-102 202-155,29-73 115,-3-1 0,-4-1 1,16-99-1,-18 94-31,-22 75-49,-6 13-9,-6 17 13,-5 24 20,-23 89 0,18-51-9,-194 574 322,197-601-361,6-18 3,-1-1-1,-19 37 1,2-3 54,24-52-20,-1 1 1,-19 32-1,18-39 22,12-23-42,14-23-44,32-40-188,3 2 0,118-124 0,-89 117-119,164-125 0,-218 184 337,29-29 0,-46 37 71,-16 15 8,-20 16-20,18-14-56,1 0 0,1 1 0,-1 0 1,1 0-1,0 1 0,0-1 0,1 1 1,-1 0-1,2 1 0,-1-1 0,1 1 0,0 0 1,1 0-1,0 1 0,0-1 0,1 0 1,-2 10-1,3-9-3,0 0 0,0 0 1,1 0-1,0 0 0,1 0 1,0 1-1,2 8 1,-2-16-20,-1 0 1,1 0 0,0 0-1,-1 0 1,1 0 0,1 0-1,-1 0 1,0 0 0,0 0 0,1 0-1,-1 0 1,1-1 0,-1 1-1,1-1 1,0 1 0,-1-1-1,1 0 1,0 1 0,0-1 0,0 0-1,0 0 1,0 0 0,0-1-1,1 1 1,-1 0 0,0-1-1,0 0 1,0 1 0,1-1 0,-1 0-1,0 0 1,0 0 0,1 0-1,1-1 1,5 0 0,-1-1 0,1-1 0,-1 1 0,1-1 0,-1 0 0,0-1 0,0 0 0,-1 0 0,1-1 0,12-11 1,-14 12 9,-1-1 1,0 0-1,0 0 1,0 0 0,-1-1-1,1 1 1,-1-1-1,-1 0 1,1-1 0,-1 1-1,0-1 1,-1 1-1,4-14 1,-5 17-4,-1 0 1,0 1-1,-1-1 0,1 1 1,0-1-1,-1 1 0,1-1 1,-1 1-1,0-1 0,0 1 1,0 0-1,0-1 0,0 1 1,-1 0-1,1 0 0,-1 0 1,1 0-1,-1 0 0,-3-3 1,-3-2 50,0 1 0,1 0 1,-15-8-1,22 14-56,-1-1 0,1 1 0,0 0 1,0 0-1,-1 0 0,1 0 0,0 0 0,0 0 0,-1-1 1,1 1-1,0 0 0,0 0 0,0 0 0,-1-1 0,1 1 0,0 0 1,0 0-1,0 0 0,0-1 0,0 1 0,-1 0 0,1-1 0,0 1 1,0 0-1,0 0 0,0-1 0,0 1 0,0 0 0,0 0 0,0-1 1,0 1-1,0 0 0,0-1 0,0 1 0,0 0 0,0 0 0,0-1 1,0 1-1,1 0 0,-1 0 0,0-1 0,0 1 0,0 0 0,0 0 1,0-1-1,1 1 0,-1 0 0,0 0 0,0 0 0,0-1 1,1 1-1,-1 0 0,0 0 0,0 0 0,1 0 0,-1 0 0,0-1 1,0 1-1,1 0 0,-1 0 0,0 0 0,0 0 0,1 0 0,-1 0 1,0 0-1,0 0 0,1 0 0,-1 0 0,22-5-13,-22 4 10,52-6-75,-36 6 40,0-1 0,-1-1 1,1 0-1,-1-1 0,1-1 0,21-9 1,3-4-41,-33 16 93,-1 0-1,1-1 1,0 0 0,-1 0-1,0-1 1,0 1-1,0-1 1,0-1 0,0 1-1,-1-1 1,0 0 0,9-11-1,-13 14 6,0 0 0,1 0 0,-1 0 0,1 0 0,-1 0 0,1 1 0,0-1 0,0 0 0,0 1-1,0-1 1,0 1 0,0 0 0,0 0 0,0 0 0,1 0 0,-1 0 0,0 0 0,5-1 0,-2 2-16,-1 0 0,0 0 0,0 0 1,1 0-1,-1 1 0,0 0 0,0 0 0,0 0 1,0 0-1,5 3 0,3 1 4,-1 1 1,0 1-1,0 0 0,0 0 1,-1 1-1,12 13 0,-18-17 13,1 1-1,-1 0 1,-1-1-1,1 2 1,-1-1-1,0 0 1,0 1-1,-1 0 1,1-1-1,-1 1 1,1 7-1,0 4 110,-1-1 1,0 30-1,1 4-32,-3-48-99,0 0 0,0 0 0,0-1 0,0 1 0,1 0 0,-1 0 0,1-1 0,-1 1 0,1 0 0,0-1 0,0 1 0,0 0 0,0-1 0,0 1 0,0-1 0,0 0 0,0 1 0,0-1 0,1 0 0,-1 0 0,1 0 0,-1 0 0,1 0 0,-1 0 0,1 0 0,-1 0 0,1 0 0,0-1 0,0 1 0,-1-1 0,1 1 0,0-1 0,0 0 0,2 0 0,0 0 0,0 0 0,0 0 0,0-1 0,0 0 0,0 0 0,0 0 0,0 0 0,0-1 0,0 1 0,0-1 0,-1 0 0,1 0 0,-1 0 0,5-4 0,62-57 0,-4-3 0,66-83 0,-131 147 0,0 1 0,1-1 0,-1 1 0,1-1 0,-1 1 0,1-1 0,0 1 0,-1 0 0,1 0 0,0 0 0,0 0 0,0 0 0,0 0 0,0 0 0,0 0 0,0 1 0,0-1 0,0 1 0,4 0 0,-5 0 0,1 0 0,0 1 0,-1-1 0,1 1 0,-1-1 0,1 1 0,-1 0 0,1 0 0,-1 0 0,1 0 0,-1 0 0,1 0 0,-1 0 0,0 0 0,0 1 0,0-1 0,0 0 0,0 1 0,0-1 0,0 1 0,0-1 0,0 1 0,0 3 0,4 11 0,0 0 0,-1 1 0,-1 0 0,-1 0 0,-1 0 0,0 0 0,-2 21 0,1-24 0,0-13 0,0-1 0,0 1 0,0-1 0,0 1 0,0-1 0,0 1 0,0-1 0,0 1 0,1-1 0,-1 0 0,0 1 0,0-1 0,0 1 0,0-1 0,1 0 0,-1 1 0,0-1 0,0 1 0,1-1 0,-1 0 0,0 1 0,1-1 0,-1 0 0,0 0 0,1 1 0,-1-1 0,0 0 0,1 0 0,-1 1 0,1-1 0,-1 0 0,1 0 0,18-3 0,15-15 0,18-26 0,-43 34 0,1 1 0,1 0 0,0 0 0,0 1 0,23-12 0,-26 17 0,-5 1 0,0 1 0,0-1 0,0 1 0,1 0 0,-1 0 0,7-1 0,-9 2 0,-1 1 0,1-1 0,0 0 0,0 0 0,0 0 0,-1 0 0,1 1 0,0-1 0,0 0 0,-1 1 0,1-1 0,0 1 0,-1-1 0,1 1 0,-1-1 0,1 1 0,0-1 0,-1 1 0,1-1 0,-1 1 0,1 0 0,-1-1 0,0 1 0,1 0 0,-1 0 0,0-1 0,1 1 0,-1 0 0,0 0 0,0-1 0,0 1 0,1 0 0,-1 0 0,0 1 0,1 17 0,0-1 0,-2 30 0,0-9 0,1-38 0,0-1 0,0 1 0,0-1 0,1 1 0,-1-1 0,0 1 0,0-1 0,0 0 0,0 1 0,1-1 0,-1 1 0,0-1 0,0 1 0,1-1 0,-1 0 0,0 1 0,1-1 0,-1 0 0,0 1 0,1-1 0,-1 0 0,1 0 0,-1 1 0,0-1 0,1 0 0,-1 0 0,1 1 0,-1-1 0,1 0 0,-1 0 0,1 0 0,-1 0 0,1 0 0,-1 0 0,1 0 0,-1 0 0,1 0 0,-1 0 0,1 0 0,-1 0 0,0 0 0,1 0 0,-1-1 0,1 1 0,-1 0 0,1 0 0,-1-1 0,1 1 0,0-1 0,27-13 0,-24 12 0,13-8 0,0-1 0,-1-1 0,-1-1 0,0 0 0,21-24 0,-25 27 0,0 0 0,0 0 0,1 1 0,26-15 0,-38 24 0,1-1 0,0 1 0,-1-1 0,1 1 0,0-1 0,-1 1 0,1 0 0,0-1 0,-1 1 0,1 0 0,0-1 0,0 1 0,-1 0 0,1 0 0,0 0 0,0 0 0,0 0 0,-1 0 0,1 0 0,0 0 0,0 0 0,0 0 0,-1 0 0,1 0 0,0 0 0,0 1 0,-1-1 0,1 0 0,0 1 0,0-1 0,-1 1 0,2 0 0,-1 0 0,-1 1 0,1-1 0,-1 1 0,0-1 0,1 0 0,-1 1 0,0-1 0,0 1 0,0 0 0,0-1 0,0 1 0,0-1 0,0 1 0,-1 2 0,-3 14 0,1 0 0,1 0 0,0 1 0,3 35 0,-1-49 0,1 0 0,0 0 0,-1-1 0,2 1 0,-1 0 0,0 0 0,1 0 0,0-1 0,0 1 0,1-1 0,-1 1 0,1-1 0,0 0 0,0 0 0,0 0 0,1-1 0,-1 1 0,1-1 0,0 0 0,0 0 0,0 0 0,8 4 0,-5-4 0,-1 0 0,1-1 0,0 0 0,-1 0 0,1-1 0,0 0 0,0 0 0,0 0 0,0-1 0,0 0 0,0 0 0,14-3 0,-13 0 0,1 1 0,0-2 0,-1 1 0,0-1 0,1 0 0,-1-1 0,-1 0 0,1 0 0,10-10 0,0-1 340,0-1 0,18-23 0,-30 34-804,-1-1 1,-1 0-1,1 0 1,-1 0-1,-1-1 1,1 1-1,-1-1 1,0 0-1,-1 0 1,2-8-1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8432,'0'0'9133,"7"11"-8704,-2-3-347,5 5 67,-1 1 1,2-1-1,0-1 1,12 11-1,72 63 1028,-42-37 22,2-2 0,103 69 1,-104-82-139,-52-32-1000,0 0-1,0 0 1,0 0-1,0 0 1,0 0-1,0 0 1,-1 0-1,1 1 1,-1-1-1,1 1 1,-1-1-1,0 1 1,0 0-1,0-1 1,0 1-1,-1 0 1,1 0-1,0 3 1,-1-5-93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8528,'0'0'6090,"-10"6"-5619,-31 25-8,39-29-427,0 0 0,1 0 1,0 0-1,-1 0 1,1 0-1,0 0 1,0 1-1,0-1 1,0 0-1,0 1 1,1-1-1,-1 0 1,1 1-1,-1-1 1,1 1-1,0-1 1,0 1-1,0 2 0,0 8 134,-13 98 960,-4 86 527,5 211 2719,18-328-2772,-6-80-1192,2-8-202,4-20-53,2-49 0,-4 31-60,7-44 78,-1 9 55,-2 0 1,-6-127 0,-11-27 376,12 235-617,-1-1 0,0 1 0,1 0 0,-1-1 0,0 1 0,1-1 0,-1 0 0,0 1 0,0-1 0,2-2-1,3 1-7,9-3 0,1 1-1,0 0 1,0 2-1,0 0 0,0 1 1,0 0-1,0 1 1,1 2-1,19 2 1,2 5-24,0 0 0,67 28 1,-103-36 38,0 0 0,-1 0 1,1 0-1,0 1 0,-1-1 1,1 1-1,-1-1 0,0 1 1,1 0-1,-1 0 0,0 0 1,0 0-1,0 0 0,-1 1 1,1-1-1,0 1 0,-1-1 1,1 1-1,-1 0 1,1 4-1,-1-4 1,-1 0 0,0 0 0,0 0 0,0 0-1,0 0 1,0 0 0,-1 0 0,1 0 0,-1 0 0,0 0 0,0 0 0,0 0 0,0 0 0,-1-1 0,1 1-1,-1-1 1,0 1 0,0-1 0,-2 4 0,-9 8 30,1-1 0,-2-1 0,0 0 0,0-1 0,-1 0 0,-23 11 0,-5 0 87,-56 20-1,64-33 59,27-8-135,1 1 1,0 0 0,0 0-1,-9 4 1,13-4-17,0-1 0,-1 0 0,1 0 0,-1 0 1,1 0-1,-1 0 0,-4 0 0,-2 5 33,139-12-70,-101 6 1,0 2 1,0 1-1,-1 1 0,1 2 1,-1 0-1,-1 2 0,32 13 1,-48-17 15,1 0 0,-1 1-1,0 0 1,-1 1 0,1 0 0,-1 0 0,0 1 0,0 0 0,-1 1-1,0 0 1,-1 0 0,0 0 0,0 1 0,11 19 0,-16-23 1,-1-1 0,0 1 0,0-1 0,0 1 0,0 0 0,-1-1 0,1 1 0,-1 0 0,-1-1 0,1 1 0,-1 0 0,1-1 0,-1 1 0,-1 0 0,1-1 0,0 1 0,-4 6 0,-2 3 5,-1-1 1,0 1 0,0-2-1,-11 14 1,5-11 55,-1-1 1,1 0-1,-2 0 1,0-2-1,-1 0 0,0-1 1,-1-1-1,0 0 0,0-1 1,-1-1-1,0-1 0,-1-1 1,1-1-1,-1 0 0,0-1 1,-1-1-1,1-2 0,-40 0 1,39-3-32,12 0-13,-1 1-1,1 1 0,-12 0 1,19 0-62,-1 1 1,1-1 0,0 0 0,0 1-1,0-1 1,-1 1 0,1 0-1,0 0 1,0 0 0,0 0 0,0 0-1,1 0 1,-1 1 0,0-1 0,0 0-1,1 1 1,-1-1 0,-2 4-1,2 4-850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15752,'0'0'344,"-12"7"-134,-4 3-113,-13 8 345,-27 23 0,48-34-204,0 0-1,1 0 0,0 1 1,0 0-1,0 0 0,1 0 1,-5 11-1,9-16-167,1 0-1,0-1 1,0 1 0,0 0-1,0 0 1,0 0 0,0 0-1,1 0 1,-1 0-1,1 0 1,0 0 0,0 0-1,0 0 1,0 0 0,1 0-1,-1 0 1,1 0 0,0 0-1,-1 0 1,2 0 0,-1 0-1,0-1 1,0 1 0,1 0-1,0-1 1,-1 1 0,1-1-1,4 5 1,-2-3 28,0 0-1,0-1 1,1 1-1,-1-1 1,1 0-1,0 0 1,0-1-1,0 1 1,0-1-1,0 0 1,0-1 0,0 1-1,1-1 1,6 1-1,-5-2-29,0 0-1,1 0 0,-1-1 1,0 0-1,0 0 0,1 0 1,-1-1-1,0-1 0,0 1 1,6-4-1,1 0 92,-1-1-1,0-1 1,-1 0 0,0 0 0,0-1-1,18-19 1,-24 22-69,-1 1 0,-1-1 0,1 0 0,-1 0 0,0-1 0,0 1 0,-1-1 0,0 0 0,0 0 0,0 0 0,-1 0 0,0 0 0,-1 0 0,0-1 0,1-10 0,-2 17-68,0-1 1,1 1-1,-1-1 1,0 0 0,0 1-1,-1-1 1,1 1 0,0-1-1,0 1 1,-1-1 0,1 1-1,-1-1 1,0 1-1,1 0 1,-1-1 0,0 1-1,0 0 1,1-1 0,-1 1-1,0 0 1,0 0 0,-1 0-1,1 0 1,0 0 0,0 0-1,0 0 1,-1 0-1,1 0 1,0 0 0,-1 1-1,1-1 1,-1 1 0,1-1-1,-1 1 1,1 0 0,-1-1-1,1 1 1,-1 0-1,1 0 1,-1 0 0,0 0-1,1 0 1,-1 0 0,1 1-1,-1-1 1,1 0 0,-2 1-1,-6 2-29,1-1 0,0 1 0,0 1 0,0-1 0,0 1 0,1 1 0,-9 5 0,13-6-140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6016,'0'0'11978,"13"-5"-11370,50-15 689,108-21 0,85 0 1198,-139 23-1317,-83 15-175,53 0 0,-83 3-861,-3 0-1,-5 6-429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181 107 2608,'0'0'12158,"-6"12"-11795,-3 1-253,3-3-16,0-1 0,1 1 0,0 0 0,1 0-1,-6 21 1,-41 242 1525,23-102-903,-14 88 473,41-239-1010,1-18-135,0 1-1,0 0 0,0-1 0,0 1 1,0-1-1,0 1 0,-1 0 1,0-1-1,1 1 0,-1-1 0,0 1 1,0-1-1,-2 3 0,5-11 124,0 0 0,0-1 0,-1 1-1,0-1 1,1-10 0,0-5-77,60-365 998,-56 349-996,13-101 405,41-150-1,-58 283-479,-2 1 21,1 1-1,1 0 0,-1 0 1,1-1-1,0 1 1,0 0-1,4-6 0,-6 9-6,0 1-29,0 1 1,0-1-1,0 0 1,1 0-1,-1 0 1,0 0-1,0 0 1,0 0-1,0 0 1,0 1-1,0-1 0,0 0 1,0 0-1,1 0 1,-1 0-1,0 0 1,0 0-1,0 0 1,0 0-1,0 0 1,0 0-1,1 0 0,-1 0 1,0 0-1,0 0 1,0 0-1,0 0 1,0 0-1,1 0 1,-1 0-1,0 0 1,0 0-1,0 0 1,0 0-1,0 0 0,0 0 1,1 0-1,-1 0 1,0 0-1,0 0 1,0 0-1,0 0 1,0 0-1,0-1 1,0 1-1,1 0 1,-1 0-1,0 0 0,0 0 1,0 0-1,0 0 1,0 0-1,0-1 1,0 1-1,0 0 1,0 0-1,0 0 1,0 0-1,0 0 0,0 0 1,0-1-1,0 1 1,0 0-1,7 10 38,8 24 70,18 61-1,-17-37-35,58 193 211,-62-219-189,1 0 0,18 30 0,-30-61-83,0 1 1,0-1 0,0 0 0,0 1-1,0-1 1,0 0 0,0 0 0,0 0-1,0 0 1,0 0 0,0 0-1,3 2 1,-4-3-5,1 0-1,0 0 0,-1 0 1,1 0-1,-1 0 0,1 0 1,0 0-1,-1-1 0,1 1 1,-1 0-1,1 0 0,0 0 1,-1-1-1,1 1 0,-1 0 1,1-1-1,-1 1 1,1 0-1,-1-1 0,1 1 1,-1 0-1,1-1 0,-1 1 1,0-1-1,1 1 0,-1-1 1,0 1-1,1-1 0,-1 0 1,0 1-1,0-1 0,0 1 1,1-1-1,-1 1 1,0-1-1,0 0 0,0 0 1,17-52 298,-3-1 1,9-64 0,-6 26-42,11-68 257,-26 148-483,5-9 71,-1 22-66,4 12-15,3 13-39,-1 1 1,-2 1-1,0 0 0,-2 0 0,6 39 1,7 22-8,1-26-13,2-1 0,44 81-1,0 12-23,-58-134 62,-1 0 34,1 0 0,0-1 1,2 0-1,0-1 0,24 27 0,-34-45-38,-1 1 1,1 0-1,0-1 1,0 0-1,1 1 1,-1-1-1,0 0 1,0 0-1,0 0 1,1 0 0,-1-1-1,1 1 1,-1 0-1,4-1 1,-5 0-7,0 0 0,1 0 0,-1 0 0,0 0 0,0 0 0,1-1 1,-1 1-1,0 0 0,0-1 0,1 1 0,-1-1 0,0 1 0,0-1 0,0 0 1,0 0-1,0 1 0,0-1 0,0 0 0,0 0 0,0 0 0,0 0 1,-1 0-1,1 0 0,0 0 0,0 0 0,-1 0 0,1-1 0,-1 1 1,1 0-1,-1-1 0,21-66 101,-3 13-4108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479 553 4720,'0'0'5502,"-10"-6"-5260,-31-16 31,7 10 616,20 8-242,-2-2-103,1 1 1,-1 1-1,0 0 1,-1 1-1,1 1 1,-29-1-1,34 4-323,0 0 0,0 0 0,0 1 0,1 0-1,-1 1 1,0 0 0,1 1 0,0 0 0,0 0-1,0 1 1,-10 7 0,11-5-23,0 0 0,0 0 0,1 0 0,0 1 0,1 0 0,0 1 0,0 0 0,1 0 0,-8 15 0,12-21-158,1 1 0,-1-1 0,1 1 0,1 0 1,-1-1-1,0 1 0,1 0 0,0 0 0,-1-1 0,2 1 0,-1 0 0,0 0 0,1 0 1,0-1-1,-1 1 0,2 0 0,-1-1 0,2 5 0,0 0 20,1 0 1,0-1-1,1 1 0,-1-1 0,1 0 1,12 13-1,-14-18-49,1 1 0,0-1 0,0 0 0,-1 1 0,1-2 0,0 1 0,1 0-1,-1-1 1,0 0 0,0 0 0,1 0 0,-1 0 0,1-1 0,-1 0 0,0 0 0,1 0 0,7-1 0,6-2 37,1 0-1,30-10 1,-41 10-14,1 0-1,-1-1 1,0 0 0,0-1-1,0 1 1,-1-2 0,0 1-1,0-1 1,0 0 0,-1 0-1,1-1 1,-2 0 0,9-12-1,-2 1 80,-2-1 0,0-1 0,0 1 0,8-31 0,-13 30-3,-2 1 0,0-1 0,-1 0 0,-1 0 0,-1 1 0,-4-40 0,3 36 5,-1 13-60,0-1 0,0 1-1,-1 0 1,0 0 0,-1 0-1,-6-13 1,-1-3 58,3 12-61,0 0 0,0 1 0,-1 0 0,-1 1 0,-18-18 0,12 12-10,12 14-36,-47-50 77,45 48-71,-1 0-1,0 1 0,0 0 1,0 0-1,-1 0 1,-8-3-1,-5-1 15,16 6 1,-1 1 0,0-1 0,0 1 0,0 0 1,0 0-1,0 1 0,0 0 0,-11-1 1,11 3-15,1-1 1,-1 0-1,1 1 1,-1 0-1,1 0 1,-1 1-1,1-1 1,-1 1-1,1 1 1,0-1-1,0 1 1,0-1-1,1 1 1,-7 5-1,13-7-66,-1 1-1,1-1 0,-1 0 1,1 0-1,-1 0 1,1 0-1,-1-1 1,1 1-1,0 0 0,3 0 1,38 10-2919,-41-11 2300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5624,'0'0'11333,"11"-8"-11067,85-60 680,-86 60-736,36-24 386,-44 31-559,0 0 0,0 0 0,0 0 0,0 0 0,0 0 0,0 0 0,1 1 0,-1-1 0,0 1 0,1-1 0,-1 1 0,0 0 0,1 0 0,-1 0 0,0 0 0,1 0 0,-1 1 0,0-1 0,4 2 0,-4-1 6,-1 0-1,1 1 1,0 0-1,-1-1 0,1 1 1,-1 0-1,1 0 0,-1 0 1,0 0-1,0 0 1,0 0-1,0 0 0,0 0 1,0 0-1,-1 0 1,1 0-1,-1 1 0,1 2 1,0 2 16,0 0 1,0 1-1,-1-1 1,-1 11-1,-10 43 343,7-41-220,0 0 1,-1 31-1,4-18 82,0-22-170,1-1 0,0 1-1,0-1 1,1 1 0,3 11 0,-3-18-73,1 5 33,0 1 0,1-1 0,1-1 0,4 12 0,-7-19-38,0 1 0,0 0 0,0-1 0,0 1 0,0 0 0,1-1 0,-1 0 0,0 1 1,1-1-1,-1 0 0,1 1 0,-1-1 0,1 0 0,0 0 0,-1-1 0,1 1 0,0 0 0,0 0 0,0-1 1,0 1-1,-1-1 0,1 0 0,0 1 0,0-1 0,0 0 0,0 0 0,2 0 0,4-2 28,0 1 0,0-1 0,0 0 0,0-1 0,-1 1 0,1-2 0,-1 1 0,0-1 0,0 0 0,9-7 0,0-3 56,0-1 0,23-29 0,-24 28-36,-2 0 0,0-1 0,-1-1 0,0 0 0,-2-1 0,0 0 0,14-39 0,-22 49-49,5-12 80,0-1 0,-2-1 1,-1 1-1,3-44 0,-7 65-91,0 1 0,0-1 0,0 1 0,0-1 0,0 0 0,1 1 0,-1-1 0,0 1 1,0-1-1,0 1 0,1-1 0,-1 1 0,0-1 0,0 1 0,1-1 0,-1 1 0,0-1 0,1 1 0,-1-1 0,1 1 0,-1 0 0,0-1 1,1 1-1,-1 0 0,1-1 0,-1 1 0,2-1 0,18 0 13,-14 2-26,0 1-1,-1-1 1,1 1-1,9 4 1,-9-3 3,-1 0 1,1-1-1,0 0 0,0 0 0,0-1 1,1 1-1,-1-1 0,0-1 1,0 1-1,10-1 0,-9 3 572,-2 0-4626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5624,'0'0'15725,"-3"10"-15571,-15 47 144,10-41-53,7-13-208,0-1 0,0 0 0,0 0 0,0 0-1,0 1 1,0-1 0,0 1 0,1-1 0,-1 0 0,1 5-1,-4 12 204,4-18-218,-1 1-1,1-1 0,-1 1 1,1-1-1,-1 1 0,1 0 1,0-1-1,0 1 0,0 0 1,0-1-1,0 1 0,0-1 1,1 1-1,-1 0 0,0-1 1,1 1-1,-1-1 0,2 4 1,2 8 182,-4-13-198,0 1 0,0 0-1,0 0 1,0 0-1,0-1 1,0 1 0,1 0-1,-1 0 1,0-1-1,0 1 1,1 0 0,-1-1-1,0 1 1,1 0-1,-1-1 1,1 1 0,-1 0-1,1-1 1,-1 1-1,1-1 1,0 1 0,8 9 78,7 8 76,-15-18-156,-1 1 1,0-1-1,1 0 0,-1 1 0,1-1 0,-1 0 0,1 1 0,-1-1 0,1 0 0,-1 0 0,1 1 0,0-1 0,-1 0 0,1 0 0,-1 0 0,1 0 0,0 0 1,-1 0-1,1 0 0,-1 0 0,1 0 0,-1 0 0,1 0 0,0 0 0,-1 0 0,1 0 0,-1-1 0,1 1 0,-1 0 0,2-1 0,17-9 99,-15 8-77,0 0-1,-1 1 0,0-1 0,1 0 1,-1 0-1,4-5 0,15-11-341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7328,'0'0'16550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3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7528,'0'0'9255,"-1"11"-8817,-13 89 687,2 10 826,6-73-687,3-25-398,6-13-231,9-22-298,-1-15-44,11-67-1,-10 42 47,-9 49-218,3-20 36,-1 38-1365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3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5720,'0'0'9446,"-5"11"-8779,-14 36-2,17-44-519,1-1 0,0 1-1,-1-1 1,1 1 0,-1-1-1,0 0 1,1 1 0,-1-1 0,0 0-1,-3 1 1,4-2-48,1-1 0,-1 1-1,0-1 1,1 1 0,-1 0 0,1-1 0,-1 1 0,0 0-1,1-1 1,-1 1 0,1 0 0,0 0 0,-1 0-1,1-1 1,0 1 0,-1 0 0,1 0 0,0 0 0,0 0-1,0-1 1,0 1 0,0 0 0,0 1 0,0-2-33,1 1 0,-1-1 0,0 0 0,1 0 0,-1 0 0,1 1 1,-1-1-1,1 0 0,-1 0 0,1 0 0,-1 0 0,1 0 0,-1 0 0,1 0 1,-1 0-1,1 0 0,-1 0 0,1 0 0,-1-1 0,1 1 0,-1 0 0,1 0 0,-1 0 1,1-1-1,0 1 0,12-5 643,-11 4-611,0 0 0,0-1 1,0 1-1,0 0 0,-1-1 0,1 1 1,0-1-1,-1 1 0,1-1 0,-1 0 1,1 0-1,-1 0 0,0 0 0,1-2 1,-1 2 175,0 1 1,-1 0 0,1-1 0,0 1 0,0 0-1,0 0 1,0 0 0,0 0 0,0 0 0,0 0-1,0 0 1,0 0 0,2-1 0,7-6 116,-10 8-351,1-1 0,0 0 0,-1 1 0,1-1 0,0 0 0,0 1 0,-1-1 0,1 1-1,0-1 1,0 1 0,0 0 0,0-1 0,0 1 0,0 0 0,-1 0 0,1-1 0,2 1 378,-11-2-1484,7-2 279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5416,'0'0'9345,"10"0"-9017,139 5 1485,-88-6-1138,-1-3 0,102-19 1,-80 10-322,165-12 405,-242 25-747,31-6 72,0 2 0,62 2 0,-49 5-17,58 6 43,25 7 63,-4-2-54,-102-10-102,0-2 0,0-1 0,29-2 0,80-13 65,-54 4-8,-8 5 188,113 6 0,-93-3 81,-83 0-247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234 306 8280,'0'0'6034,"-11"-4"-5558,-36-12-33,44 16-376,0-1 0,-1 1-1,1 0 1,0 0 0,0 0 0,-1 0 0,1 1 0,0-1-1,-1 1 1,1 0 0,0 0 0,0 0 0,0 0 0,0 0-1,0 1 1,0 0 0,0-1 0,0 1 0,1 0 0,-1 1-1,1-1 1,-4 4 0,2-3 28,-6 7 122,0-1 1,0 1-1,1 1 1,1 0 0,0 0-1,0 0 1,1 1-1,-7 17 1,11-23-135,1 0 0,0-1 1,0 1-1,0 1 0,1-1 1,0 0-1,0 0 0,1 0 1,-1 1-1,1-1 0,1 0 1,-1 0-1,1 1 0,0-1 1,1 0-1,-1 0 0,1 0 1,0 0-1,1 0 0,4 8 1,-4-8-11,1-1 1,-1 0 0,1 0 0,0 0-1,1 0 1,-1-1 0,1 1 0,5 3 0,-7-7-49,-1 1 1,0-1 0,1-1 0,-1 1 0,1 0 0,-1-1 0,1 1-1,-1-1 1,1 1 0,0-1 0,-1 0 0,1 0 0,-1-1 0,1 1-1,0 0 1,-1-1 0,1 0 0,-1 1 0,0-1 0,1 0 0,-1 0-1,4-3 1,3-1 29,0 0-1,0-1 1,0-1-1,-1 1 0,0-1 1,-1-1-1,0 0 0,0 0 1,0 0-1,-1-1 1,-1 1-1,1-1 0,4-11 1,-1-3 42,0 1 0,-1-2 0,-1 1 0,5-36 0,-10 50-64,-1 0-1,0 0 1,-1 0-1,0 0 1,0 1-1,-1-1 1,0 0-1,-1 0 1,0 0 0,0 0-1,0 1 1,-2-1-1,1 1 1,-1 0-1,0 0 1,0 0-1,-1 1 1,-6-9 0,-14-23 86,21 32-86,0-1-1,0 1 1,-1 0-1,0 0 1,-1 1-1,1 0 1,-1-1-1,-8-5 1,4 5 11,2 1 18,-1-1 0,0 2 0,0-1 0,-1 1 0,-14-5 0,5-1 263,12 4-913,7 6 505,0 1 1,0 0-1,0 0 1,0 0-1,0-1 1,0 1 0,0 0-1,0 0 1,0 0-1,0-1 1,1 1 0,-1 0-1,0 0 1,0 0-1,0 0 1,0-1-1,0 1 1,0 0 0,0 0-1,0 0 1,1 0-1,-1-1 1,0 1 0,0 0-1,0 0 1,0 0-1,0 0 1,1 0 0,-1 0-1,0-1 1,0 1-1,0 0 1,1 0-1,-1 0 1,0 0 0,0 0-1,0 0 1,1 0-1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5224,'0'0'16182,"-2"12"-15855,-3 17 122,-16 55 0,1-18 484,-19 122 0,38-179-859,-1 0 1,1 0-1,1 0 1,0 0-1,0 0 1,1 0-1,0 1 1,1-1-1,3 12 1,-4-18-50,0 0 0,1 0 1,-1 1-1,1-1 0,0 0 1,0 0-1,0-1 0,0 1 0,1 0 1,-1-1-1,1 1 0,-1-1 1,1 0-1,0 0 0,0 0 0,0 0 1,0 0-1,0-1 0,0 1 1,1-1-1,-1 0 0,0 0 0,1 0 1,-1 0-1,1-1 0,-1 1 1,5-1-1,31 0 134,0-2-1,0-2 1,58-13 0,-83 14-104,-10 3-42,-1 0 0,0-1 0,1 0 0,-1 0 1,0 0-1,1 0 0,3-3 0,-6 3-44,0 0 0,0 0 0,1 0 0,-1 0 0,0 0 0,0 0 0,-1-1 0,1 1-1,0 0 1,0-1 0,-1 1 0,1-1 0,-1 1 0,1 0 0,-1-1 0,1 0 0,-1 1 0,0-1 0,0 1 0,0-3 0,1-20-1544,-1 20-906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10656,'0'0'3824,"14"-1"-3311,93-1 567,-10-7 1139,108-26 0,-180 31-1759,20-10 293,-31 9-3207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6016,'0'0'13262,"10"-4"-12979,-6 3-279,6-3 127,0 1 1,0 0 0,0 1-1,1 0 1,-1 0 0,0 1-1,22 1 1,-2 2 124,0-1-1,0-1 1,33-4-1,92-20 569,-88 12-401,-19 3-18,-23 4 61,36-3-1,-61 8-463,44-5 647,-42 5-613,0-1-1,0 1 0,1 0 1,-1-1-1,0 1 0,0-1 1,0 0-1,-1 0 0,1 0 1,0 0-1,0 0 0,0 0 1,-1 0-1,1-1 1,0 1-1,-1-1 0,1 1 1,0-2-1,-1-2-3238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4512,'0'0'5774,"-10"3"-5300,-2 3-298,8-4-56,-1 1 0,0-1 0,0 0 0,0-1 0,0 1 0,-9 0 0,9-1 219,5-1-292,0 0 0,-1 0 0,1 0-1,0 0 1,-1 0 0,1 0 0,0 0-1,-1 0 1,1 0 0,-1 0 0,1 0-1,0 1 1,-1-1 0,1 0 0,0 0-1,-1 0 1,1 0 0,0 1 0,0-1-1,-1 0 1,1 0 0,0 1 0,-1-1-1,1 0 1,0 0 0,0 1 0,0-1-1,-1 0 1,1 1 0,0-1 0,0 0 0,0 1-1,0-1 1,0 1 0,0-1 0,0 0-1,0 5 3756,45-3-2346,-28 0-1202,33-2 0,-8-5 30,51-2 426,-28 5 137,68-12 0,-76 14 753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8032,'0'0'9065,"10"1"-8733,187 15 1781,-171-15-1673,27-4 1,-21 1-50,-15 1-80,-1 0-1,1-1 1,-1-1 0,27-9-1,-35 9-996,-1 0 0,1 0-1,10-8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155 160 3504,'0'0'13843,"10"4"-13605,3 4-151,-8-5-40,0 0 0,0-1 0,0 1 0,0-1 0,1 0 1,-1 0-1,6 0 0,2 1 245,20 6 804,-29-9-983,1 0 0,0 0 1,-1-1-1,1 1 0,-1-1 0,1 0 1,-1-1-1,8-2 0,-6 2-8,-3 1-49,1-1 0,0 1-1,-1 0 1,0-1 0,1 0 0,-1 0 0,0 0 0,0 0 0,0 0 0,0-1 0,-1 1 0,1-1 0,0 0-1,2-3 1,-1 0 50,0 1 1,0-1-1,0 1 0,0-1 0,3-9 0,-7 13-76,1 0 0,0 0 0,-1-1 1,1 1-1,-1 0 0,0 0 0,0-1 0,0 1 0,0 0 0,0 0 0,0 0 1,-1-1-1,1 1 0,-1 0 0,0 0 0,1 0 0,-1 0 0,0 0 0,0 0 1,-3-4-1,-23-16 323,25 19-322,0 0 0,0 1 0,0-1 0,0 1-1,0-1 1,0 1 0,-1-1 0,1 1 0,-1 0 0,0 0 0,0 1 0,1-1 0,-1 0-1,0 1 1,-1 0 0,1 0 0,-5-2 0,-10 1 97,13 1-90,0 0 1,-1 0 0,1 1 0,0 0 0,-1 0 0,1 0 0,0 1-1,-7 1 1,-5 3 78,1 0-1,0 0 0,-30 17 0,40-19-91,0 0-1,0 1 1,0 0 0,1 1-1,-1-1 1,1 1-1,0 0 1,0 0-1,1 1 1,0-1-1,0 1 1,-4 7-1,-15 22 94,18-28-92,1-1 0,-1 1 0,1 0 0,-4 9 0,2-1 11,3-9-17,0 1 0,1 0 0,-1 0-1,1 0 1,1 0 0,-1 1 0,0 12 0,-1 24 62,2-30-55,0 1 0,0-1 0,1 0 0,4 23 0,-3-33-18,-1-1-1,1 0 1,0 1-1,1-1 1,-1 0-1,0 1 1,1-1-1,0 0 1,0 0-1,0 0 1,0-1-1,0 1 1,1 0-1,-1-1 1,1 0-1,-1 1 1,1-1-1,0 0 1,0 0 0,0 0-1,0-1 1,1 1-1,4 1 1,9 3 12,-1-1 0,1-1 1,0 0-1,0-1 0,34 1 1,157 8-8,-21-14 241,-169-3-623,-12 1-3149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3:5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4616,'0'0'5558,"-10"11"-5123,-80 94 824,74-83-943,2 0 1,0 1-1,1 1 1,1 0 0,2 1-1,-13 39 1,8-20 85,-5 12 162,2 0-1,3 1 1,2 1-1,-8 104 0,16 42 709,7-170-954,1 0 0,2 0-1,17 65 1,-14-78-131,0-1 1,2 0-1,0 0 1,1 0-1,1-2 1,15 19-1,-15-21 315,18 35 0,18-129-2696,-47 76 1456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5416,'0'0'16321,"11"-1"-16193,81 1 234,-68 1-89,32-3-1,-4 0 382,-42 5-239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3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3912,'0'0'10098,"8"-12"-9762,58-91 615,-52 86-610,1 1-1,1 0 1,20-16-1,-13 13 230,-18 14-369,0 1 0,1-1-1,0 1 1,0 1 0,8-5 0,-14 8-170,1 1 1,0-1-1,0 0 1,0 0-1,-1 0 0,1 0 1,0 1-1,0-1 0,-1 0 1,1 1-1,0-1 0,-1 0 1,1 1-1,-1-1 0,1 1 1,0-1-1,-1 1 1,1 0-1,-1-1 0,1 1 1,-1-1-1,1 1 0,-1 0 1,0-1-1,1 1 0,-1 0 1,0 0-1,0-1 0,1 1 1,-1 0-1,0 0 1,0-1-1,0 2 0,7 30 413,-7-31-423,3 27 235,-2-1 0,-3 37 0,0-3 93,3-43-241,1 1 0,1 0 1,0-1-1,2 0 0,0 0 0,1 0 0,12 25 0,-15-37-57,0 0 0,1-1 0,0 0 0,0 1 0,9 8 0,8 9 234,-20-22-264,0 1 0,0-1 1,0 1-1,0-1 0,0 0 0,1 0 1,-1 1-1,0-1 0,1 0 0,-1 0 1,1 0-1,0 0 0,-1-1 0,1 1 1,0 0-1,-1-1 0,1 1 0,0-1 0,0 0 1,-1 1-1,1-1 0,3 0 0,-2-1 1,0 1 0,-1-1 0,1 0-1,0 0 1,-1 0 0,1 0-1,-1-1 1,1 1 0,-1-1 0,0 0-1,1 1 1,3-5 0,2-3 28,0 0 1,-1-1-1,0 1 0,-1-1 1,9-17-1,-8 10-9,-1-1 0,0 1-1,-1-1 1,-1 0 0,-1-1-1,0 1 1,-1-22 0,2-124 377,-4 129-204,0 33-196,0 0 1,0 1 0,0-1-1,0 1 1,0-1 0,1 0-1,-1 1 1,0-1 0,1 1 0,0-1-1,-1 1 1,1-1 0,0 1-1,0-1 1,-1 1 0,1 0-1,0-1 1,0 1 0,1 0-1,-1 0 1,2-2 0,0 2 0,-1-1 0,1 1 0,-1 0 0,1 1-1,0-1 1,-1 0 0,1 1 0,0-1 0,-1 1 0,1 0 0,0 0 0,2 0 0,5 1 42,0 1 1,0 0-1,-1 0 0,1 1 1,-1 0-1,10 4 0,48 29 557,-39-15 171,-25-19-675,-3-1-103,0-1 1,1 0 0,-1 0-1,0 1 1,0-1-1,1 0 1,-1 1 0,0-1-1,0 0 1,0 1 0,0-1-1,1 0 1,-1 1 0,0-1-1,0 0 1,0 1-1,0-1 1,0 0 0,0 1-1,0-1 1,0 1 0,0-1-1,0 0 1,0 1 0,0-1-1,0 1 1,0-1 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7832,'0'0'6368,"9"15"-5935,29 51 4,-30-50-198,0 0 0,-2 1 1,0-1-1,7 32 0,4 14 529,-6-27-121,6 40 0,-10-41 145,16 45-1,-18-61-180,2 1 629,-4-21-1068,-1 0 0,1 0 0,-1-1 1,1 0-1,-1 1 0,0-1 0,0 0 0,4-6 0,57-120 214,-2 5-94,-41 88-220,-10 15-13,1 0 1,1 1 0,1 1-1,1 0 1,1 0-1,27-26 1,-4 7 89,-29 28-114,0 0 0,1 1 0,15-12 0,-20 20-41,-5 1 6,0 0-1,1-1 0,-1 1 1,0 0-1,1 0 1,-1 0-1,0 0 0,0 0 1,1-1-1,-1 1 1,0 0-1,1 0 1,-1-1-1,0 1 0,0 0 1,0 0-1,1-1 1,-1 1-1,0 0 1,0-1-1,0 1 0,0 0 1,1 0-1,-1-1 1,0 1-1,0 0 0,0-1 1,0 1-1,0-1 1,0 1-1,0 0 1,0-1-1,0 1 0,0 0 1,0-1-1,0 1 1,0 0-1,0-1 1,-1 1-1,4-4 129,-4 3-35,-6 2-102,-4-1 20,-1 2 1,1-1-1,-18 6 1,-14 3 22,-254 41 51,236-31-37,47-14-15,0-1-1,0 0 1,-1-2-1,-15 3 1,14-6 26,16 0-59,0 0 0,0 0-1,0 0 1,0 0 0,0 0 0,0 0 0,0 0 0,1 0-1,-1 0 1,0 0 0,0 0 0,0 0 0,0 0 0,0 0-1,0 0 1,0 0 0,0 0 0,0 0 0,0 0 0,0 0-1,0 0 1,0 0 0,0 0 0,0 0 0,0 0-1,0 0 1,1-1 0,-1 1 0,0 0 0,0 0 0,0 0-1,0 0 1,0 0 0,0 0 0,0 0 0,0 0 0,0 0-1,0 0 1,0 0 0,0 0 0,0-1 0,0 1 0,0 0-1,0 0 1,0 0 0,0 0 0,-1 0 0,1 0 0,0 0-1,0 0 1,0 0 0,0 0 0,0 0 0,0 0 0,0 0-1,0 0 1,0 0 0,0-1 0,0 1 0,0 0 0,0 0-1,0 0 1,0 0 0,0 0 0,-1 0 0,28-11-108,-11 5 73,4-2-90,1 1 1,0 1-1,28-5 0,-6 4-3256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47 6224,'0'0'6808,"-10"1"-6426,-10 0-210,-2 0 581,-34 5 0,36-1-182,1 1 1,0 1 0,1 0-1,-1 2 1,-20 12 0,17-9 67,15-7-441,0-1 1,0 1 0,1 0 0,0 0-1,0 1 1,0-1 0,1 2 0,-1-1-1,2 0 1,-1 1 0,-5 9 0,5-5-46,0 0 1,1 0-1,0 1 1,0-1-1,1 1 1,0 0-1,0 13 1,3-17-87,0 0-1,1 0 1,0 0 0,0 0-1,1 0 1,0 0 0,5 13-1,2 10 113,-6-25-155,-1-1 1,1 1-1,0 0 1,0-1-1,0 1 1,1-1-1,0 0 1,0 0-1,0 0 1,0-1-1,1 1 1,0-1-1,0 0 1,0-1-1,1 1 1,-1-1-1,1 0 1,-1 0-1,1-1 1,9 3-1,-6-2-2,1 0 1,0-1-1,-1 0 0,1 0 0,0-1 0,0 0 0,0-1 0,0 0 0,1-1 0,-2 0 0,1-1 0,14-3 0,-4-3 28,0 0-1,0-2 1,-1 0 0,35-26-1,62-63 141,-94 79-97,-2-1 0,33-42 1,-48 57-61,0-1 0,-1 0 1,0 0-1,-1 0 0,1 0 1,-1-1-1,-1 1 0,1-1 1,-2 0-1,1 0 0,-1 0 1,0 0-1,0 0 0,-1 0 1,-1-12-1,0 16-13,0 0 0,0 0 0,-1-1 1,0 1-1,1 0 0,-2 1 0,1-1 0,0 0 0,-1 1 0,1-1 1,-1 1-1,0 0 0,0-1 0,-1 1 0,1 1 0,0-1 1,-1 1-1,0-1 0,0 1 0,1 0 0,-1 0 0,-7-2 0,-8-2 45,-1 0 0,1 2 0,-31-5-1,48 9-59,-22-2 76,1 1 0,-30 2 0,7 0 50,26 3-54,19-3-73,-1-1 1,1 1 0,-1-1 0,1 1-1,-1-1 1,1 0 0,-1 0-1,1 0 1,-1 0 0,1 0 0,-1 0-1,1 0 1,-1 0 0,1 0-1,-1-1 1,1 1 0,-2-1 0,-2-1-525,14 3 8,0-1-2995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7632,'0'0'11090,"3"10"-10599,3 10-172,-1 1 0,-1 0 1,4 39-1,-2 166 1382,-6-171-1148,2 0-1,20 108 1,3-81 675,-16-56-784,-8-21-346,1 0 0,-1 0 0,0 1 1,0-1-1,-1 0 0,0 6 1,0-10-265,2-7-4250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 6632,'0'0'16426,"-4"11"-16225,-1-1-152,-2 3 78,1 0 0,0 1 0,2-1 0,-7 28 0,-4 150 1465,16-199-1520,-1 1 1,2 0-1,3-13 0,-1 2-1,36-233 980,-40 233-1164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5416,'0'0'10832,"-9"4"-10369,-30 13-29,38-16-358,0 0 1,1-1 0,-1 1-1,1 0 1,-1-1 0,1 1-1,-1 0 1,1 0-1,0 0 1,-1 0 0,1-1-1,0 1 1,0 0 0,0 0-1,-1 0 1,1 0-1,0 0 1,0 0 0,0-1-1,0 1 1,1 0 0,-1 0-1,0 0 1,1 1-1,5 21 671,23 40-123,3-1-1,40 59 0,40 75 74,-93-157-427,23 74-1,-37-92-155,0 0 0,-1 0 1,-1 1-1,0-1 0,-2 35 0,-5-15 95,-2-1-1,-2-1 1,-1 1-1,-2-1 1,-2-1-1,-20 43 1,22-59 13,0-1 1,-2-1-1,-20 27 1,23-33-69,8-11-127,-8 10 294,6-11-175,2-10-117,4-3-3371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4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4312,'0'0'17361,"10"-4"-17096,18-5 134,55-9-1,-53 13-167,6 0 242,48-1-1,37 4 1312,-120 2-1751,1 0 1,-1 0-1,0 0 0,1 0 0,-1 0 0,0 0 0,0 0 1,1-1-1,-1 1 0,0-1 0,0 1 0,1-1 0,-1 1 1,0-1-1,0 0 0,0 1 0,0-1 0,0 0 1,0 0-1,0 0 0,0 0 0,0 0 0,0 0 0,-1 0 1,1 0-1,0 0 0,-1 0 0,1 0 0,-1-1 0,1 1 1,-1 0-1,1 0 0,-1-3 0,3-3-3455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101 289 5320,'0'0'4130,"2"-10"-3732,8-65 1231,-8 71-1303,-2-10 5461,-64 487-5283,33-228-329,25-200-117,-7 35 222,12-186 591,20-78-260,13-71-82,-16 143-322,-9 68-51,2 1 1,1 0-1,3 0 1,26-59-1,-33 91-69,0 1 0,0 0 0,1 0 0,1 1 0,0 0 0,13-11 1,-17 15-38,-2 4-32,-1-1 0,1 1 0,0 0 0,0 0 0,0 0 0,0 0 0,0 0 0,0 0 0,1 1 0,-1-1 0,0 1 0,0-1 0,0 1 0,1 0 0,-1 0 0,0 0 0,1 0 0,-1 0 0,0 0 0,0 1 0,0-1 0,1 1 0,-1-1 0,0 1 0,0 0 0,0 0 0,0 0 0,0 0 0,3 2 0,4 3 26,0 0 0,-1 1 0,1 0-1,11 13 1,-14-13-25,-1 0 0,0 1-1,0 0 1,0 0 0,-1 0 0,0 0 0,-1 1-1,0 0 1,0-1 0,-1 1 0,0 0 0,-1 1 0,1 15-1,-1-4 21,-2 1 0,0-1 1,-1 0-1,-9 39 0,7-44-17,-1 0 1,-1-1-1,0 1 1,-1-1 0,-14 23-1,17-32-7,-1 0 1,1-1-1,-1 1 0,0-1 0,0 0 1,-11 8-1,13-11-1,0 0 1,-1 0-1,1-1 1,-1 1-1,1-1 1,-1 0-1,0 0 1,1 0-1,-1 0 1,0 0-1,0-1 1,1 0-1,-8 0 1,5-1 15,0 0 0,-1-1 1,1 0-1,0 0 0,0 0 1,0-1-1,1 0 0,-1 0 0,-9-7 1,10 7 31,-6-7 0,11 9-81,0 1 1,0-1 0,1 0 0,-1 1-1,0-1 1,0 0 0,1 1 0,-1-1 0,1 1-1,-1-1 1,0 1 0,1-1 0,-1 1-1,1-1 1,-1 1 0,1-1 0,-1 1 0,1 0-1,-1-1 1,1 1 0,0 0 0,-1-1-1,1 1 1,0 0 0,-1 0 0,2-1 0,6-3-3149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1058 4912,'0'0'4353,"13"-11"-4050,6-4-193,8-7 122,27-28 0,-15 4 195,-2-1 0,-2-2-1,39-71 1,-32 49 124,-13 23 143,-2-1 0,27-67 0,-44 89-395,-1 0 0,-2 0 0,0-1 0,-2 0 0,-1 0 0,0-41 0,-4 51-121,-2-58 440,1 67-485,0 1 0,-1 0 0,0 0 0,0 0 0,-1 0 0,-6-15 0,8 23-113,1-1 0,0 0 0,-1 0 0,1 0 0,-1 0 0,1 1 0,-1-1 0,0 0 0,1 1 0,-1-1 0,0 0 0,1 1 0,-1-1 0,0 1 0,0-1-1,0 1 1,1-1 0,-1 1 0,0 0 0,0-1 0,0 1 0,0 0 0,0 0 0,0 0 0,0 0 0,-1 0 0,0 0 1,1 0 0,-1 1 0,0-1 0,0 1 1,1 0-1,-1 0 0,0 0 0,1 0 0,-1 0 0,1 0 0,-1 0 0,-1 2 1,-2 3 14,-1 0 0,1 0 1,1 0-1,-1 0 1,-4 11-1,-13 33 18,3 1 0,1 0-1,3 1 1,2 1 0,-9 88 0,18-105-10,2 0-1,2 0 1,1 0 0,1-1 0,11 52-1,-11-78-3,0-1 0,1 1 0,1 0-1,-1-1 1,1 0 0,0 0 0,1 0-1,0 0 1,8 8 0,-11-13-16,1-1 0,-1 1 1,1-1-1,0 0 0,0 0 1,0 0-1,0 0 0,0 0 0,0 0 1,0-1-1,1 0 0,-1 1 1,1-1-1,-1-1 0,1 1 1,-1 0-1,1-1 0,-1 0 1,1 0-1,0 0 0,-1 0 0,1 0 1,-1-1-1,1 1 0,5-3 1,-1 0 7,-1 1 1,0-2 0,0 1 0,0-1 0,0 0-1,0-1 1,-1 1 0,0-1 0,0-1 0,9-8-1,-1-4 29,-1 0-1,15-27 0,-15 24 35,28-36-1,-10 19 59,13-16 134,-41 52-275,0 0-1,0-1 1,0 1-1,0 0 1,0 0-1,1 1 1,-1-1-1,0 1 0,1-1 1,-1 1-1,1 0 1,-1 1-1,1-1 1,0 1-1,-1-1 1,1 1-1,0 0 0,0 0 1,-1 1-1,1-1 1,5 2-1,7 2-8,0 1 0,-1 1-1,24 12 1,-7-4 8,-25-11 10,0 0 1,0 1 0,-1 0 0,1 0 0,-1 0 0,0 1-1,9 8 1,-34-26 207,-40-20 0,58 32-228,-10-5 26,0 1 0,0 0 0,0 1-1,-18-4 1,25 7-22,0 0-1,1 1 0,-1 0 0,1 0 0,-1 0 1,0 0-1,1 1 0,-1-1 0,0 1 1,1 0-1,-1 0 0,1 0 0,0 1 0,-1-1 1,1 1-1,0 0 0,0 0 0,0 0 0,-5 4 1,1 1-4,1 0 1,0 0-1,1 0 1,-1 1-1,1 0 1,1 0-1,-1 1 1,2-1-1,-1 1 1,1 0 0,0 0-1,1 0 1,0 0-1,-1 10 1,1-4 2,1 0 0,1 0 0,0 0-1,1 0 1,0 0 0,1 0 0,1-1 0,5 18 0,-6-28-6,-1 0 0,1 0-1,-1 0 1,1 0 0,1 0-1,-1-1 1,0 1 0,1-1 0,0 1-1,3 2 1,-5-5 2,-1-1 0,1 1 0,0-1 0,0 1 0,0-1 0,-1 1 0,1-1 0,0 0 0,0 1 0,0-1 0,0 0 0,0 0 0,0 1 0,0-1 0,0 0 0,0 0 0,0 0 0,-1 0 0,3-1 0,-1 0 3,-1 1 0,1-1 0,-1 0-1,1 0 1,-1 0 0,1 0 0,-1 0 0,0 0 0,1 0-1,-1-1 1,0 1 0,0 0 0,0-1 0,1-2 0,10-17 36,-1 0 0,-1-1 0,-1-1 0,-1 0 0,8-36 0,6-19 184,-19 67-154,-2 9-9,-1 6-11,2 10-31,2 11 8,1 1 0,1-1 1,2 0-1,0-1 0,1 0 0,2 0 0,0-1 1,20 30-1,-29-50-15,0 0 0,0 0-1,0-1 1,1 1 0,-1-1 0,1 1 0,-1-1-1,1 0 1,0 0 0,0 0 0,0 0 0,0-1 0,0 1-1,0-1 1,0 0 0,0 0 0,6 2 0,-5-3 3,0 0 1,0-1-1,0 1 1,-1-1 0,1 1-1,0-1 1,0 0-1,-1 0 1,1-1-1,-1 1 1,1-1 0,-1 0-1,1 0 1,-1 0-1,6-5 1,5-6 39,-1 0 1,0-1-1,0-1 1,-2 0-1,17-28 1,-12 19 115,29-34 0,-45 57-163,1-1 0,0 1 0,0 0 1,0 0-1,0 0 0,0 0 1,0 0-1,1 1 0,-1-1 0,0 0 1,0 0-1,1 1 0,-1-1 1,0 0-1,1 1 0,-1 0 0,0-1 1,1 1-1,2 0 0,-3 0-3,0 0 1,0 1-1,0-1 0,0 1 0,-1-1 0,1 1 1,0-1-1,0 1 0,0 0 0,-1-1 0,1 1 1,0 0-1,-1 0 0,1-1 0,0 1 0,-1 0 1,1 0-1,-1 0 0,0 0 0,1 0 0,0 1 1,2 9 15,-1-1 0,0 1 1,0 0-1,0 12 1,-1-13-4,1 69 77,-3-52 7,4 34 0,-3-60-99,0-1 0,0 0 1,0 1-1,0-1 0,0 0 1,0 0-1,0 1 0,0-1 0,0 0 1,0 1-1,0-1 0,0 0 1,0 1-1,0-1 0,0 0 0,0 0 1,0 1-1,1-1 0,-1 0 1,0 0-1,0 1 0,0-1 1,0 0-1,1 0 0,-1 1 0,0-1 1,0 0-1,1 0 0,-1 0 1,0 0-1,0 1 0,1-1 0,-1 0 1,0 0-1,0 0 0,1 0 1,-1 0-1,0 0 0,1 0 0,-1 0 1,0 0-1,1 0 0,-1 0 1,0 0-1,0 0 0,1 0 0,-1 0 1,0 0-1,1 0 0,-1 0 1,0 0-1,0 0 0,1 0 0,-1 0 1,0-1-1,1 1 0,-1 0 1,0 0-1,0 0 0,0-1 0,1 1 1,-1 0-1,0 0 0,0 0 1,0-1-1,1 1 0,-1 0 1,0 0-1,0-1 0,16-21 60,-15 21-57,53-92 136,13-18 24,-66 109-152,1-1 0,0 0 0,0 1 0,1-1 0,-1 1 0,0 0 0,5-4 0,-6 6-12,-1 0 1,1 0 0,-1-1 0,1 1-1,0 0 1,-1 0 0,1 0-1,-1 0 1,1 0 0,0 0 0,-1 0-1,1 0 1,0 0 0,-1 0-1,1 0 1,-1 0 0,1 0 0,0 0-1,-1 1 1,1-1 0,-1 0-1,1 1 1,0-1 0,-1 0 0,1 1-1,-1-1 1,1 0 0,-1 1-1,0-1 1,1 1 0,-1-1 0,1 1-1,-1-1 1,0 1 0,1-1 0,-1 1-1,0-1 1,0 1 0,1 0-1,-1-1 1,0 1 0,0 0 0,14 31 12,-2 1 0,15 57 0,-24-78-12,-1 3 15,2-1 1,0 0-1,1 0 0,0 0 0,9 15 0,-12-26-14,-1 0 0,1-1 0,0 1 0,0-1 1,0 1-1,0-1 0,1 0 0,-1 0 0,1 0 0,-1 0 0,1 0 0,-1 0 0,1-1 1,0 0-1,0 1 0,0-1 0,0 0 0,0 0 0,0-1 0,0 1 0,0-1 1,1 1-1,-1-1 0,0 0 0,0 0 0,0 0 0,0-1 0,1 1 0,-1-1 0,3 0 1,0-2 7,1 1 1,-1-1-1,1 0 1,-1-1-1,0 1 1,-1-1 0,1 0-1,-1-1 1,1 1-1,-1-1 1,0 0-1,6-10 1,-1 2 22,0-1-1,-2 0 1,0-1 0,8-18-1,-7 9 47,-2 0-1,0-1 1,6-47 0,-12 69-70,-1 1 0,0-1 1,0 1-1,0-1 0,0 1 1,-1-1-1,1 1 0,0-1 0,-1 1 1,0-1-1,0 1 0,1 0 1,-2-1-1,1 1 0,-2-4 0,2 5-6,1 1 0,-1-1 0,0 1 0,1-1-1,-1 1 1,1 0 0,-1-1 0,0 1 0,1-1-1,-1 1 1,0 0 0,1 0 0,-1-1 0,0 1 0,0 0-1,1 0 1,-1 0 0,0 0 0,1 0 0,-3 0-1,2 0 2,-1 1 0,0-1 0,1 1 0,-1 0 0,1 0 0,-1-1 0,1 1 0,-1 0 0,1 0 0,0 0 0,-1 0 0,-1 3 0,-4 4 6,0 0-1,0 1 1,0 0 0,1 0-1,1 1 1,0 0 0,0 0-1,1 0 1,0 0 0,1 1-1,-4 18 1,6-21-2,0-1 0,0 1 0,0 0 1,1 0-1,0 0 0,1 0 0,0-1 0,0 1 0,1 0 0,0-1 0,0 1 0,1-1 1,0 1-1,0-1 0,0 0 0,1-1 0,7 10 0,-7-11 14,0-1 1,0 0-1,1 0 0,0-1 0,-1 1 1,1-1-1,0 0 0,1-1 0,-1 1 1,0-1-1,1 0 0,0 0 0,-1-1 1,1 1-1,0-1 0,0 0 1,0-1-1,-1 0 0,9 0 0,1-1 68,0-1-1,0 0 1,-1-1-1,1 0 1,-1-1-1,20-8 1,-29 9-45,0 0 0,0 0 0,0 0-1,0-1 1,7-7 0,18-11-83,-24 19-3770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89 3408,'0'0'8681,"-11"1"-8160,-36 2-19,44-3-427,0 1 1,0-1 0,0 1-1,0 0 1,0 0 0,1 1-1,-1-1 1,0 0-1,1 1 1,-1 0 0,0 0-1,1-1 1,-3 4 0,-3 2 254,2-2-181,1 0 1,0 0 0,0 0-1,0 1 1,0 0-1,1 0 1,0 0 0,1 0-1,-1 1 1,-3 9-1,3-3 69,0 0-1,0 1 0,2-1 1,-3 22-1,5-28-106,0 1 0,1-1 0,0 0 0,0 0 0,0 0 0,1 0 0,0-1 0,0 1-1,1 0 1,6 10 0,-8-14-64,1-1 0,0 1-1,-1-1 1,1 0-1,0 1 1,0-1 0,1 0-1,-1 0 1,0 0 0,1-1-1,-1 1 1,4 1-1,-4-2-16,0 0-1,0-1 0,0 0 0,0 1 1,0-1-1,0 0 0,0 0 1,0 0-1,0 0 0,0 0 0,0 0 1,0-1-1,0 1 0,0-1 0,0 1 1,-1-1-1,1 0 0,0 0 1,0 0-1,1-1 0,6-3 40,-1-1 0,0 0 1,-1-1-1,1 0 0,-2 0 0,1 0 0,-1-1 0,6-9 1,39-73 337,-19 31-40,-14 25 505,-15 58-799,1 0 1,0-1-1,2 0 0,1 0 0,19 43 0,-22-61-61,-1-1 0,1 1 0,0-1 0,0 1 0,1-1 0,-1 0 1,1-1-1,0 1 0,0-1 0,0 0 0,0 0 0,1 0 0,-1-1 0,1 0 0,-1 0 0,1 0 0,10 1 0,-13-3-2,0 0 0,0-1 0,0 1 0,-1 0 0,1-1 0,0 0 0,0 0 0,0 0 0,-1 0 0,1 0 0,-1 0 0,1-1 0,-1 1 0,1-1 0,-1 0 0,4-3 0,5-6 30,-1 1 0,9-13 1,-12 14-16,15-21 132,-2 0-1,26-52 0,-42 74-114,-2 4-13,0 0 1,0 0-1,-1-1 1,1 1 0,-1 0-1,0-1 1,0 1-1,0-1 1,-1 1-1,0-1 1,0 1-1,0-1 1,0 0-1,-1 1 1,0-1-1,0 1 1,0-1-1,0 1 1,-1 0-1,1 0 1,-5-8-1,-1 5 63,4 2 38,14 8-100,22 5-38,0-1 0,0-2 0,1-1 0,41 0-1,-2 0 2,-41-3 7,0-1 0,0-2 1,51-10-1,-39 5 2,-35 3 55,-17-1-14,-20-1 25,18 5-42,0 1-1,-1 0 1,1 1 0,0 1 0,-1-1-1,1 2 1,0-1 0,0 1 0,1 1-1,-1 0 1,1 0 0,0 1 0,0 0 0,-12 9-1,11-7 4,-1 2-1,1 0 0,0 0 0,1 0 1,0 1-1,0 1 0,1 0 0,1 0 1,0 0-1,-10 21 0,14-24-17,0 1 0,0 0 0,1 0 0,0 0 0,1 0 0,0 0 0,0 18 0,1-21-8,1 1 0,0-1 0,0 0 1,0 0-1,1 0 0,0-1 0,0 1 0,0 0 1,1-1-1,0 1 0,0-1 0,6 9 1,-8-13-3,0 0 0,0 0 0,1 0 0,-1 0 1,0 0-1,1 0 0,-1 0 0,0 0 1,1-1-1,-1 1 0,1 0 0,-1-1 1,1 1-1,-1-1 0,1 0 0,0 1 1,-1-1-1,1 0 0,0 0 0,-1 0 0,1 0 1,-1 0-1,1-1 0,0 1 0,-1 0 1,1-1-1,-1 1 0,1-1 0,-1 0 1,1 1-1,-1-1 0,0 0 0,1 0 0,-1 0 1,2-1-1,2-2 10,0 0 0,1-1 0,-2 1 0,1-1 1,0 0-1,-1 0 0,4-7 0,10-20 83,-2-1-1,17-50 1,-31 76-79,7-17 70,-6 13-4,1 0 1,0 0-1,10-15 1,-13 28-71,1 0 0,-1 0 0,0 0 0,1 0 1,-1 0-1,0 1 0,0-1 0,-1 1 1,1-1-1,1 5 0,0 0-2,7 16 8,0 0 1,17 26 0,-23-44-10,0 1 0,0-1 0,1 0 0,0 0 1,0-1-1,1 1 0,-1-1 0,1 0 0,0 0 1,0 0-1,0-1 0,0 0 0,1 0 0,9 4 1,-13-7-3,0 1 0,0-1 0,1 0 1,-1 0-1,0 0 0,1-1 1,-1 1-1,0 0 0,1-1 1,-1 0-1,0 1 0,0-1 1,0 0-1,0 0 0,1 0 1,-1 0-1,-1-1 0,1 1 1,0-1-1,0 1 0,0-1 1,1-2-1,6-5 19,-1 0 0,12-19 0,-16 23-12,51-87 220,-26 42 6,-27 47-216,0-1 52,-2 6 2,-1 11-35,1 32-3,12 77-1,-1-81 13,-10-39-44,-1 0 0,1 0 1,0 0-1,0 0 0,0 0 0,0 0 0,0 0 0,1 0 1,-1-1-1,0 1 0,1 0 0,0-1 0,-1 1 0,1-1 1,3 3-1,-5-4-5,1 0-1,-1 0 1,1 0 0,-1 0 0,1 0 0,-1 0-1,0 0 1,1 0 0,-1 0 0,1-1 0,-1 1 0,1 0-1,-1 0 1,0 0 0,1 0 0,-1 0 0,1-1-1,-1 1 1,0 0 0,1 0 0,-1-1 0,0 1-1,1 0 1,-1-1 0,0 1 0,1 0 0,-1-1 0,0 1-1,1-1 1,6-14 27,-5 10-20,9-20 23,68-175 222,-77 191-226,0 4-12,-1-1 0,1 1 0,0 0 0,0 0 0,0 0 0,0 0 0,7-8 0,-8 13-14,0 0-1,0 0 0,0 1 0,0-1 1,0 1-1,0-1 0,0 1 0,0-1 0,0 1 1,0-1-1,0 1 0,0 0 0,0 0 0,0 0 1,0 1-1,1-1-1,42 39 4,-33-28-4,0-1 1,1-1 0,0 0-1,19 11 1,-24-17 13,1 0 1,-1-1-1,1 0 0,0 0 1,-1-1-1,15 3 0,-18-5-7,-1 1 0,1-1 0,0 0-1,0 0 1,0-1 0,0 1 0,-1-1 0,1 0 0,0 0-1,0 0 1,-1 0 0,1-1 0,-1 1 0,1-1-1,-1 0 1,5-4 0,-2 1 19,0 0 0,0-1 0,-1 1 0,0-1 0,0-1 0,-1 1 0,0-1 1,0 0-1,0 0 0,-1 0 0,0 0 0,3-12 0,-6 18-21,0-1 0,1 1 0,-1 0 0,0 0 0,0-1 0,0 1 0,0 0 0,-1-1 0,1 1 0,0 0 0,0 0 0,-1-1 1,1 1-1,-1 0 0,1 0 0,-1-1 0,1 1 0,-1 0 0,0 0 0,0 0 0,1 0 0,-1 0 0,0 0 0,0 0 0,0 0 0,0 1 0,0-1 0,0 0 0,-1 1 1,1-1-1,0 0 0,0 1 0,0-1 0,0 1 0,-1 0 0,1-1 0,0 1 0,-1 0 0,1 0 0,0 0 0,-1 0 0,1 0 0,0 0 0,0 0 0,-1 0 0,1 0 1,0 1-1,-1-1 0,1 1 0,0-1 0,0 1 0,0-1 0,0 1 0,-1 0 0,1-1 0,0 1 0,0 0 0,0 0 0,0 0 0,1 0 0,-1 0 0,-1 1 0,-2 4-4,0 0-1,1 0 1,0 0-1,0 0 1,0 0-1,1 1 0,0-1 1,0 1-1,1-1 1,0 1-1,0 0 0,1 0 1,-1-1-1,1 1 1,2 10-1,-1-7 2,0-1-1,1 0 0,0 0 0,1 0 1,-1-1-1,2 1 0,-1 0 1,1-1-1,1 0 0,0 0 1,6 8-1,-9-12 0,1-1-1,0 0 1,0 0 0,1 0-1,-1 0 1,0-1-1,1 1 1,-1-1 0,1 0-1,0 0 1,0 0 0,0-1-1,0 1 1,0-1-1,0 0 1,1 0 0,-1 0-1,0-1 1,0 1 0,1-1-1,-1 0 1,0 0-1,1-1 1,-1 1 0,0-1-1,0 0 1,0 0 0,0-1-1,6-2 1,0-2 29,0 0 0,-1-1 0,0-1 0,0 0 0,0 0 0,10-14 0,41-60 313,-51 69-275,17-29 154,-16 24 22,0 1 1,2 1 0,21-24 0,-33 40-241,0 0 0,0-1 0,0 1-1,0 0 1,1 0 0,-1 0 0,0 0-1,0 0 1,0-1 0,1 1-1,-1 0 1,0 0 0,0 0 0,1 0-1,-1 0 1,0 0 0,0 0 0,1 0-1,-1 0 1,0 0 0,0 0 0,0 0-1,1 0 1,-1 0 0,0 0 0,0 0-1,1 0 1,-1 0 0,0 0-1,0 0 1,1 1 0,-1-1 0,0 0-1,0 0 1,0 0 0,1 0 0,-1 0-1,0 1 1,0-1 0,8 12 45,-1 14-28,-2 4-13,-1 0-1,-2 0 0,-1 0 1,-1 1-1,-2-1 0,-1 0 1,-7 30-1,9-56-9,0 0 0,0 0 0,-1 0 0,1 0 0,-1 0 0,0 0-1,0-1 1,0 1 0,-1-1 0,-4 6 0,6-7 2,-1-1-1,1 0 0,-1 0 1,0 0-1,0 0 1,1 0-1,-1 0 1,0-1-1,0 1 1,0-1-1,0 1 1,0-1-1,1 1 1,-1-1-1,0 0 1,0 0-1,0 0 1,0 0-1,0-1 1,0 1-1,0 0 1,0-1-1,0 1 1,-2-2-1,-4-1 22,1 0 0,0-1 0,0 0 0,0 0 1,1-1-1,-12-10 0,-2-1 116,6 1 0,14 15-135,0 0 0,0 0 1,0 0-1,-1 0 1,1 0-1,0 0 1,0 0-1,0-1 1,0 1-1,-1 0 1,1 0-1,0 0 1,0 0-1,0 0 1,0-1-1,0 1 1,0 0-1,0 0 0,0 0 1,-1 0-1,1-1 1,0 1-1,0 0 1,0 0-1,0 0 1,0-1-1,0 1 1,0 0-1,0 0 1,0 0-1,0-1 1,0 1-1,0 0 0,0 0 1,0 0-1,1-1 1,-1 1-1,0 0 1,0 0-1,0 0 1,0 0-1,0-1 1,0 1-1,0 0 1,1 0-1,-1 0 1,0-1-1,54 16-26,-9-3 60,-23-7 43,1 0 1,0-2-1,0 0 1,0-2-1,0-1 0,0 0 1,0-2-1,25-5 1,-26 5 292,-15 6-1074,-7 5-3346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2904,'0'0'15077,"11"0"-14820,2 1-168,-6 0-42,-1-1 0,1 0 0,-1 0 0,1-1 0,-1 1 0,1-2 0,9-1 0,14-5 172,-1 3 0,1 0-1,0 2 1,1 1 0,-1 2-1,45 4 1,-49-2 71,1-1 0,0-2 0,0 0-1,29-6 1,4 1 1305,-60 6-1444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13168,'0'0'2640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3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79 9440,'0'0'8638,"-8"12"-8245,-23 36-15,30-47-357,1 0 1,-1 0 0,1 0-1,-1 0 1,1 0 0,-1 0-1,1 0 1,0 0 0,0 1-1,-1-1 1,1 0 0,0 0-1,0 0 1,0 0 0,0 0-1,0 0 1,1 0 0,-1 0-1,0 0 1,0 1 0,1-1-1,-1 0 1,1 0 0,-1 0-1,1 0 1,-1-1 0,1 1-1,-1 0 1,1 0-1,0 0 1,0 0 0,-1 0-1,1-1 1,0 1 0,0 0-1,0-1 1,0 1 0,0-1-1,0 1 1,1 0 0,1 1 82,2 0-33,0 1-1,-1-1 1,1 0 0,0 0 0,0-1 0,1 0 0,-1 1 0,0-2-1,0 1 1,1-1 0,-1 1 0,0-2 0,0 1 0,1 0 0,5-2-1,8-2 114,-1 0 0,33-12 0,-38 11-78,-1 0 0,0-1 0,21-14 0,-29 18-69,-1 0 1,1-1-1,-1 0 0,0 0 0,0 0 1,0 0-1,0 0 0,-1-1 0,1 1 0,-1-1 1,0 0-1,0 0 0,0 1 0,-1-1 1,3-9-1,-4 11-14,1-1 0,-1 1 0,0-1 0,0 1 0,0-1 1,0 1-1,-1-1 0,1 1 0,-1-1 0,1 1 0,-1 0 0,0-1 0,0 1 0,0 0 0,0-1 0,0 1 0,-1 0 1,1 0-1,-1 0 0,1 0 0,-1 0 0,0 1 0,0-1 0,0 0 0,0 1 0,0-1 0,0 1 0,0 0 1,0-1-1,0 1 0,-1 0 0,1 1 0,0-1 0,-1 0 0,1 1 0,-4-1 0,-2-1 41,0 1-1,0 0 1,0 1-1,0-1 0,0 1 1,0 1-1,0 0 1,0 0-1,0 1 1,-9 2-1,12-2-28,1 0 1,-1 1-1,1-1 1,-1 1-1,1 0 0,0 0 1,0 0-1,0 1 1,-4 5-1,1-2-128,20-15-3547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7136,'0'0'9154,"-9"13"-8690,-60 97 813,67-106-1203,1-1-1,0 1 1,0 0-1,0 0 0,1 0 1,-1 0-1,1 0 0,0 0 1,0-1-1,0 1 1,1 0-1,-1 0 0,3 7 1,1 6 392,13 27 0,-14-38-334,0 1-1,1-2 1,0 1-1,0 0 1,1-1-1,-1 0 0,1 0 1,0 0-1,0-1 1,1 1-1,-1-1 0,1-1 1,9 6-1,-14-9-117,0 0-1,0 0 0,0 0 0,0 0 1,0 0-1,0 0 0,0 0 1,0 0-1,0 0 0,0-1 0,0 1 1,0 0-1,0-1 0,0 1 0,0 0 1,0-1-1,-1 1 0,1-1 0,0 0 1,0 1-1,1-2 0,3-4-2887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3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11552,'0'0'2488,"60"-34"-2880,-50 38 224,2 2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142 120 6328,'0'0'8546,"-11"5"-8060,-37 15-12,43-17-371,1 0 0,-1 0 0,1 0 1,-1 0-1,1 1 0,0-1 0,1 1 0,-1 0 0,1 0 0,-1 1 0,1-1 0,1 1 0,-1-1 0,0 1 0,1 0 1,-2 7-1,-5 8 261,7-14-271,0-1 0,0 0 0,0 1-1,1-1 1,0 0 0,1 1 0,-1 0-1,1-1 1,0 1 0,0-1 0,0 1-1,1-1 1,0 1 0,0-1 0,4 10-1,-5-13-51,1 0-1,0 1 0,0-1 1,0 0-1,1 0 0,-1 0 1,0 1-1,1-1 0,0 0 1,-1-1-1,1 1 0,0 0 1,0 0-1,0-1 0,0 1 1,0-1-1,0 0 0,0 0 1,1 0-1,-1 0 0,0 0 1,1 0-1,-1 0 0,1-1 1,-1 1-1,1-1 0,-1 0 0,1 0 1,-1 0-1,1 0 0,-1 0 1,1 0-1,-1-1 0,1 1 1,-1-1-1,4-1 0,1 0 14,-1-1 0,0 0 0,0 0 0,0 0-1,-1-1 1,1 0 0,-1 0 0,0 0 0,0-1 0,0 0-1,0 0 1,5-8 0,3-6 165,-2 0 0,13-28 0,-16 33-48,-6 14 204,2 7-154,5 22-78,6 20-34,-10-41-85,-1 0 0,2 0 0,-1-1 0,1 1 0,0-1 0,13 12 0,-17-17-15,1 0 0,-1-1 0,1 1 0,0 0 0,0-1 0,0 0 0,-1 1 1,1-1-1,0-1 0,1 1 0,-1 0 0,0-1 0,0 1 0,0-1 0,0 0 0,0 0 0,0 0 0,0 0 0,1-1 0,-1 0 0,0 1 0,0-1 1,5-2-1,2-1 23,-1-1 1,1 0 0,-1-1 0,0 1 0,-1-2 0,0 1-1,0-1 1,0 0 0,-1-1 0,0 0 0,0 0 0,-1-1-1,0 1 1,0-1 0,-1-1 0,0 1 0,-1-1-1,0 0 1,-1 0 0,5-20 0,-3 10 95,-1-1 0,2-29 0,-6 42-73,1-1 0,-2 1 1,1 0-1,-1 0 0,0 1 1,-1-1-1,0 0 1,0 0-1,-5-11 0,-5 7 125,6 11-4209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4120,'0'0'7462,"-2"16"-6916,-38 287 1986,6 57 639,28-315-2610,2-21 411,0 34 1,-1-76 1398,0-17-2361,8-23 224,17-93 1,-9 79-141,2-48 73,-7 57 101,20-87-1,-24 130-103,-2 16-119,0 1 1,1 0 0,-1 0 0,1-1 0,-1 1 0,1 0 0,0 0-1,2-4 1,-2 7-27,0 1-1,1 0 1,-1 0-1,0 0 1,0 0-1,0 0 1,0 0-1,-1 0 1,1 0-1,0 1 1,0-1-1,-1 0 1,2 2-1,0 0 11,21 40 75,-2 0 0,-1 1-1,17 58 1,-4-10 27,-16-42-69,-14-37-20,1 0-1,1 0 1,0 0-1,0-1 1,2 0-1,-1 0 1,17 21-1,-16-24-22,0-3 193,-2-22-63,-2-20-60,-1 0-1,-4-61 0,-1 17 47,11-20 118,-3 51-99,-5 44-123,1 1 1,-1-1 0,1 1-1,1 0 1,2-7-1,-4 10-25,0 0 0,0 1-1,1-1 1,-1 1 0,0-1-1,1 1 1,-1-1 0,1 1-1,-1 0 1,0-1-1,1 1 1,-1-1 0,1 1-1,-1 0 1,1-1 0,-1 1-1,1 0 1,-1 0 0,1-1-1,1 1 1,-2 0-2,1 0-1,0 0 1,0 1-1,0-1 1,-1 0 0,1 0-1,0 1 1,0-1 0,-1 1-1,1-1 1,0 1-1,-1-1 1,1 1 0,0-1-1,-1 1 1,1-1-1,-1 1 1,1 0 0,-1-1-1,1 2 1,13 21 19,-1 0 0,-1 0 0,-2 1 0,14 42 0,2 4 14,53 175 158,-22-56 251,-43-138-91,-14-55-2004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3912,'0'0'13623,"7"-12"-13480,25-38-4,-28 44-97,1 0 0,1 0 0,-1 0 0,1 1 0,0 0 0,0 0 0,1 1 0,-1-1 0,1 1 0,11-4 0,10-7 206,-16 7-82,32-17 326,-42 24-445,1-1 0,0 1 0,0 0 0,0 0 0,0 1 0,0-1 0,0 1 0,0-1 0,0 1 1,0 0-1,0 0 0,6 1 0,-8 0-26,1-1 1,-1 1 0,0 0 0,1 0-1,-1 0 1,0 0 0,0 0-1,0 1 1,0-1 0,0 0 0,0 0-1,0 1 1,0-1 0,-1 1-1,1-1 1,0 0 0,0 3-1,7 26 169,-5 17 87,-2 1 0,-4 51 1,2-85-167,1 0 1,0-1-1,1 1 0,1-1 1,0 0-1,5 17 1,-6-29-93,-1 1 0,1 0 0,0 0 0,-1 0 0,1-1 0,0 1 1,0 0-1,0-1 0,0 1 0,1 0 0,-1-1 0,0 0 0,1 1 0,-1-1 1,0 0-1,1 0 0,0 0 0,-1 1 0,1-2 0,0 1 0,-1 0 0,3 0 1,0 0 9,-1 0 0,0-1 0,1 0 1,-1 0-1,1 0 0,-1 0 1,0 0-1,1-1 0,-1 0 1,0 1-1,6-3 0,1-1 33,0 0-1,-1-1 1,0 0 0,0-1-1,0 0 1,0 0-1,9-10 1,-9 6 3,0-1-1,-1 0 1,0-1 0,-1 0 0,0 0 0,-1-1 0,0 1 0,6-22 0,-4 7 63,-1-1 0,-2 1 0,3-35 0,-4 0 100,-3 33-92,1-1 1,7-31-1,-9 60-128,1-1 0,-1 0 1,1 0-1,-1 1 0,1-1 0,0 0 1,0 1-1,0-1 0,0 1 0,0-1 1,0 1-1,0-1 0,0 1 0,1 0 1,-1 0-1,1 0 0,-1-1 0,1 1 1,2-1-1,-1 1-1,1 0-1,-1 0 1,0 0 0,1 0 0,0 0 0,-1 1-1,1 0 1,-1 0 0,6 0 0,4 2 12,0 0 1,-1 1-1,1 0 1,17 7 0,-3-1 29,-23-8-56,0 0 1,0 0 0,-1 0-1,1 0 1,-1 0-1,1 1 1,-1 0-1,1-1 1,-1 1-1,0 1 1,0-1-1,0 0 1,0 1-1,-1 0 1,1-1-1,-1 1 1,1 0-1,-1 0 1,0 0-1,2 5 1,-1-3-3323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5120,'0'0'13223,"-3"12"-12995,-24 87 527,25-88-609,1-1 0,0 0 0,1 1 0,0-1 0,1 0 0,3 20 0,-3-24-47,0-1 0,1 1 0,0 0 1,0 0-1,0-1 0,0 1 0,1-1 0,0 1 1,0-1-1,1 0 0,0-1 0,-1 1 0,6 4 1,-6-7-50,-1-1 0,1 0 0,-1 0 0,1 0 0,0 0 0,0 0 1,-1-1-1,1 1 0,0-1 0,0 0 0,5 0 0,32-3 330,-22-1-149,-7 1-3513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4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11048,'0'0'2272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3112,'0'0'17186,"9"10"-16947,-2-2-179,-3-4-31,0 0-1,0 0 1,-1 0-1,1 1 0,-1 0 1,0-1-1,0 1 1,-1 0-1,1 0 0,-1 1 1,0-1-1,-1 0 1,1 1-1,0 5 0,4 182 1196,-6-170-976,-6 56 1568,7-105-1958,0 13-2737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5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4720,'0'0'15781,"13"8"-15483,1 1-209,-6-3-37,0-1 0,0 0-1,0-1 1,1 0 0,0 0 0,0-1-1,0 0 1,13 2 0,181 44 1428,-62-13-267,-128-33-1046,1-1 1,0 0-1,0-1 0,0 0 0,0-1 0,-1-1 0,1 0 0,0-1 1,0-1-1,26-7 0,-13-2-6,-23 9-176,1 1 1,-1 0 0,1 0 0,0 0 0,0 1 0,0 0 0,9-2 0,1 3-3325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5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4616,'0'0'14206,"13"0"-13881,41-1-23,117 1 823,-111 2-559,65-8 0,6 1 1785,-131 14-5949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3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5416,'0'0'14727,"10"-2"-14431,4 1-189,-7 0-35,0 1 0,0-1 0,0-1 0,-1 1 0,8-4 0,-11 4 78,3-1 42,0 0 0,0 0 1,0 1-1,1 0 0,-1 0 1,10 0-1,8 0 159,-3 1-95,-1 0-1,1 2 1,29 5-1,-14 0-13,-22-5-106,1 0 1,-1 1 0,0 1-1,0 1 1,0 0 0,-1 1-1,25 13 1,79 56 720,-112-73-863,1 0-1,-1 0 0,1 0 0,0-1 1,0 1-1,-1-1 0,1-1 1,0 1-1,0-1 0,0 0 1,11-2-1,-1 2-2913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5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6928,'0'0'11627,"12"-1"-11216,76-9 233,66-5 399,-132 15-763,0 0 0,1 1 0,-1 1 1,44 11-1,52 19 2019,-91-30-1175,-26-2-1242,-1 0 0,1 0-1,0 0 1,0 0 0,0 0 0,-1 0-1,1 0 1,0 0 0,0-1 0,-1 1-1,1 0 1,0-1 0,0 1 0,-1 0-1,1-1 1,0 1 0,-1 0-1,1-1 1,0 1 0,-1-1 0,1 0-1,-1 1 1,1-1 0,0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7224,'0'0'13583,"11"-7"-13396,36-21 10,-38 24-119,0 0-1,0 0 0,0 1 0,0 0 0,1 0 0,16-1 0,-2 0 95,81-7 467,-89 10-445,0 0 1,17 1-1,-12 0 295,-21 0-296,14 0-3318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63 210 15344,'0'0'784,"10"5"-409,-7-4-346,4 3 105,1-1 1,-1-1-1,1 1 1,-1-1 0,1 0-1,0-1 1,0 0 0,0 0-1,-1-1 1,1 0 0,9-1-1,-12 0 39,1 0 0,-1 0 0,0 0-1,0-1 1,0 0 0,0 0 0,0-1-1,-1 1 1,7-5 0,-10 5-121,1 0 1,0 1-1,0-1 1,-1-1-1,1 1 1,-1 0-1,0 0 1,1 0-1,-1-1 1,0 1-1,-1-1 1,1 1-1,0-1 1,-1 1-1,1-1 1,-1 1-1,0-1 1,0 1-1,0-1 1,0 0 0,-1-3-1,0-6 106,0-1 0,-2 1 0,1-1 0,-2 1 0,0 0 0,-8-18 0,11 27-123,-1-1 0,0 1 0,1 0-1,-1 0 1,-1 0 0,1 0 0,0 0 0,-1 1 0,1-1 0,-1 1 0,0 0 0,0-1 0,0 1 0,0 0 0,0 1 0,-1-1 0,1 0 0,0 1 0,-1 0-1,1 0 1,-1 0 0,1 0 0,-1 1 0,0-1 0,1 1 0,-1 0 0,-6 1 0,5 0-7,-1 0 1,1 0-1,0 1 1,0 0-1,0 0 1,0 0-1,0 1 0,1-1 1,-1 1-1,1 1 1,-1-1-1,1 0 0,-6 8 1,1-1 19,1 0 0,0 1 0,0 0 0,-8 18 1,13-23-19,0 1 0,1 0 0,0-1 0,1 1 1,0 0-1,0 0 0,0 0 0,1 1 0,0-1 1,0 0-1,0 0 0,1 0 0,0 0 0,5 12 0,-2-3 59,2 0-1,0-1 1,1 0 0,0 0-1,13 17 1,-14-24-36,0 0 0,1 0 0,0-1 0,0 0 0,1-1 0,0 0 0,0 0 0,9 5 0,6 2 190,45 17-1,-61-28-187,1 1-1,-1-1 0,1-1 0,-1 0 1,1 0-1,0 0 0,-1-1 1,1 0-1,0 0 0,-1-1 1,1 0-1,0-1 0,-1 1 0,1-1 1,-1-1-1,9-3 0,1-3-819,0 0 0,-1-1-1,0 0 1,28-25-1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4216,'0'0'9648,"0"10"-9127,21 362 2870,-10-218-2198,-5-87-571,2 53 1473,-3-103-460,-10-37-841,5-1-729,1 0-1,1 0 0,0 0 0,2 0 1,0 1-1,2-1 0,0 1 1,16-33-1,-15 41-33,0 0 1,1 0-1,1 1 0,0 0 1,0 1-1,1 0 0,0 1 1,1 0-1,15-11 0,-23 19-27,4-5 9,1 0-1,0 1 1,0 1 0,0-1-1,1 2 1,11-5-1,-18 7-7,1 0 0,0 0-1,-1 1 1,1-1 0,-1 1-1,1 0 1,0-1-1,-1 1 1,1 0 0,0 1-1,-1-1 1,1 0 0,-1 1-1,1-1 1,-1 1 0,1 0-1,-1 0 1,1 0-1,-1 0 1,1 1 0,-1-1-1,0 0 1,0 1 0,0 0-1,0-1 1,3 4 0,-5-3-3,1-1 1,0 1-1,-1-1 1,0 1-1,1-1 0,-1 1 1,0 0-1,0-1 1,0 1-1,0-1 1,0 1-1,0 0 1,0-1-1,0 1 1,-1 0-1,1-1 1,-1 1-1,1-1 1,-1 1-1,1-1 1,-3 3-1,-17 31 85,17-32-72,-1 1 0,1 0 0,-1-1 0,0 0 1,0 0-1,0 0 0,0 0 0,0-1 0,-1 1 0,1-1 0,-1 0 1,-5 1-1,-5 2 76,-1-1 0,-21 2 1,36-6-87,1 0 0,-1 0 0,1 0 0,-1 0 1,1 0-1,-1 0 0,1 0 0,-1 0 1,1 0-1,-1 0 0,1 1 0,-1-1 1,1 0-1,0 0 0,-1 0 0,1 1 0,-1-1 1,1 0-1,-1 1 0,1-1 0,0 0 1,-1 1-1,1-1 0,0 0 0,-1 1 0,1-1 1,0 1-1,0-1 0,-1 1 0,1-1 1,0 0-1,0 1 0,0-1 0,0 1 1,0-1-1,-1 1 0,1-1 0,0 1 0,0-1 1,0 1-1,1 0 0,-1 2 1,1-1 0,1 0 0,-1 1 0,0-1 0,1 0-1,-1 0 1,1 0 0,-1 0 0,3 2 0,44 37 25,-13-14 153,51 49 0,-84-73-286,-4-3 262,-4-8-4146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6224,'0'0'16270,"13"-9"-16006,-11 7-251,11-8 78,1 1-1,0 1 1,0 0 0,1 1-1,0 1 1,0 0 0,23-6 0,11 6 311,0 2 0,-1 2 0,89 7 0,-115-4-255,-17-1-79,0 0 0,1 0 0,-1 0 0,0 1 0,0-1-1,0 1 1,6 3 0,-7-3 2,1 0 0,-1 0 0,0-1-1,1 0 1,-1 1 0,0-1 0,7-1-1,1 0-3436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50 4816,'0'0'6136,"-11"-1"-5742,-11 0 233,-41 1 0,54 0-376,1 1 0,-1 1 1,1-1-1,0 1 0,0 1 1,0-1-1,0 1 0,0 1 1,-13 7-1,-4 7 664,1 1-1,-27 26 1,41-35-599,1 1 1,0 0-1,0 1 0,1 0 1,0 0-1,-10 25 0,15-28-165,0-1 0,1 1 0,0 0 0,1 0 0,0 0 0,1 0 0,0 0-1,0 0 1,2 15 0,0-13-33,0 0-1,1 0 0,0 0 1,0-1-1,1 1 1,0-1-1,9 14 0,-8-17-39,0 0-1,0 0 1,1 0-1,0 0 0,0-1 1,1 0-1,0-1 1,0 0-1,0 0 0,0 0 1,1-1-1,0 0 1,0 0-1,0-1 1,0 0-1,1 0 0,-1-1 1,13 2-1,-8-3-20,0 0 0,-1-1-1,1-1 1,-1 0 0,1 0-1,-1-2 1,1 1 0,-1-1-1,0-1 1,0 0 0,-1-1 0,17-9-1,-7 1 27,0 0-1,-1-1 0,-1-1 1,0-1-1,-1-1 0,0-1 1,14-19-1,-28 31-54,15-15 199,-2-2 0,26-44 0,-39 60-183,-1 0 0,1 0-1,-2-1 1,1 1 0,-1-1-1,0 1 1,-1-1-1,0 0 1,0 0 0,0 1-1,-1-1 1,-1 0 0,1 0-1,-4-15 1,2 18-13,0-1 0,0 1 0,-1-1 0,0 1-1,0 0 1,0 0 0,-1 0 0,1 0 0,-1 1 0,0-1 0,-9-6 0,-1 0 54,0 1-1,-26-15 1,32 21-61,0 1 1,0 0-1,0 0 0,0 0 0,-1 1 0,1 1 1,-1-1-1,1 1 0,-1 1 0,-11 0 0,-8 2 85,-49 10 1,69-11-90,-30 9 62,35-9-193,1 0 0,-1-1 0,1 1 0,0 0 0,-1 0 0,1 1 1,0-1-1,0 0 0,-1 1 0,1 0 0,-3 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6224,'0'0'11009,"10"3"-10595,32 11-8,-40-13-374,0 0 1,0 0 0,-1 0-1,1 0 1,0 1 0,-1-1-1,1 0 1,-1 1-1,1-1 1,-1 1 0,0-1-1,1 1 1,-1 0 0,0-1-1,0 1 1,0 0 0,-1 0-1,1 0 1,0 0-1,0 3 1,1 1 54,7 26 302,-1 0 1,-2 1-1,3 51 1,-2-22-3,30 142 644,-8-49-313,-6-64-206,-17-70-289,0-1 0,-1 1-1,-2 0 1,3 33 0,-3-27 132,-2-23-300,-1-1 0,1 1 0,-1-1 0,0 1 0,0-1 0,0 1 0,0-1 0,0 1 0,-1-1 0,-1 5 0,1-4 28,-1 1-28,1-1 0,-1 1 0,0-1 1,-1 0-1,1 0 0,-5 6 0,0 0-279,-3 3-184,4-5-3020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7736,'0'0'4978,"1"15"-4227,1 22 281,-1 0 0,-7 73 0,0-76-155,3 0 1,0 0 0,3 37-1,5-46 72,-5-25-1002,0 1 0,1-1 0,-1 1-1,0-1 1,0 0 0,1 1 0,-1-1 0,0 0 0,1 1 0,-1-1 0,1 0 0,-1 0 0,0 1 0,1-1-1,-1 0 1,1 0 0,-1 0 0,0 1 0,1-1 0,-1 0 0,1 0 0,-1 0 0,1 0 0,-1 0 0,1 0-1,-1 0 1,1 0 0,-1 0 0,1 0 0,-1 0 0,0 0 0,1-1 0,-1 1 0,1 0 0,-1 0 0,1 0 0,-1-1-1,0 1 1,1 0 0,-1 0 0,1-1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4720,'0'0'9129,"-11"2"-8609,0 1-347,6-1-57,0-1 0,0 1 0,0-1 0,0-1 0,0 1 0,-8-1 0,-3-3 1290,11 1-836,8 1 1139,4 1-1019,115-13 418,-44 4-449,0 3 0,91 5 0,-159 2-492,-1 0 0,0 1-1,1 1 1,-1 0 0,-1 0 0,1 1 0,0 0-1,-1 0 1,14 10 0,-16-9 55,1 1 829,-7-6-1224,0 0 87,0 0 0,0 0-1,0 0 1,0 0 0,0 0 0,1 0-1,-1 0 1,0 0 0,0 0 0,0 0-1,0 0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7832,'0'0'5233,"10"-5"-4737,29-15 7,-38 20-454,0-1 0,0 1 1,0-1-1,0 1 1,-1 0-1,1-1 0,0 1 1,0 0-1,0 0 1,0 0-1,0 0 0,0 0 1,0 0-1,2 0 1,3 7 2057,-7 16 1618,1-21-3659,-12 61 492,6-35-309,1 1 1,-2 50-1,3 180 1477,6-231-1313,-2-26-376,0-1-1,0 1 0,1-1 1,-1 1-1,0-1 1,1 1-1,-1-1 1,1 1-1,-1-1 1,1 1-1,0-1 1,-1 1-1,1-1 1,1 2-1,0-3-37,0-1 0,0 1 0,0 0 0,0-1 0,-1 1 0,1-1-1,0 0 1,0 0 0,-1 0 0,1 0 0,0 0 0,-1 0 0,1 0 0,-1 0 0,1 0-1,-1-1 1,0 1 0,2-3 0,-2 3-6,30-34-657,-21 23-2168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310 758 5416,'0'0'7225,"-11"-8"-6745,-38-26-1,46 33-427,0-1 1,0 1 0,0 0 0,0 0 0,0 0-1,-1 1 1,1-1 0,0 1 0,-1 0 0,1 0-1,0 0 1,-1 0 0,1 0 0,-7 2-1,1 1 118,-1 1 0,0-1 0,-10 7 0,3-2 73,3-2 36,-1 1-1,1 0 0,1 1 1,-18 12-1,28-17-197,-1 0 0,1 0-1,-1 1 1,1-1 0,0 1 0,1 0-1,-1-1 1,1 1 0,-1 0 0,1 0-1,0 1 1,1-1 0,-1 0-1,1 1 1,0-1 0,0 1 0,0-1-1,1 1 1,-1 5 0,1-6-18,0 1 1,1-1 0,-1 0-1,1 1 1,0-1-1,0 0 1,1 0-1,-1 1 1,1-1 0,0 0-1,0-1 1,0 1-1,0 0 1,1 0-1,0-1 1,-1 0 0,7 6-1,-4-5-2,0 0 0,0-1 0,0 0 0,0 0 0,1 0 0,-1-1-1,1 1 1,0-1 0,0-1 0,0 1 0,0-1 0,9 1 0,-10-2-22,1 0 0,0-1 0,-1 0 1,1 0-1,-1 0 0,1-1 0,-1 1 0,1-1 1,-1-1-1,0 1 0,0-1 0,0 0 0,0 0 1,-1 0-1,5-5 0,-2 3 6,0-2 1,0 1-1,0-1 1,-1 0-1,-1 0 0,1-1 1,-1 0-1,5-11 1,-5 10 17,-1 0 1,0-1-1,-1 1 1,0-1 0,-1 0-1,0 0 1,-1 0-1,0 0 1,0 0 0,-1 0-1,0 0 1,-2-13-1,-3 14 289,0 15-127,-1 17-24,5-12-135,1 1 0,0-1 0,1 1 0,1-1 0,-1 1 0,2-1 0,0 0 0,0 0 0,1 0 1,0 0-1,1-1 0,0 1 0,10 14 0,-13-23-37,-1 0-1,1 1 1,-1-1 0,1 0-1,0 0 1,0 0 0,0 0 0,0 0-1,0-1 1,0 1 0,1-1-1,-1 1 1,1-1 0,-1 0 0,1 0-1,-1 0 1,1 0 0,3 1-1,-2-2 2,-1 0-1,1 0 1,0 0-1,-1-1 0,1 1 1,-1-1-1,1 0 0,-1 0 1,1 0-1,-1 0 1,0-1-1,5-2 0,6-5 58,-1 0-1,0-1 1,0-1-1,20-22 1,-12 11 24,1 1-1,0 1 1,2 1 0,37-24-1,-57 41-83,9-3 244,-12 6-261,-1 0 0,1-1 1,-1 1-1,1 0 0,-1 0 1,1 0-1,-1-1 0,0 1 1,1 0-1,-1 0 0,0 0 1,0 0-1,0 0 1,1 0-1,-1-1 0,0 3 1,1 12 90,-1-1 0,-2 28 0,-1 5 156,3-40-228,0 13 256,0-20-279,0 0-1,0 0 0,0 1 0,0-1 0,1 0 1,-1 1-1,0-1 0,0 0 0,0 0 0,1 0 1,-1 1-1,0-1 0,0 0 0,0 0 1,1 0-1,-1 1 0,0-1 0,1 0 0,-1 0 1,0 0-1,0 0 0,1 0 0,-1 0 0,0 0 1,1 0-1,-1 0 0,0 0 0,0 0 0,1 0 1,-1 0-1,0 0 0,1 0 0,-1 0 1,0 0-1,1 0 0,-1 0 0,0 0 0,0 0 1,1 0-1,-1-1 0,0 1 0,0 0 0,1 0 1,-1 0-1,0 0 0,0-1 0,1 1 0,-1 0 1,0 0-1,0-1 0,0 1 0,0 0 1,1 0-1,-1-1 0,0 1 0,82-74 242,-54 47-184,1 1-1,42-28 1,-70 53-57,1 0 1,-1 0-1,0 0 1,0 0-1,1 1 0,-1-1 1,0 0-1,1 1 1,-1-1-1,1 1 1,-1 0-1,1-1 0,-1 1 1,1 0-1,-1 0 1,1 0-1,-1 0 1,1 0-1,2 1 1,-3 0-2,0 0 0,0 0 0,0 0 1,0 0-1,0 0 0,0 0 1,0 0-1,0 1 0,0-1 1,0 0-1,-1 1 0,1-1 0,-1 0 1,1 1-1,-1-1 0,1 1 1,-1-1-1,0 1 0,0-1 0,1 3 1,1 22 58,-1 34 0,-2-43-15,1 0-1,1 0 1,1 1-1,0-1 1,1 0-1,5 17 1,-7-33-42,0 1 0,0-1-1,-1 0 1,1 1 0,1-1 0,-1 0 0,0 1 0,0-1 0,0 0-1,1 0 1,-1 0 0,1 0 0,-1 0 0,1 0 0,-1-1 0,1 1-1,-1 0 1,1-1 0,-1 1 0,1-1 0,0 0 0,0 1 0,-1-1-1,1 0 1,0 0 0,-1 0 0,1 0 0,0 0 0,-1-1 0,1 1-1,3-1 1,4-1 15,0-1-1,0 0 1,0 0-1,12-6 0,6-7 15,0-1-1,-2-2 0,0 0 1,26-27-1,13-9 23,-45 38-30,0-1-1,16-22 1,-33 38-23,-22 20 104,-74 72 43,94-90-150,-13 14 60,0 0 0,2 1 0,-13 21 0,21-31-44,0 1 0,0 0-1,1 0 1,0 1 0,0-1 0,1 0 0,0 1-1,0-1 1,0 1 0,1-1 0,0 1 0,0-1-1,1 7 1,0-8-10,-1-1-1,1 1 1,0-1-1,1 1 1,-1-1-1,1 0 1,0 0-1,0 0 1,3 5-1,-4-8-8,0 1-1,0-1 0,0 0 0,1 1 0,-1-1 0,0 0 0,1 0 0,-1 0 0,1 0 0,0 0 0,-1 0 0,1-1 0,0 1 0,-1 0 0,1-1 0,0 0 0,0 1 0,-1-1 0,1 0 0,0 0 0,0 0 0,0 0 0,0 0 0,-1 0 0,4-1 0,9-2-15,-1-1 1,0-1-1,0 0 0,0 0 0,0-1 0,18-13 1,-10 5-8,-1-1 1,33-33-1,-41 35 8,0 0 1,-1-1-1,0-1 1,-2 0-1,1 0 0,10-26 1,-10 15 10,-1 0 0,-1-1 0,8-44 0,-8 8 25,-3 0 1,-6-119-1,-3 125-11,-3 0 1,-1 1-1,-21-70 0,27 121-1,1 1 0,-1-1 0,0 1 0,0-1 0,0 1 0,0 0 0,-1 0 0,0 0 0,-4-5 0,6 8-6,1 0 1,-1 1-1,0-1 1,1 1-1,-1-1 1,0 1-1,0 0 1,1-1-1,-1 1 1,0 0-1,0-1 1,0 1-1,1 0 1,-1 0-1,0 0 1,0 0-1,0 0 1,0 0-1,0 0 1,1 0-1,-1 0 1,-1 0-1,0 1 2,0 0-1,1 0 0,-1 0 0,1 0 1,-1 0-1,1 0 0,-1 1 0,1-1 0,0 0 1,-1 1-1,1-1 0,0 1 0,0 0 1,-1 2-1,-4 7 3,1 0 1,1 0 0,0 0-1,0 0 1,1 1-1,-1 12 1,-6 75 16,8-75-19,-3 50 53,3 1-1,4-1 1,2 0 0,4 0-1,21 88 1,-28-156-60,3 10 103,0 0-1,1-1 0,12 26 1,-15-38-105,-1 0-1,1 0 1,0 0 0,0 0-1,0-1 1,0 1 0,0 0 0,0-1-1,1 0 1,0 1 0,-1-1 0,1 0-1,0 0 1,0-1 0,0 1-1,0-1 1,0 1 0,0-1 0,0 0-1,1 0 1,-1 0 0,0-1-1,7 1 1,44-1-742,-35 0-3279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59 122 4312,'0'0'12553,"14"9"-12029,42 30-8,-54-37-460,1-1 0,-1 0 0,1 0 0,0 0 0,0 0 0,-1-1 0,1 1 0,0-1 1,0 1-1,0-1 0,0 0 0,0 0 0,-1 0 0,1-1 0,0 1 0,0-1 0,0 1 0,-1-1 0,1 0 0,0 0 0,-1 0 1,1-1-1,0 1 0,-1-1 0,0 1 0,3-3 0,11-5 351,-12 8-289,-1 0-1,0-1 1,1 0-1,-1 0 1,0 0-1,0 0 1,0 0 0,0 0-1,-1-1 1,1 1-1,0-1 1,-1 0-1,0 0 1,0 0-1,0 0 1,0 0 0,0 0-1,-1-1 1,3-5-1,-4 5-55,1 0 0,-1 0 0,0 0 0,0 1 0,-1-1 0,1 0 0,-1 0 0,0 1 1,0-1-1,0 0 0,0 1 0,0-1 0,-1 1 0,0 0 0,0-1 0,0 1 0,0 0 0,0 0 0,-3-3 0,2 4-27,0-1-1,1 1 1,-1 0 0,0 0 0,0 0-1,0 0 1,-1 0 0,1 1 0,0 0-1,-1-1 1,1 1 0,0 0 0,-1 1-1,0-1 1,1 1 0,-1-1 0,1 1-1,-6 1 1,1-1 23,-1 1 1,0 0-1,0 0 0,1 1 0,-1 0 1,-11 5-1,12-3-30,1 0 0,-1 0 1,1 0-1,0 1 0,0 0 0,1 0 0,-1 1 1,1 0-1,0 0 0,1 0 0,-9 14 0,11-15-10,0 0-1,0 1 0,0-1 1,1 1-1,0 0 0,0 0 0,0 0 1,1 0-1,0 0 0,0 0 0,1 0 1,-1 0-1,1 0 0,1 0 0,-1 1 1,1-1-1,1 6 0,3 0 21,0-1 0,0 0 0,1 0 0,1 0 0,0-1 0,0 1 0,1-2 0,0 1 0,1-1 0,0 0 0,17 12 0,-10-9 51,1-1 0,0 0 0,1-2 0,0 0 1,0-1-1,29 9 0,-37-14-23,0-1 0,1 1 0,-1-2 0,1 1 0,0-1 0,-1-1 1,1 0-1,0-1 0,-1 0 0,1 0 0,-1-1 0,1-1 0,17-6 0,-17 3-86,0 0-1,0-1 1,-1-1-1,13-11 0,-1 1-3605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4912,'0'0'12185,"8"-11"-11689,22-35-11,-28 43-353,0 0-1,0 0 1,1 0 0,-1 1-1,1-1 1,-1 0 0,1 1-1,0 0 1,0 0 0,0 0-1,1 0 1,-1 0 0,0 1-1,1-1 1,-1 1 0,1 0-1,5-1 1,-8 2-82,-1 0-18,0 0 1,1 0-1,-1 0 0,0 0 1,1 0-1,-1 0 0,1 1 1,-1-1-1,0 0 0,1 0 1,-1 0-1,0 1 0,1-1 0,-1 0 1,0 0-1,0 1 0,1-1 1,-1 0-1,0 1 0,0-1 1,1 0-1,-1 1 0,0-1 1,0 0-1,0 1 0,0-1 1,1 0-1,-1 1 0,0-1 1,0 1-1,0-1 0,0 0 0,0 1 1,0-1-1,0 1 0,0-1 1,0 0-1,0 1 0,-1 0 1,0 18 411,-16 93 521,10-57-688,6-38-155,0 0 0,1 0 0,0-1 0,1 1 1,1 0-1,1 0 0,1-1 0,0 1 1,1-1-1,0 0 0,12 22 0,-17-37-106,1 1 0,-1-1-1,1 0 1,-1 0-1,1 0 1,-1 0 0,1 1-1,0-1 1,-1 0 0,1 0-1,0 0 1,0 0 0,0 0-1,0-1 1,0 1 0,0 0-1,0 0 1,0 0 0,0-1-1,0 1 1,0-1 0,1 1-1,-1-1 1,0 1 0,0-1-1,1 0 1,-1 0-1,0 1 1,0-1 0,1 0-1,-1 0 1,0 0 0,1 0-1,-1-1 1,0 1 0,0 0-1,1-1 1,-1 1 0,0 0-1,0-1 1,1 1 0,-1-1-1,0 0 1,0 1 0,1-2-1,5-3 39,0 0-1,-1-1 1,0 0-1,0 0 1,7-10 0,0-1 15,-1-1 0,-1 0 0,-1-1 0,0 0 0,-1-1 0,-1 0 0,-1 0 0,6-31 0,-3 15 166,1 1-1,17-38 1,-25 66-181,1 0 0,0 0 0,0 0-1,0 0 1,1 1 0,0 0 0,0 0 0,8-7 0,-10 10-42,0 1 1,0 0-1,0 0 1,0 1-1,1-1 1,-1 1-1,0-1 1,1 1-1,-1 0 0,1 0 1,-1 1-1,1-1 1,0 1-1,-1 0 1,1-1-1,0 2 1,-1-1-1,1 0 1,-1 1-1,5 1 0,9 1 83,0 2-1,-1 0 0,1 1 0,-1 1 1,30 16-1,-44-21-58,1 0 0,0 0-1,-1-1 1,1 0 0,0 1 0,0-1 0,0 0 0,0 0 0,6 1-1,-6-2-134,12-1 528,-7 3-5408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5224,'0'0'12657,"-10"7"-12227,2-1-337,-8 6 173,0 1 0,1 0 1,-14 16-1,22-20-52,-1-1 0,2 1 1,0 0-1,0 1 1,0-1-1,1 1 0,1 0 1,-4 11-1,8-17-146,-1 0 0,1 0 0,0 0 0,0 0 0,1 0 0,-1 0 0,1 0 0,0 0 0,0 0 0,0 0 0,1-1 0,-1 1 0,1 0 0,0-1 0,0 1 0,3 3 0,1 2 107,0-1 1,1 0-1,-1 0 1,2-1 0,9 9-1,-15-15-148,0 0-1,0 0 1,0 0-1,0 0 1,0 0-1,0 0 1,0 0-1,0 0 1,0-1-1,1 1 1,-1-1-1,0 0 1,0 0-1,0 0 1,1 0-1,-1 0 1,0 0-1,0 0 1,1-1-1,-1 1 1,0-1-1,0 0 0,0 0 1,0 1-1,0-1 1,0-1-1,0 1 1,0 0-1,0 0 1,0-1-1,1-1 1,2-1-471,0-1 1,0 0-1,0 0 0,-1 0 1,0-1-1,0 1 0,-1-1 1,4-8-1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11656,'0'0'1888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6520,'0'0'9646,"3"10"-8983,1 7-304,0 0 0,-1 0 0,-1 0 0,0 18-1,4 130 3028,-8-156-3039,-1-12 68,-2-12-3581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4816,'0'0'11592,"13"3"-11054,39 5 191,0-1 0,89-2 0,-75-7-273,21-2 340,0 4 0,118 15 0,-167-10-516,-20-3 5,1 1 0,-2 0 0,1 1 0,32 11 0,-12 2 321,-23-10-3709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4720,'0'0'8161,"-6"15"-7622,4-10-484,-4 12 122,-1-2-1,0 1 1,-1-1-1,-1 0 1,-17 22-1,-188 242 3093,141-181-2237,38-46-120,-33 63-1,41-68-236,2-7-26,33-53-3906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11048,'0'0'2026,"7"10"-1844,3 4-131,113 145 1172,114 112 2817,-201-230-2464,-2 2-1,35 56 1,-69-99-1572,0 0 0,0 1 0,1-1 1,-1 0-1,0 0 0,0 0 0,0 1 0,1-1 1,-1 0-1,0 0 0,0 0 0,1 0 1,-1 0-1,0 0 0,0 0 0,1 1 0,-1-1 1,0 0-1,0 0 0,1 0 0,-1 0 1,0 0-1,0 0 0,1 0 0,-1 0 0,0 0 1,1 0-1,-1-1 0,0 1 0,0 0 1,1 0-1,-1 0 0,0 0 0,0 0 0,1 0 1,-1-1-1,13-9 193,6-13-2764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135 102 10544,'0'0'2982,"0"11"-2334,-1 104 1449,14 119-1,-1-55-288,-11-13 1427,-1-166-2819,-7-11 109,-12-39-274,3 0 0,2-1-1,-9-63 1,-37-183 300,53 264-447,2 0 0,-3-57 1,8 86-92,0-1 1,0 1-1,0 0 1,1 0-1,-1-1 0,1 1 1,1 0-1,-1 0 1,4-7-1,-5 9-10,1 0-1,0 0 1,1 1-1,-1-1 0,0 0 1,0 1-1,1-1 1,-1 1-1,1 0 1,-1-1-1,1 1 1,0 0-1,-1 0 0,1 0 1,0 0-1,0 0 1,0 0-1,0 1 1,-1-1-1,1 1 1,0-1-1,4 0 1,19 1 1,0 0 1,0 1-1,0 2 1,-1 0 0,34 10-1,-43-9-1,0 1 0,0 1 0,-1 0 1,0 1-1,0 1 0,0 0 0,-1 1 0,0 0 0,18 18 0,-27-23-1,-1-1 0,0 0 0,0 1 1,0 0-1,-1 0 0,1 0 0,-1 0 0,0 0 0,0 1 0,-1-1 0,1 0 0,-1 1 0,0-1 0,0 1 0,0 0 0,0 5 1,-2-3 0,1 0 1,-1 0 0,0 0 0,-1-1 0,0 1 0,0-1 0,0 1-1,-1-1 1,0 0 0,-3 7 0,-6 5 21,-1-1 0,0 0 0,-1-1 0,0-1-1,-2 0 1,-17 13 0,-14 7 61,29-22-2,1 0 1,1 0 0,-29 31-1,45-43-76,-1-1-1,0 1 0,0 0 1,0 0-1,1 1 1,-1-1-1,0 0 0,1 0 1,-1 0-1,1 0 1,0 1-1,-1-1 0,1 0 1,0 0-1,0 0 1,-1 1-1,1-1 0,0 0 1,0 1-1,1-1 0,-1 0 1,0 0-1,0 1 1,1-1-1,-1 0 0,0 0 1,1 0-1,-1 1 1,1-1-1,0 0 0,-1 0 1,1 0-1,0 0 1,0 0-1,-1 0 0,1 0 1,1 1-1,4 2 6,0 1 0,1-1 0,-1 0 0,1 0-1,7 3 1,-1-1-10,187 108-43,-196-112 43,-1-1-1,1 2 1,-1-1-1,0 0 1,0 1-1,0-1 0,0 1 1,0 0-1,-1 0 1,1 0-1,3 6 0,-5-6 1,-1-1 1,1 1-1,0-1 0,-1 1 0,0-1 0,1 1 0,-1 0 0,0-1 0,0 1 0,-1-1 0,1 1 0,0 0 0,-1-1 0,0 1 0,1-1 0,-1 1 0,0-1 0,-2 4 0,-2 3 12,0-1 1,-1 1-1,1-1 0,-2 0 0,1-1 0,-1 0 1,0 0-1,0 0 0,-1-1 0,0 0 1,0 0-1,-1-1 0,-13 7 0,-12 3 79,-1-1-1,-42 11 1,76-25-92,-66 14 133,49-11-324,-1 1 0,-30 11 0,45-14-2084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11952,'0'0'2794,"-5"10"-2428,-1 5-120,-1 0 1,2 1 0,0-1 0,-5 30 0,9-40-143,1 0 0,0 0 0,0 0 1,0 0-1,0 0 0,1-1 0,0 1 0,0 0 0,0 0 1,3 7-1,-3-9-41,1-1 0,0 0 0,-1 1 0,1-1 1,0 0-1,0 1 0,0-1 0,0 0 0,0-1 1,1 1-1,-1 0 0,0-1 0,1 1 0,0-1 0,-1 0 1,1 0-1,0 0 0,-1 0 0,7 1 0,-4-1 55,1 0 0,-1-1-1,1 0 1,-1 0 0,1 0-1,0 0 1,-1-1-1,1 0 1,-1 0 0,0-1-1,1 0 1,-1 1 0,0-2-1,0 1 1,0-1-1,0 1 1,0-1 0,7-7-1,-8 7-5,0-1 1,-1 1-1,0-1 0,1 0 0,-1 0 0,0 0 0,-1 0 0,1-1 0,-1 1 0,0-1 1,0 1-1,0-1 0,-1 0 0,1 0 0,-1 0 0,0 0 0,-1 0 0,1 0 0,-1 0 0,0 0 1,-1-7-1,0 10-66,0 0 0,1 0 0,-1 0 1,0 0-1,0 0 0,-1 0 1,1 0-1,0 0 0,-1 1 1,1-1-1,-1 0 0,1 1 0,-1 0 1,0-1-1,1 1 0,-1 0 1,0-1-1,0 1 0,0 0 0,0 1 1,0-1-1,0 0 0,0 1 1,-1-1-1,-3 0 0,-5-1 81,0 0 0,-1 1-1,-16 0 1,12 2-7,0 1 0,0 0 0,-25 7-1,10-2-76,11-6-291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10776,'0'0'4609,"-4"11"-4076,-8 29 294,2 0-1,1 1 1,-4 62 0,10 25 1457,23 221 0,-14-251-832,-4-50-866,-10 14 967,8-61-1130,5-3-255,7-6-116,0 0 0,-1-1 1,13-12-1,-13 10-22,1 1 1,0 1-1,24-16 1,-12 14-11,0 0-1,0 2 1,1 0 0,0 2-1,1 0 1,0 2 0,0 1-1,31-1 1,-46 6 37,1 1 1,-1 0-1,1 1 0,-1 0 1,22 9-1,-31-11-29,7 3 80,-9-4-119,0 0 0,1 0 0,-1-1 0,0 1 0,0 0 0,0 0 0,0 0 1,0 0-1,1 0 0,-1 0 0,0 0 0,0 0 0,0 0 0,0-1 1,0 1-1,0 0 0,1 0 0,-1 0 0,0 0 0,0 0 0,0 0 1,0-1-1,0 1 0,0 0 0,0 0 0,0 0 0,0 0 0,0-1 1,0 1-1,0 0 0,0 0 0,0 0 0,0 0 0,0-1 0,0 1 1,0 0-1,0 0 0,0 0 0,0 0 0,0-1 0,0 1 0,0 0 1,0 0-1,0 0 0,0 0 0,-1 0 0,1 0 0,0-1 0,0 1 1,0 0-1,0 0 0,0 0 0,0 0 0,0 0 0,-1 0 0,1 0 1,0-1-1,0 1 0,-2 0-267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6928,'0'0'16634,"10"5"-16299,-3-2-284,0 0 0,0 0 1,0-1-1,0 0 0,0 0 1,0 0-1,0-1 0,1 0 1,-1-1-1,0 0 0,8 0 1,58-7 373,-1 2 0,1 4 1,87 11-1,-90-4-107,134 21 942,-190-24-1129,-9-3-40,0 1-1,0 0 1,0 0-1,-1 0 1,1 1-1,0-1 1,0 1 0,-1 0-1,1 1 1,6 4-1,-10-6 157,-1-1-240,-1 0 0,1 1 1,0-1-1,0 1 0,0-1 0,0 0 1,0 1-1,-1-1 0,1 0 1,0 1-1,0-1 0,-1 0 0,1 1 1,0-1-1,0 0 0,-1 0 0,1 1 1,0-1-1,-1 0 0,1 0 1,0 1-1,-1-1 0,1 0 0,0 0 1,-1 0-1,0 0 0,-5 4-4628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377 607 4312,'0'0'8774,"-12"-6"-8390,-40-18-6,45 22-275,-1-1 1,1 1 0,0 1-1,-1-1 1,1 1 0,-1 1 0,1-1-1,-1 1 1,1 0 0,-1 1-1,1 0 1,-1 0 0,1 1-1,-11 3 1,3 1 106,1 0 1,0 1-1,0 1 0,1 0 1,-16 13-1,20-14-79,0 1 0,1 0 1,0 1-1,1 0 0,0 0 1,0 0-1,1 1 0,0 0 1,1 1-1,0-1 0,-6 21 1,10-26-89,0 1 1,0-1 0,1 0 0,0 0-1,0 0 1,0 0 0,1 1-1,-1-1 1,1 0 0,1 0 0,-1 0-1,1 0 1,-1 0 0,1-1-1,1 1 1,-1 0 0,1-1 0,0 0-1,0 1 1,0-1 0,0 0-1,6 5 1,1 0 57,0-1-1,0 1 1,1-2-1,0 1 1,0-2-1,1 1 1,21 7-1,-20-9-19,1-2-1,-1 0 1,1-1-1,0 0 1,0-1 0,0 0-1,0-1 1,0-1-1,-1 0 1,1-1 0,0-1-1,0 0 1,-1 0-1,0-2 1,15-6 0,-8 3 27,-1-2 0,-1 0 1,0-1-1,0 0 0,-1-2 1,0 0-1,-1-1 1,-1-1-1,18-21 0,-24 23 75,-7 7-66,-4 4 90,0 4-184,1-1 0,-1 1-1,0 0 1,1 0 0,-1 0 0,1 0 0,0 0 0,0 0-1,-2 3 1,1-1 12,-3 4-7,1 0 1,0 0 0,0 0 0,1 1 0,0-1 0,0 1 0,1 0-1,0 0 1,-1 12 0,3-17-18,0 0-1,0 1 0,1-1 1,-1 0-1,1 1 1,0-1-1,0 0 1,1 0-1,-1 0 1,1 0-1,0 0 1,0 0-1,0 0 1,1 0-1,-1-1 1,1 1-1,0-1 0,0 0 1,0 0-1,1 0 1,3 3-1,-2-3 1,-1 0 0,0 0-1,1 0 1,0-1 0,-1 0-1,1 0 1,0 0 0,0-1 0,0 1-1,1-1 1,-1-1 0,0 1-1,0 0 1,0-1 0,1 0 0,-1-1-1,0 1 1,0-1 0,1 0-1,7-3 1,4-2 46,0-1-1,-1-1 1,1-1-1,21-16 1,-25 17 6,-12 7-50,0 1 1,1-1 0,-1 0-1,0 0 1,0 0-1,0 0 1,0 0-1,0-1 1,0 1 0,0 0-1,0 0 1,0-1-1,-1 1 1,1 0-1,0-1 1,-1 1 0,1-1-1,-1 1 1,0 0-1,1-1 1,-1 1-1,0-1 1,0 0 0,0-1-1,-1 0 11,1 0 0,-1 0-1,0 0 1,0 0 0,0 0-1,0 0 1,-1 0 0,1 0 0,-1 1-1,0-1 1,-2-2 0,0-1 20,-1 1-1,0 0 1,0 0 0,0 0 0,-1 1 0,0 0 0,1 0 0,-1 0 0,-1 1 0,-8-4 0,-2 4 133,0 2 1,0 0 0,-26 2-1,282-70 33,-165 48-165,31 2 97,-73 14-39,-31 5-93,1-1 1,-1 1-1,0 0 0,0 0 0,0 0 0,1 0 1,-1 0-1,0 0 0,0 0 0,0 0 0,1 0 1,-1 0-1,0 1 0,0-1 0,0 0 1,0 1-1,0-1 0,1 1 0,-1 0 0,0-1 1,0 1-1,-1 0 0,1 0 0,0-1 0,0 1 1,0 0-1,0 0 0,-1 0 0,1 0 0,0 0 1,-1 0-1,1 0 0,-1 0 0,1 0 1,-1 0-1,1 1 0,-1-1 0,0 0 0,0 0 1,1 0-1,-1 1 0,0 1 0,0 6 75,-1 0 0,0 0 0,0 0-1,-4 16 1,1-7 20,4-12-24,-1-1 0,0 0-1,0 0 1,-1 0 0,1 1 0,-1-1-1,0-1 1,-6 10 0,54-59 691,51-47-471,-89 85-270,-7 6-25,1 0 1,-1 0 0,0 0-1,1 0 1,-1 0-1,1 1 1,-1-1-1,1 0 1,-1 1 0,1-1-1,-1 1 1,1-1-1,0 1 1,-1 0 0,1 0-1,0 0 1,-1 0-1,1 0 1,0 0 0,-1 0-1,1 0 1,-1 1-1,1-1 1,0 1-1,-1-1 1,1 1 0,-1 0-1,1-1 1,-1 1-1,0 0 1,1 0 0,-1 0-1,0 0 1,0 0-1,1 1 1,-1-1 0,0 0-1,0 0 1,0 1-1,0-1 1,-1 1-1,1-1 1,0 1 0,0-1-1,-1 1 1,1-1-1,-1 1 1,0-1 0,1 1-1,-1 2 1,3 24 116,0 0 0,-3 32 1,0-42 51,0-18-170,0 1 0,0-1 0,0 1-1,0-1 1,1 0 0,-1 1 0,0-1 0,0 0-1,0 1 1,0-1 0,0 1 0,1-1 0,-1 0-1,0 1 1,0-1 0,1 0 0,-1 1 0,0-1-1,0 0 1,1 0 0,-1 1 0,0-1 0,1 0-1,-1 0 1,0 1 0,1-1 0,-1 0 0,0 0 0,1 0-1,-1 0 1,1 0 0,-1 0 0,0 0 0,1 0-1,-1 1 1,1-1 0,-1 0 0,0-1 0,1 1-1,-1 0 1,1 0 0,-1 0 0,0 0 0,1 0-1,-1 0 1,1 0 0,-1-1 0,0 1 0,1 0 0,-1 0-1,0 0 1,1-1 0,-1 1 0,0 0 0,1-1-1,21-13 98,104-92 191,-125 105-287,0 0 0,0 0 0,1 0 1,-1 0-1,0 1 0,0-1 0,1 0 0,-1 1 0,1-1 0,-1 0 0,1 1 0,-1 0 1,1-1-1,-1 1 0,1 0 0,-1 0 0,1 0 0,-1 0 0,1 0 0,-1 0 1,1 0-1,-1 0 0,1 1 0,-1-1 0,3 1 0,0 2 10,0-1-1,0 1 0,-1 0 1,1 0-1,-1 0 1,6 8-1,-7-9-15,0 1-1,0-1 1,0 1-1,0-1 1,0 0 0,1 0-1,-1 0 1,1 0-1,-1 0 1,1 0 0,0-1-1,0 1 1,0-1-1,0 0 1,0 0-1,6 1 1,-4-2 7,1-1 0,-1 1 0,1-1 0,-1 0 0,0-1 0,0 1 0,1-1 0,-1 0 0,0-1 0,4-2 0,7-5 52,24-20-1,-29 21-1,0 0 0,0 1 0,24-12-1,-34 20-52,-1-1 0,1 1 0,0 0 0,0 0 0,0 0 0,0-1 0,0 1 1,1 0-1,-1 0 0,0 1 0,0-1 0,0 0 0,0 0 0,0 0 0,-1 1 0,1-1 0,0 0 0,0 1 0,0-1 0,0 1 0,0-1 0,0 1 0,0-1 0,-1 1 0,1 0 0,0 0 0,0-1 0,-1 1 0,1 0 0,-1 0 0,1 0 0,-1-1 0,1 1 0,-1 0 0,1 0 0,-1 0 0,1 2 0,1 3 2,0-1 1,0 1-1,-1 0 0,0 0 1,1 8-1,-1 41 40,-3-1 0,-2 1 1,-18 84-1,11-68-7,8-55-32,-45 231 163,37-222-128,9-22-23,0 0 0,1 0 1,0 0-1,-1 0 0,1 1 0,0-1 1,1 0-1,-2 4 0,-3-64 228,9 13-228,2 1 0,13-48 0,31-83 5,-39 138-24,3 1 0,1 0 0,1 1 0,2 1 0,1 1 0,26-33 0,-41 60 0,0 0 0,0 0 0,0 1 0,1-1 0,0 1 0,0 0 0,0 0 0,9-4 0,-12 7 0,-1 0 0,1 1 0,0-1 0,0 1 0,0 0 0,0-1 0,-1 1 0,1 0 0,0 0 0,0 0 0,0 0 0,0 1 0,0-1 0,-1 0 0,1 1 0,0 0 0,0-1 0,0 1 0,-1 0 0,1 0 0,0 0 0,-1 0 0,1 0 0,-1 0 0,1 0 0,-1 0 0,0 1 0,0-1 0,1 1 0,-1-1 0,1 3 0,0-2 0,-1 0 0,0 0 0,1 1 0,-1-1 0,0 0 0,-1 0 0,1 0 0,0 1 0,-1-1 0,1 0 0,-1 1 0,0-1 0,1 1 0,-1-1 0,0 0 0,-1 1 0,1-1 0,0 0 0,-1 1 0,1-1 0,-1 0 0,0 1 0,0-1 0,0 0 0,0 0 0,0 0 0,0 0 0,-3 4 0,-5 5 0,0 0 0,0-1 0,-22 18 0,10-9 0,13-13 0,6-5 0,0 1 0,1-1 0,-1 0 0,1 0 0,-1 1 0,1-1 0,-1 1 0,1-1 0,0 1 0,-2 1 0,5-2 0,0-1 0,0 0 0,1 0 0,-1 0 0,0 0 0,0 0 0,0 0 0,0-1 0,0 1 0,3-2 0,0 1 0,76-12 0,143-44 0,-152 33 0,-52 19 0,-18 5 0,0 0 0,1-1 0,-1 1 0,0-1 0,0 1 0,0-1 0,0 0 0,0 0 0,2-1 0,-8 20 0,0-11 0,1-1 0,0 1 0,0 0 0,1 0 0,0 0 0,0 0 0,1 1 0,0-1 0,0 0 0,0 1 0,1-1 0,0 1 0,1-1 0,-1 0 0,2 1 0,-1-1 0,4 12 0,-3-12 0,0-1 0,0 1 0,1-1 0,0 1 0,0-1 0,7 10 0,-9-15 0,-1 0 0,1 0 0,0 0 0,0 0 0,0 0 0,0 0 0,1 0 0,-1-1 0,0 1 0,0 0 0,0-1 0,1 1 0,-1 0 0,0-1 0,1 0 0,-1 1 0,0-1 0,1 0 0,-1 0 0,1 0 0,-1 1 0,0-2 0,1 1 0,-1 0 0,1 0 0,-1 0 0,0-1 0,1 1 0,-1 0 0,0-1 0,1 1 0,-1-1 0,0 0 0,0 1 0,1-1 0,-1 0 0,0 0 0,0 0 0,1-2 0,4-1 0,-1 0 0,0 0 0,0-1 0,-1 0 0,0 0 0,1 0 0,-2-1 0,1 1 0,-1-1 0,5-10 0,-7 12 0,1-1 0,-1 1 0,0-1 0,-1 0 0,1 1 0,-1-1 0,0 0 0,0 0 0,0 0 0,-1 1 0,0-1 0,1 0 0,-2 1 0,1-1 0,-3-6 0,-2-1 0,-1 1 0,0 0 0,-1 0 0,1 0 0,-2 1 0,0 0 0,0 1 0,-1 0 0,-11-8 0,13 11 0,-2-4 0,10 10 0,0 0 0,0-1 0,0 1 0,0-1 0,0 1 0,0 0 0,0-1 0,1 1 0,-1 0 0,0-1 0,0 1 0,0 0 0,1-1 0,-1 1 0,0 0 0,0-1 0,1 1 0,-1 0 0,0-1 0,0 1 0,1 0 0,-1 0 0,0 0 0,1-1 0,-1 1 0,1 0 0,-1 0 0,0 0 0,1 0 0,-1 0 0,0-1 0,1 1 0,0 0 0,49-19 0,1 2 0,1 2 0,61-9 0,-106 23 0,0 0 0,-1 0 0,1 1 0,0 0 0,0 0 0,0 0 0,0 1 0,11 3 0,-15-3 0,0 0 0,0 0 0,-1 0 0,1 1 0,0-1 0,-1 1 0,1 0 0,-1 0 0,1 0 0,-1 0 0,0 0 0,0 0 0,0 1 0,0-1 0,0 1 0,-1-1 0,1 1 0,-1 0 0,0-1 0,1 1 0,0 5 0,1 4 0,0 1 0,-1-1 0,-1 1 0,0 16 0,-5-14 0,6-16 0,0 0 0,0 0 0,0 0 0,-1 0 0,1 0 0,0 0 0,-1 0 0,1-1 0,1-2 0,14-14 0,31-27 0,-41 39 0,0 1 0,1 0 0,0 0 0,-1 1 0,1 0 0,0 0 0,1 1 0,10-3 0,-16 5 0,-1 1 0,1-1 0,0 1 0,-1-1 0,1 1 0,-1 0 0,1 0 0,0 0 0,-1 1 0,1-1 0,-1 0 0,1 1 0,0 0 0,-1 0 0,1 0 0,2 1 0,-2 0 0,0 1 0,0-1 0,-1 1 0,1 0 0,0 0 0,-1 0 0,0 0 0,1 0 0,-1 0 0,2 6 0,2 3 0,3 6 0,0-1 0,2-1 0,23 31 0,-31-43 0,1-1 0,-1 1 0,1-1 0,0 1 0,0-1 0,1 0 0,-1-1 0,1 1 0,-1-1 0,1 0 0,0 0 0,0 0 0,0-1 0,0 1 0,0-1 0,0-1 0,0 1 0,1-1 0,9 0 0,-5-1 0,0 0 0,0 0 0,0-1 0,0 0 0,-1-1 0,1 0 0,-1-1 0,1 0 0,-1-1 0,0 1 0,-1-2 0,1 1 0,-1-1 0,0-1 0,-1 1 0,1-1 0,-1 0 0,0-1 0,-1 0 0,0 0 0,0 0 0,5-12 0,-10 16 0,1 0 0,-1 0 0,0-1 0,0 1 0,0 0 0,-1-1 0,1 1 0,-1-1 0,0 1 0,-1 0 0,1-1 0,-1 1 0,1 0 0,-1-1 0,-1 1 0,-1-4 0,3 7 0,0 0 0,-1 1 0,1-1 0,-1 1 0,1-1 0,-1 1 0,1 0 0,-1-1 0,1 1 0,-1-1 0,1 1 0,-1 0 0,1 0 0,-1-1 0,1 1 0,-1 0 0,0 0 0,1-1 0,-1 1 0,0 0 0,1 0 0,-1 0 0,0 0 0,1 0 0,-1 0 0,0 0 0,1 0 0,-2 1 0,1-1 0,-1 1 0,1 0 0,-1 0 0,1 0 0,-1 0 0,1 0 0,-1 0 0,1 0 0,0 0 0,-2 2 0,-20 33 0,21-32 0,-1 1 0,1 0 0,0 0 0,0 0 0,1 1 0,0-1 0,0 0 0,0 1 0,0-1 0,1 0 0,0 1 0,0-1 0,0 1 0,1-1 0,0 0 0,0 1 0,0-1 0,1 0 0,0 0 0,0 0 0,0 0 0,0 0 0,1 0 0,0 0 0,0-1 0,0 0 0,1 1 0,-1-1 0,1 0 0,6 4 0,-7-6 0,0 0 0,0 0 0,0-1 0,0 1 0,0-1 0,1 0 0,-1 0 0,1 0 0,-1 0 0,0-1 0,1 0 0,-1 1 0,1-1 0,-1 0 0,1-1 0,-1 1 0,1-1 0,-1 1 0,7-3 0,3-1 0,0 0 0,-1-1 0,24-12 0,6-10 0,-31 19 0,1 0 0,0 1 0,0 1 0,15-7 0,-2 3 0,-21 7 0,1 0 0,0 1 0,0 0 0,0 0 0,1 0 0,-1 1 0,0 0 0,1 0 0,8-1 0,-13 2 0,0 1 0,0-1 0,0 0 0,0 1 0,0-1 0,0 1 0,0-1 0,0 1 0,-1-1 0,1 1 0,0 0 0,0-1 0,0 1 0,-1 0 0,1 0 0,0-1 0,-1 1 0,1 0 0,-1 0 0,1 0 0,-1 0 0,1 0 0,-1 0 0,0 0 0,0 0 0,1 0 0,-1 0 0,0 0 0,0 0 0,0 0 0,0 0 0,0 2 0,-5 39 0,2-27 0,2-10 0,1-1 0,-1 1 0,1-1 0,0 1 0,0 0 0,0-1 0,2 8 0,1-13 0,-1 0 0,1-1 0,0 1 0,-1-1 0,1 0 0,-1 0 0,4-3 0,39-32 0,-29 24 0,30-28 0,-45 39 0,0 1 0,1-1 0,0 1 0,-1-1 0,1 1 0,0 0 0,0 0 0,0 0 0,0 0 0,0 0 0,0 0 0,0 0 0,0 1 0,0-1 0,4 0 0,-4 1 0,-1 0 0,1 0 0,-1 1 0,1-1 0,-1 0 0,1 1 0,-1-1 0,0 1 0,1-1 0,-1 1 0,1-1 0,-1 1 0,0 0 0,0 0 0,1 0 0,-1 0 0,0 0 0,0 0 0,0 0 0,0 0 0,0 0 0,0 0 0,0 2 0,5 5 0,-1-1 0,1 1 0,1-1 0,-1-1 0,13 11 0,-16-15 0,1 1 0,-1-1 0,1 1 0,-1-1 0,1 0 0,0 0 0,0-1 0,0 1 0,0-1 0,0 0 0,0 0 0,1 0 0,-1-1 0,8 1 0,-3-3 0,0 0 0,0 0 0,-1-1 0,1 0 0,-1-1 0,0 0 0,0 0 0,0 0 0,0-1 0,-1-1 0,0 1 0,0-1 0,0 0 0,10-14 0,2-3 0,-1 0 0,-2-2 0,18-32 0,-6-3 0,-3-1 0,-2-1 0,19-81 0,13-124 0,-54 255 0,0 1 0,0 0 0,-1 0 0,-3-21 0,1 30 0,-2 7 0,-2 10 0,5-14 0,-9 24 0,1 0 0,1 0 0,-7 49 0,-3 84 0,13-103 0,2-20 0,1 2 0,2-1 0,2 0 0,2 0 0,0-1 0,16 57 0,-19-90 0,0 1 0,0 0 0,0-1 0,0 1 0,0-1 0,0 0 0,0 1 0,1-1 0,-1 0 0,1 0 0,0 0 0,0 0 0,0 0 0,0 0 0,0 0 0,3 2 0,-3-4 0,1 1 0,-1 0 0,0 0 0,0-1 0,1 1 0,-1-1 0,0 0 0,1 0 0,-1 0 0,0 0 0,0 0 0,1 0 0,-1 0 0,0-1 0,4 0 0,3-3 0,0 0 0,-1 0 0,1 0 0,-1-1 0,0-1 0,0 1 0,11-11 0,-5 1 0,1 0 0,-2-1 0,13-19 0,9-12 0,-17 21 0,-16 22 0,0 0 0,1 0 0,-1 0 0,1 0 0,0 1 0,0-1 0,0 1 0,0 0 0,1 0 0,-1 0 0,1 0 0,0 1 0,5-4 0,-9 6 0,1 0 0,-1 0 0,1 0 0,0 0 0,-1 0 0,1 0 0,-1 0 0,1 0 0,-1 0 0,1 1 0,-1-1 0,1 0 0,-1 0 0,1 0 0,-1 1 0,1-1 0,-1 0 0,1 1 0,-1-1 0,1 0 0,-1 1 0,1-1 0,-1 1 0,0-1 0,1 0 0,-1 1 0,0-1 0,0 1 0,1-1 0,-1 1 0,0-1 0,0 1 0,0-1 0,1 1 0,-1 0 0,5 23 0,-5-24 0,2 12 0,-2-1 0,0 1 0,0-1 0,-1 1 0,0 0 0,-1-1 0,0 0 0,-5 14 0,1-7 0,-2 1 0,0-1 0,0-1 0,-14 20 0,2-10 0,19-26 0,-1 1 0,1-1 0,0 0 0,-1 1 0,1-1 0,0 0 0,-1 0 0,0 0 0,1 0 0,-1-1 0,1 1 0,-1 0 0,0-1 0,0 1 0,-3 0 0,3-3 0,7-2 0,13-6 0,-12 7 0,19-9 0,0 0 0,35-9 0,18-9 0,-60 23 1015,-2 1-6143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470 409 15880,'0'0'1303,"-87"-58"-831,-128-81 56,66 28 0,131 68-80,54 25 16,0 6-16,-8 2 8,9 4 0,-1 4 0,-2-2-48,-8 2-8,-2-2-216,-11 4-8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6728,'0'0'12834,"13"5"-12486,39 16-17,-45-20-249,0 1 1,0-1-1,1 0 1,-1 0-1,0-1 1,1 0-1,-1 0 1,0-1 0,15-3-1,14 0 258,28 3 271,0 4 0,83 12 0,-120-11-63,29 1-1,-50-5-400,-5 0-107,0 0-1,-1 0 1,1 1-1,0-1 1,0 0-1,0 0 0,-1 0 1,1 0-1,0-1 1,0 1-1,-1 0 1,1 0-1,0 0 0,0-1 1,0 1-1,-1 0 1,1-1-1,0 1 1,-1 0-1,1-1 0,0 1 1,-1-1-1,1 1 1,0-2-1,24-8-704,-14 3-2718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10952,'0'0'4081,"2"12"-3512,0 1-299,-1-1 1,0 1-1,0-1 0,-2 1 1,0 0-1,-4 23 0,2-25 90,1 1 0,1 0 0,-1 0 0,2 0 0,0 16 0,0-26-257,1 1 1,-1 0-1,0 0 0,1-1 1,-1 1-1,1 0 0,0-1 0,0 1 1,0 0-1,0-1 0,0 0 1,1 1-1,-1-1 0,1 0 0,0 1 1,-1-1-1,1 0 0,0 0 1,0 0-1,0-1 0,1 1 0,-1 0 1,0-1-1,1 0 0,-1 1 0,0-1 1,1 0-1,0 0 0,4 1 1,-4-2-196,1 0 1,-1-1-1,1 1 1,0-1-1,-1 1 0,1-1 1,-1 0-1,0 0 1,6-3-1,-5 3-1702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12456,'0'0'1176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96 5624,'0'0'6304,"-6"11"-5631,-16 26 243,2 2 0,1 0 0,-18 58 0,32-80-545,2 0 0,0-1 1,1 1-1,0 27 0,1-40-292,2 0 1,-1 0-1,0 0 1,1 0-1,-1 0 0,1-1 1,0 1-1,1 0 1,-1-1-1,0 1 0,1 0 1,0-1-1,0 0 1,0 1-1,0-1 0,1 0 1,-1 0-1,1 0 1,0-1-1,0 1 0,0-1 1,0 1-1,0-1 1,0 0-1,1 0 0,4 2 1,-5-4-25,0 1 0,1-1 1,-1 0-1,0 0 0,1 0 0,-1 0 1,0 0-1,1-1 0,-1 1 1,0-1-1,1 0 0,-1 0 0,0 0 1,0-1-1,0 1 0,0-1 1,0 0-1,0 0 0,0 0 1,-1 0-1,5-4 0,4-4 106,0 0 1,-1-1-1,12-17 0,11-20 305,-31 44-314,1-1-1,-1 1 1,0 0 0,0-1 0,-1 1 0,1-1 0,-1 0 0,1-8 0,-2 19-124,1 0 0,0-1 0,0 1-1,1 0 1,0-1 0,-1 1 0,2-1-1,-1 1 1,1-1 0,0 0 0,0 0 0,0 0-1,1 0 1,0-1 0,-1 1 0,2-1-1,-1 0 1,0-1 0,1 1 0,0 0 0,0-1-1,0 0 1,0-1 0,0 1 0,1-1-1,-1 0 1,1 0 0,0 0 0,-1-1 0,1 0-1,0 0 1,0-1 0,0 1 0,0-1-1,6-1 1,-1-2 4,0 0 0,0 0 0,-1-1 0,1-1 0,-1 1-1,0-2 1,0 1 0,-1-2 0,0 1 0,0-1 0,0 0-1,-1-1 1,0 0 0,-1-1 0,1 1 0,-2-1 0,1-1 0,-1 1-1,-1-1 1,9-19 0,-8 14 39,-1 0 0,0 0 0,-1 0 0,0-1-1,-1 1 1,-1-1 0,0 0 0,-2 0 0,0 1 0,0-1 0,-1 0 0,-1 0-1,-1 1 1,-6-21 0,8 31-14,-1 1 0,1-1-1,-1 1 1,0 0 0,-1 0 0,1-1-1,-4-3 1,5 7-57,0 0 0,-1-1 0,1 1 0,0 0 0,-1 1 0,1-1 0,-1 0 0,1 0 0,-1 0 0,1 1 0,-1-1 0,1 1 0,-1-1 0,0 1 0,1 0 0,-1 0 0,0 0 0,1-1 0,-1 2 0,0-1 0,-3 0-1,5 1-87,-1-1 0,0 1 0,0-1 0,1 1-1,-1-1 1,0 1 0,1-1 0,-1 1-1,0 0 1,1-1 0,-1 1 0,1 0 0,-1-1-1,1 1 1,0 0 0,-1 0 0,1 0 0,0-1-1,-1 1 1,1 0 0,0 0 0,0 0-1,0 0 1,0-1 0,0 1 0,0 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 4512,'0'0'8296,"-6"19"-7628,3-11-584,-36 137 1066,39-145-1149,-113 515 5426,102-487-4290,5-21-301,5-21-172,5-18-346,13-52-1,-2 20-129,57-373 1159,-70 425-1236,-2 8-41,0 0-1,1-1 0,0 1 0,0 0 0,0-1 1,0 1-1,1 0 0,0 0 0,4-8 1,-6 12-57,1 0 0,-1 0 0,0 0 0,1 0 0,-1 0 0,0 0 0,1 0 0,-1-1 0,0 1 0,1 0 1,-1 0-1,0 0 0,1 0 0,-1 1 0,1-1 0,-1 0 0,0 0 0,1 0 0,-1 0 0,0 0 0,1 0 1,-1 0-1,0 1 0,0-1 0,1 0 0,-1 0 0,0 0 0,1 1 0,-1-1 0,0 0 0,0 0 0,1 1 1,-1-1-1,0 0 0,0 1 0,0-1 0,0 0 0,1 1 0,-1-1 0,0 1 0,10 17 50,-9-15-21,23 58 212,-2 0 1,14 69-1,3 8 275,-36-129-461,8 23 168,-10-30-207,-1 0 0,1-1 0,0 1-1,0-1 1,-1 1 0,1-1 0,0 1 0,1-1 0,-1 1 0,0-1 0,0 0 0,0 0 0,4 2 0,-5-3-18,1 0 0,0 0 0,0 0 0,-1 0 0,1 0 0,0 0 0,-1 0 0,1 0 0,0-1 0,-1 1 0,1 0 0,0-1 0,-1 1 0,1 0 0,0-1-1,-1 1 1,1-1 0,-1 1 0,1-1 0,-1 1 0,1-1 0,-1 1 0,1-1 0,-1 0 0,0 1 0,1-1 0,-1 1 0,1-2 0,10-21 73,-11 21-71,31-89 162,-14 34-102,27-113 140,-11 32 95,-30 121-230,-3 14-58,0 0-1,1 1 1,-1-1-1,1 1 0,0-1 1,0 1-1,2-5 0,1 28 91,62 299 70,-21-87 234,-39-205-312,-3-9 73,2 0-1,0 1 1,15 32-1,-12-38 135,1-26-4936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4816,'0'0'10904,"8"-10"-10479,-3 2-319,4-3 142,0 0 1,0 1 0,1 0 0,0 0 0,12-9-1,-12 11 146,-8 7-276,-1 0 1,0 0 0,0 0 0,0 0 0,0 1-1,1-1 1,-1 0 0,0 0 0,1 1 0,2-1 0,-4 1-85,1 0 1,0 0-1,-1 0 1,1 1-1,0-1 1,-1 0-1,1 1 1,-1-1-1,1 1 1,0-1-1,-1 1 1,1-1-1,-1 1 1,0-1-1,1 1 1,-1-1 0,1 1-1,-1 0 1,0-1-1,1 1 1,-1-1-1,0 1 1,0 0-1,0 0 1,1-1-1,-1 1 1,0 0-1,0-1 1,0 2-1,6 27 415,-1 0 0,-2 1 0,-1 58 0,-2-55-81,1-1-1,2 1 0,6 33 1,-8-65-326,-1 1 1,0 0 0,1 0 0,-1-1 0,1 1 0,0 0-1,-1-1 1,1 1 0,0-1 0,0 1 0,0-1-1,0 1 1,0-1 0,0 0 0,1 1 0,-1-1-1,0 0 1,1 0 0,-1 0 0,3 1 0,-1-1 10,0 0 1,0 0-1,1-1 1,-1 0-1,0 1 1,0-1-1,0 0 1,1-1-1,-1 1 1,5-1 0,2-1 0,-1 0 0,1 0 0,0-1 0,-1 0 0,1 0 0,-1-1 0,16-10 0,-19 10-22,-1 0-1,0 0 0,1-1 1,-2 0-1,1 0 0,0 0 1,-1-1-1,0 0 0,-1 1 1,1-1-1,-1-1 0,3-7 1,8-28 149,-2 0 0,-2-1 0,5-45 1,-13 77-142,1-10 38,5-24 304,3-80-1,-11 123-368,0 1-1,0-1 1,0 1 0,0-1-1,1 1 1,-1 0-1,1-1 1,-1 1-1,1 0 1,-1-1 0,1 1-1,0 0 1,-1 0-1,1-1 1,0 1 0,0 0-1,0 0 1,0 0-1,0 0 1,0 0 0,0 0-1,0 0 1,0 1-1,1-1 1,-1 0 0,0 1-1,1-1 1,-1 1-1,0-1 1,1 1 0,-1-1-1,2 1 1,6-1 11,-1 0 0,1 0 0,0 1 1,11 2-1,-7-2-17,-2 0 18,0 1 0,0 0 0,0 0 0,-1 1 0,1 0 0,0 1 0,-1 0 0,0 1 0,0 0 0,0 1 0,0 0 0,-1 0 0,0 1 0,0 0 0,10 10 0,-4-5 102,-14-10-82,1 0 0,0 0 0,0 1 1,-1-1-1,1 0 0,0 1 0,-1 0 0,0-1 1,3 4-1,-4-4 25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5920,'0'0'12535,"-6"11"-12049,4-7-448,-5 9 254,0 0-1,0 0 1,2 1-1,0 0 1,-5 21 0,10-34-277,-2 8 281,1 0 1,0 0-1,0 0 1,1 0-1,1 14 1,-1-21-232,1 1 1,0 0 0,0 0-1,0-1 1,0 1-1,0-1 1,0 1 0,1-1-1,-1 1 1,1-1-1,0 0 1,0 0 0,0 1-1,0-1 1,0-1-1,0 1 1,0 0 0,1 0-1,-1-1 1,0 0-1,6 3 1,-5-3-11,1 1 0,-1-1 0,1 1-1,0-1 1,0 0 0,-1-1 0,1 1 0,0-1 0,0 1 0,0-1 0,0 0 0,0-1-1,0 1 1,0-1 0,0 0 0,-1 0 0,1 0 0,0 0 0,0 0 0,3-3 0,-2 1-325,-1 1 1,0-2-1,0 1 1,0 0-1,0-1 1,0 0-1,-1 0 1,1 0-1,-1 0 1,0 0-1,-1-1 1,1 1-1,2-7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11656,'0'0'1648,"3"-10"-1528,9-31 62,-11 39-122,-1 0 0,1 0-1,0 1 1,0-1 0,-1 0 0,1 0-1,0 1 1,1-1 0,-1 1 0,0-1-1,0 1 1,1-1 0,-1 1-1,1 0 1,-1-1 0,1 1 0,-1 0-1,1 0 1,3-1 0,-1 1 64,0 0-1,0 0 1,1 0 0,-1 0 0,1 1-1,4 0 1,6-1 37,23-1 882,69 4 0,-19 2 593,-74-4-1316,-9 1-164,-1-1 1,1 0-1,0 0 1,-1 0-1,1 0 0,0-1 1,-1 0-1,1 0 1,-1 0-1,1 0 0,-1-1 1,6-2-1,-6 1 219,3-2-3296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12456,'0'0'1128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7832,'0'0'4626,"11"-4"-4212,-9 4-405,17-6 392,1 0 0,0 1-1,1 2 1,-1 0 0,26 0 0,-41 3-240,0 0 0,0 1 0,0-1 0,0 1-1,0 1 1,0-1 0,-1 1 0,1-1 0,6 5 0,-8-5-62,0 2 1,0-1 0,-1 0 0,1 0-1,-1 1 1,0 0 0,0-1-1,0 1 1,0 0 0,0 0-1,0 0 1,-1 0 0,0 0-1,2 6 1,5 19 471,-1 0-1,3 35 1,-1-6 713,-4-17 284,-5-40-1571,0 1 0,0-1-1,0 0 1,0 0 0,0 0 0,0 1 0,0-1 0,0 0-1,0 0 1,0 0 0,0 1 0,0-1 0,0 0 0,0 0-1,0 0 1,0 0 0,0 1 0,1-1 0,-1 0 0,0 0-1,0 0 1,0 0 0,0 0 0,0 1 0,0-1 0,1 0-1,-1 0 1,0 0 0,0 0 0,0 0 0,0 0-1,1 0 1,-1 0 0,0 1 0,0-1 0,0 0 0,0 0-1,1 0 1,-1 0 0,0 0 0,0 0 0,0 0 0,1 0-1,-1 0 1,0 0 0,0 0 0,0 0 0,1 0 0,-1-1-1,0 1 1,0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12360,'0'0'1882,"-11"12"-1479,-25 32-105,-98 109 1007,-56 51 1756,170-182-2473,19-21-535,0 0-1,0 0 1,0 0 0,0 0 0,0 0 0,0 0 0,0 0 0,0-1 0,0 1 0,-1-1-1,1 1 1,0 0 0,0-1 0,-1 0 0,1 1 0,0-1 0,-2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5120,'0'0'13043,"14"7"-12645,-1 1-285,-5-4-50,0 1 0,0-1 0,1-1 0,-1 1 0,1-1 0,0-1 0,0 0 1,0 0-1,11 0 0,93 5 1029,121-8 1,-192-2-848,-8 0 266,-1 2 0,46 3 1,-40 4 548,-38-12-3190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8744,'0'0'3689,"2"14"-3218,0 35 305,-4 72 1,-13 13 691,-8 141 1637,17-183-784,6-92-2304,0-1 0,0 1 1,1 0-1,-1-1 0,0 1 0,0-1 0,0 1 0,1 0 0,-1-1 0,0 1 0,0 0 0,1 0 0,-1-1 0,0 1 0,1 0 1,-1-1-1,0 1 0,1 0 0,-1 0 0,1 0 0,-1 0 0,0-1 0,1 1 0,-1 0 0,1 0 0,-1 0 0,1 0 0,-1 0 0,0 0 1,1 0-1,-1 0 0,1 0 0,-1 0 0,0 0 0,1 0 0,-1 0 0,1 0 0,-1 1 0,0-1 0,1 0 0,-1 0 0,1 0 1,-1 1-1,0-1 0,1 0 0,-1 0 0,0 1 0,1-1 0,-1 0 0,0 1 0,0-1 0,1 0 0,-1 1 0,0-1 0,0 0 0,0 1 1,1-1-1,-1 1 0,0-1 0,0 0 0,0 1 0,0-1 0,0 1 0,0-1 0,0 1 0,0 0 0,9-19-2813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149 134 6328,'0'0'6501,"-10"2"-6164,-1 2-224,6-3-33,1 1 0,-1-1 1,0 0-1,0 0 0,1-1 1,-9 1 5436,16 9-4705,6-5-630,-1 1-1,1-1 1,0-1-1,1 1 1,-1-2-1,12 4 1,-4-1 42,-6-2-52,0-1 0,0 0 0,0-1-1,0-1 1,0 0 0,14 0 0,-19-1-64,1 0 0,-1 0 0,1-1 0,-1 0 0,1 0 0,-1-1 0,0 0 0,0 0 0,0 0 1,0-1-1,0 0 0,7-4 0,-12 5-76,1 1 0,-1 0 0,1-1 0,-1 1 0,0-1 0,0 1 0,1-1 0,-1 0 0,0 0 0,0 1 1,-1-1-1,1 0 0,0 0 0,-1 0 0,1 0 0,-1 0 0,1 0 0,-1-3 0,0 1 10,0-1-1,-1 1 1,1 0-1,-1 0 1,0 0-1,0 1 1,0-1-1,-1 0 1,-1-3 0,-2-1 14,1 0 1,-1 0 0,0 1 0,-1 0 0,1 0 0,-1 1 0,-1-1 0,-7-5 0,10 9-35,-1 1 0,0-1 0,0 1 0,0 0 0,-8-2 0,-19-8 83,28 10-85,0 0 1,-1 0-1,1 1 0,0 0 0,-1 0 1,1 0-1,0 0 0,-1 1 0,1-1 1,-1 1-1,1 1 0,-1-1 0,1 0 0,-1 1 1,1 0-1,-6 2 0,-35 14 208,35-12-200,7-4-16,0 1 1,0-1 0,0 1-1,0 0 1,0 0-1,0 0 1,1 0 0,-1 0-1,0 0 1,1 1-1,0-1 1,0 1 0,-3 3-1,-14 23 91,13-23-73,2 1 1,-1 0 0,1 0-1,0 0 1,0 1 0,0-1-1,1 1 1,1 0 0,-3 9 0,2 1 39,0 0 1,2 0 0,0 0 0,1 0 0,1 0-1,0 0 1,5 20 0,0-11-18,-2-6 14,1-1 1,8 23 0,-11-38-53,0 0-1,1 0 1,-1-1-1,1 1 0,0 0 1,0-1-1,0 0 1,1 1-1,0-1 1,0-1-1,0 1 1,0-1-1,6 5 1,18 12 87,-23-16-78,1 0 1,-1 0 0,1-1 0,0 1 0,0-1 0,0-1 0,7 3 0,2-1 51,1-2 0,0 0 0,1-1 0,-1-1 0,0 0 0,28-5 0,5 1 161,29-5 185,-51 4-228,43 0 0,-67 5-194,2 0 13,0 0-1,1-1 0,-1 1 1,1-1-1,5-1 0,-9 1-54,0 0-1,0 0 1,0 0-1,0 0 1,-1 0-1,1 0 1,0 0-1,-1-1 1,1 1-1,-1-1 1,1 1-1,-1-1 1,0 1-1,1-1 1,-1 0-1,0 0 1,1-2-1,12-29-624,-7 16-3095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5416,'0'0'11418,"10"-5"-11011,71-34 753,-79 38-1046,1 0-1,0 0 1,0 0 0,0 0-1,0 1 1,-1-1 0,1 1 0,5-1-1,-8 1-72,1 0-1,0 0 0,0 1 1,0-1-1,0 0 1,0 0-1,0 0 0,0 1 1,0-1-1,0 0 0,-1 1 1,1-1-1,0 1 0,0-1 1,0 1-1,-1-1 0,1 1 1,0 0-1,-1-1 0,1 1 1,-1 0-1,1-1 0,0 1 1,-1 0-1,1 0 0,-1 0 1,1 1-1,4 16 192,-2 0 1,1 0-1,-2 0 0,0 21 0,-1-18-66,1-1-1,0 0 0,7 23 1,-3-20 159,15 31 1,-18-47-269,0 0 0,1-1 1,-1 1-1,2-1 0,-1 0 0,1 0 1,0 0-1,9 7 0,-13-11-34,1-1 0,-1 0 0,1 0 0,0 0 0,-1 0 0,1 0 0,0 0 0,0-1 0,0 1 0,-1 0-1,1-1 1,0 0 0,0 1 0,0-1 0,0 0 0,0 0 0,0 0 0,0 0 0,4-1 0,-3 0 6,0 0 1,0 0-1,0-1 0,-1 1 1,1-1-1,0 1 0,-1-1 1,1 0-1,-1 0 0,1-1 1,1-2-1,5-5 61,-2 0 1,1-1-1,-1 0 1,9-21-1,-4 2 69,0-1 1,-2 0-1,-2 0 1,9-57-1,-15 45 25,-2 33-107,0-1 1,1 1-1,2-16 1,1 12 6,-4 10-57,1 0 0,0-1 0,0 1 0,0 0 0,1 0 0,-1 0 0,1 0 0,0 0 0,0 0 0,1 0 0,-1 0-1,1 1 1,0-1 0,-1 1 0,2 0 0,2-3 0,-1 3-14,1-1-1,-1 2 1,0-1 0,1 0-1,-1 1 1,1 0 0,0 0-1,0 1 1,7-1 0,57-3 50,-30 4-14,-32 1-22,0 0-1,0 0 1,0 1 0,0 0 0,-1 0-1,1 1 1,0 0 0,-1 1 0,0-1-1,1 1 1,-1 1 0,0-1 0,0 1-1,-1 1 1,10 6 0,-16-10-15,1-1 0,-1 1 1,1-1-1,-1 0 0,1 1 0,-1-1 1,1 1-1,-1-1 0,0 1 0,1-1 1,-1 1-1,0-1 0,1 1 1,-1 0-1,0-1 0,0 1 0,0-1 1,1 1-1,-1 0 0,0-1 0,0 1 1,0 0-1,0-1 0,0 1 0,0 0 1,0-1-1,0 1 0,0 0 1,-1-1-1,1 1 0,0-1 0,0 1 1,-1 0-1,1-1 0,0 1 0,-1 0 1,-21 13-365,7-5-4039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 3712,'0'0'18658,"-10"-2"-18429,3 0-181,6 1-35,-1 1-1,0-1 1,0 0-1,1 1 1,-1-1-1,0 1 0,0 0 1,0 0-1,0-1 1,0 1-1,1 0 1,-1 1-1,0-1 1,0 0-1,0 0 0,0 1 1,1-1-1,-1 1 1,0 0-1,0 0 1,1-1-1,-1 1 1,0 0-1,1 0 0,-1 0 1,1 1-1,-1-1 1,1 0-1,0 1 1,0-1-1,-1 0 1,0 3-1,-1 2 52,-3 3 72,1 1 0,0 0-1,1 1 1,0-1 0,0 1 0,1-1 0,1 1 0,0 0 0,0 0 0,0 20 0,3-28-79,-1 0 1,1 0-1,0 0 1,0-1 0,0 1-1,0 0 1,0 0-1,1-1 1,-1 1 0,1-1-1,0 1 1,0-1 0,0 0-1,0 1 1,0-1-1,0 0 1,0 0 0,1-1-1,-1 1 1,1 0-1,0-1 1,-1 0 0,1 1-1,4 0 1,-3 0-53,1-1-1,-1 0 1,1 0 0,0 0-1,-1 0 1,1-1 0,0 1-1,-1-1 1,1-1 0,0 1-1,-1-1 1,1 1 0,-1-1-1,9-3 1,-11 2-154,0 1-1,0 0 0,-1-1 1,1 1-1,-1-1 0,0 0 1,1 1-1,-1-1 1,0 0-1,0 0 0,0 0 1,0 0-1,1-3 1,0 1-2247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11760,'0'0'3680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6632,'0'0'17210,"-6"14"-16950,-22 45-5,25-53-173,1 0 0,0 1-1,0-1 1,0 0 0,1 1 0,0 0 0,0-1 0,1 1 0,0 0 0,1 10 0,0 3 99,-1-15-111,0-1-1,0 1 1,1 0-1,0-1 1,0 1-1,2 5 1,-3-9-53,0 0 0,1 0 1,-1 0-1,0-1 0,1 1 0,-1 0 1,1 0-1,-1-1 0,1 1 0,-1 0 1,1-1-1,-1 1 0,1-1 1,0 1-1,-1 0 0,1-1 0,0 0 1,0 1-1,-1-1 0,1 1 0,0-1 1,0 0-1,0 0 0,0 1 1,-1-1-1,1 0 0,0 0 0,0 0 1,0 0-1,0 0 0,0 0 0,-1 0 1,1 0-1,0 0 0,0 0 1,0-1-1,0 1 0,-1 0 0,1-1 1,1 1-1,15-9 80,-1-1-1,0 0 1,-1-1 0,0-1 0,-1 0-1,14-14 1,-17 14 2,-1 0 0,15-23 0,-17 24 43,-1 1 1,1 0-1,1 0 0,11-11 0,-20 21-132,0 0 0,0 0 0,1-1 0,-1 1 0,0 0 0,0 0 0,1 0 0,-1 0 0,0-1 0,0 1 0,1 0 0,-1 0 0,0 0 0,0 0 0,1 0 0,-1 0 0,0 0 0,1 0 0,-1 0 0,0 0 0,1 0 0,-1 0 0,0 0 0,0 0 0,1 0 0,-1 0 0,0 0 0,1 0 0,-1 0 0,0 0 0,0 1 0,1-1 0,-1 0 0,0 0 0,1 1 0,5 11 168,-2 18-4,-4-6-102,-1-1 1,-1 1-1,-1 0 0,-2 0 1,0-1-1,-13 36 0,7-30 13,-1 0-1,-2 0 1,-1-1 0,-28 40-1,38-61-70,-15 21 101,-2 0 0,-34 34 0,53-59-90,0-1 0,0 0 0,-1 0 0,1 0 0,-1 0 0,1 0 0,-6 1 0,8-2-8,0-1-1,-1 0 1,1 1 0,0-1-1,0 0 1,-1 1 0,1-1-1,0 0 1,-1 0 0,1 0-1,0 0 1,0 0 0,-1-1-1,1 1 1,0 0 0,-1-1-1,1 1 1,0 0 0,0-1-1,0 0 1,-1 1 0,1-1-1,0 0 1,0 1 0,-2-3-1,3 2-10,0 0 0,-1 0-1,1 0 1,0 0-1,0 0 1,-1 0-1,1 0 1,0 0 0,0 0-1,0 0 1,0 0-1,0 0 1,0 0-1,1 0 1,-1 0 0,0 1-1,0-1 1,1 0-1,-1 0 1,1 0 0,-1 0-1,1 0 1,0-1-1,16-22 28,-15 22-28,4-5-1,0 0 0,1 1 0,0 0-1,0 0 1,0 1 0,1 0-1,11-6 1,61-23 2,-42 19 4,-11 3 13,1 2 1,-1 1 0,30-5-1,-54 13-39,0 0 0,1 0-1,-1 0 1,0 0-1,0 0 1,0-1-1,0 1 1,0-1-1,-1 0 1,1 0 0,0 0-1,-1 0 1,0 0-1,1 0 1,-1-1-1,0 1 1,0-1 0,0 0-1,0 0 1,1-4-1,7-19-4545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8136,'0'0'4408,"0"-11"-3963,0 1-298,0 0 1,1 1-1,0-1 1,0 1-1,5-17 1,-4 22-49,-1 0 1,0 1-1,1-1 0,0 0 1,0 1-1,0-1 1,0 1-1,0-1 1,1 1-1,0 0 1,0 0-1,-1 0 1,2 1-1,-1-1 0,0 1 1,0-1-1,1 1 1,-1 0-1,1 0 1,4-1-1,9-2 142,1 1 1,0 1-1,0 0 0,0 1 0,0 1 1,0 1-1,1 0 0,-1 2 0,0 0 1,0 1-1,0 0 0,-1 2 1,1 0-1,-1 1 0,0 1 0,0 0 1,-1 2-1,28 18 0,-40-25-110,0 1 124,-1 0 1,1 0-1,0-1 1,0 0-1,0 0 1,1 0 0,-1 0-1,8 2 1,-15-3-401,-4 4-3462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 5120,'0'0'10910,"-4"16"-10291,-2 12-327,0 1 0,2-1 1,0 30-1,-2 347 2759,2-317-2451,2-35 243,5 87-1,-2-116-752,-1-18 891,-3-23 3626,-27-310-4421,21 215-146,-3-16 9,-6-99 92,18 212-126,-1 10 8,1 0 1,-1-1-1,1 1 0,1 0 0,1-10 0,-2 14-17,1 0 0,0-1-1,-1 1 1,1 0 0,0 0-1,-1 0 1,1 0-1,0 0 1,0 0 0,0 0-1,0 0 1,0 0 0,0 1-1,0-1 1,1 0-1,-1 0 1,0 1 0,0-1-1,0 1 1,1-1 0,-1 1-1,0 0 1,1-1-1,0 1 1,17-2 20,-1 1-1,0 1 1,1 1-1,-1 0 1,0 1-1,23 6 1,-6-2-4,-3-1 8,-1 2 0,0 1-1,-1 2 1,0 0 0,0 2-1,-1 2 1,39 24 0,-64-36-24,0 1 0,-1-1 0,1 1 0,-1 0 0,0 0 0,0 1 0,0-1 0,0 1 0,0-1 0,-1 1 0,0 0 0,0 0 0,0 0 0,0 0 0,0 0 0,-1 1 0,0-1 0,0 0 0,0 1 0,0-1 0,-1 10 0,0-6 11,-1 0 0,-1-1 0,1 1 0,-1 0 0,0-1 0,-1 1 0,0-1 1,0 0-1,-1 0 0,0 0 0,-8 11 0,-1-1 21,-1 0 1,-1-1-1,0-1 1,-1 0-1,-1-1 0,-22 14 1,5-7 40,0-1 0,-56 21-1,89-41-71,0 1-1,1-1 0,-1 0 1,0 0-1,1 0 0,-1 1 1,0-1-1,1 0 0,-1 1 0,1-1 1,-1 1-1,0-1 0,1 0 1,-1 1-1,1-1 0,-1 1 1,1 0-1,0-1 0,-1 1 0,1-1 1,-1 1-1,1 0 0,0-1 1,0 1-1,-1 0 0,1-1 1,0 1-1,0 0 0,0-1 0,0 1 1,0 0-1,0 0 0,0 1-2,1-1 0,0 1 0,0-1 1,0 1-1,0-1 0,0 0 0,0 1 0,0-1 0,0 0 0,0 0 0,1 0 0,-1 0 0,2 1 0,8 5-10,1-1 1,17 8-1,-29-14 6,49 19-33,-14-5-28,64 33 0,-89-41 44,0 1 0,-1 0 1,1 0-1,-2 0 0,1 1 0,-1 0 0,0 1 1,-1 0-1,0 0 0,9 17 0,-14-24 21,-1 1-1,0 0 0,0 0 1,0 0-1,0 0 0,0 0 1,-1 0-1,1 0 0,-1 0 1,0 0-1,0 1 0,0-1 1,0 0-1,-1 0 0,1 0 1,-1 0-1,0 0 0,0 0 0,0 0 1,0 0-1,0 0 0,-1 0 1,1-1-1,-1 1 0,0 0 1,1-1-1,-1 0 0,-1 1 1,1-1-1,0 0 0,-3 2 1,-7 6 26,-1-1 0,0 0 0,-1 0 0,-23 9 1,23-12-17,-1 0 1,1-1-1,-1-1 0,0-1 1,0 0-1,-25 1 1,-94-4 81,114 0-73,-94-6-385,153-3-1072,35 1-60,-51 4-1839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11552,'0'0'672,"-5"11"-399,1 0-215,-7 13 324,1 1 0,1 1 0,1 0 0,-5 30 0,12-49-231,1-1-1,-1 1 0,1 0 0,0 0 0,1 0 0,-1 0 1,1 0-1,1 0 0,-1-1 0,4 8 0,-4-11-54,1 1-1,0-1 1,0 1 0,1-1-1,-1 0 1,0 0 0,1 0-1,0 0 1,0 0 0,0-1-1,0 1 1,0-1 0,0 0-1,1 0 1,-1 0 0,1-1-1,0 1 1,-1-1-1,5 2 1,0-2 64,0 0 1,0 0-1,-1 0 0,1-1 1,0 0-1,0-1 0,0 0 0,0 0 1,-1 0-1,1-1 0,0 0 1,-1-1-1,0 0 0,1 0 0,-1-1 1,-1 1-1,1-1 0,0-1 1,-1 1-1,0-1 0,0-1 1,0 1-1,-1-1 0,0 0 0,0 0 1,7-11-1,-10 13-75,-1-1 0,1 1 0,-1-1 1,0 1-1,0-1 0,0 0 0,-1 0 0,0 0 0,0 1 0,0-1 1,0 0-1,-1 0 0,0 1 0,0-1 0,0 0 0,-1 1 0,1-1 1,-1 1-1,0-1 0,0 1 0,-1 0 0,1 0 0,-5-5 0,4 4-23,0 1-1,-1 0 1,1 0-1,-1 1 1,0-1-1,0 1 0,0 0 1,-1 0-1,1 0 1,-1 0-1,1 1 0,-1 0 1,0 0-1,0 0 1,0 1-1,0-1 0,0 1 1,0 1-1,-1-1 1,1 1-1,-6-1 1,4 3-6,0-1 1,-1 1 0,1 1 0,1-1-1,-1 1 1,0 0 0,1 0 0,-1 1-1,-6 5 1,-4 4 103,-27 26-1,32-28-88,0 1 0,-14 20 1,11-5-3768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4120,'0'0'24280,"11"8"-24165,37 25-15,-44-30-80,0-1 0,1 1 0,0-1 0,-1 0 0,1-1 0,0 1 0,0-1 0,0 0 0,0 0 0,0 0 0,0-1 0,5 0 1,9 1 50,59 9 231,-37-4 185,55 2 0,-41 0 122,-42-5-320,9-1-1235,-11-4-3252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6016,'0'0'14462,"-10"5"-13957,-31 16-5,37-19-283,0 1-1,0 0 0,1-1 0,-1 1 1,1 0-1,-1 1 0,1-1 0,0 1 1,1-1-1,-1 1 0,0 0 0,1 0 1,0 0-1,-3 8 0,2-1 241,0 0 0,0 0 0,-1 22 0,3-30-414,1 4 38,0 0 0,0 0 0,0 0-1,1 0 1,0 0 0,0 0 0,1 0 0,0-1 0,0 1 0,0-1 0,1 1 0,0-1 0,0 0 0,7 9-1,-4-7 20,1 0-1,0 0 0,0 0 0,1-1 1,0 0-1,0 0 0,1-1 0,16 10 0,-21-15-65,-1 0-1,1 1 0,0-2 1,0 1-1,0 0 0,0-1 1,0 0-1,0 0 0,0 0 1,0 0-1,0-1 0,0 0 0,0 1 1,4-3-1,55-19-54,-56 18-110,-1 1-1,1-1 1,-1 0-1,-1 0 1,8-7-1,1-2-3801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133 124 8240,'0'0'3282,"-3"-10"-2811,2 3-370,-9-33 393,9 37-378,0 1-1,0 0 0,0 0 1,0 0-1,0 0 0,0 0 0,-1 0 1,1 0-1,-1 0 0,0 0 1,1 1-1,-1-1 0,0 1 0,0-1 1,0 1-1,0 0 0,-4-2 1,1 1 186,0 1 0,1 0 1,-1 1-1,0-1 1,0 1-1,0 0 1,0 0-1,1 1 1,-7 0-1,-19 2 2947,26-3-574,10-7-1798,24-12-769,-21 13-2990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 5224,'0'0'15703,"-10"6"-15339,-32 17-16,37-19-258,1 0 0,0-1 0,0 1-1,0 1 1,0-1 0,1 1 0,0-1 0,0 1-1,0 0 1,1 0 0,-1 0 0,1 0 0,0 1-1,-1 7 1,-3 3 99,2-4-36,-5 10 290,-8 33 1,15-48-373,0 1 0,1 0 0,1 0 0,-1 0 0,1 0 0,1 0 0,-1 0 0,3 8 0,-2-8-14,11 35 425,-11-41-447,0 0 0,0 0 0,-1-1 0,1 1 0,1 0 0,-1 0 0,0-1 0,0 1 0,1 0 0,-1-1 0,1 0 0,-1 1 0,1-1 0,0 0 0,-1 0 0,1 0 0,0 0 0,3 2 0,-3-3-21,-1 0 0,0 0 1,1 0-1,-1 0 0,0 0 1,1 0-1,-1-1 0,0 1 1,0 0-1,1-1 0,-1 1 1,0-1-1,0 1 0,1-1 1,-1 0-1,0 1 0,0-1 0,0 0 1,0 0-1,1-1 0,21-24 86,-16 18-60,65-86 246,-18 21 132,-45 65-162,-3 16-64,-2-2-187,2 4 23,1 0-1,0 0 1,1-1 0,0 0-1,0-1 1,1 0 0,0 0-1,0-1 1,1 0 0,15 8-1,-17-11-6,0 0 1,0 0-1,0-1 0,0-1 0,0 1 0,1-1 0,-1-1 1,1 1-1,0-1 0,-1-1 0,1 0 0,-1 0 0,1-1 1,0 0-1,8-2 0,-2-2 72,0 0 1,0-1-1,-1 0 0,0-1 1,0-1-1,-1 0 0,0-1 1,13-11-1,-18 13 7,1-1 0,-1-1-1,0 1 1,0-2 0,-1 1 0,-1-1-1,1 0 1,-1 0 0,-1 0 0,0-1-1,5-16 1,-9 19 4,1 1-1,-1-1 1,0 0-1,-1-10 1,0 14-58,0 0-1,0 0 1,-1 1 0,1-1 0,-1 0-1,0 0 1,0 1 0,0-1 0,-1 0 0,-2-5-1,1 7-36,1 0 0,0 0 0,-1 0 0,1 0-1,-1 1 1,1-1 0,-1 1 0,0 0 0,1 0-1,-1 0 1,0 0 0,0 0 0,0 0 0,0 1 0,0 0-1,0-1 1,0 1 0,0 0 0,0 1 0,0-1-1,0 0 1,0 1 0,0 0 0,0-1 0,0 1-1,1 0 1,-4 2 0,5-2-204,-21 14-226,6-11-5175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64 579 4008,'0'0'2401,"-3"11"-1824,-2 9 828,-1 1-1,-16 36 1,20-54-1186,2-2-20,-1 1 0,1 0 0,-1 0 0,0-1 0,0 1 0,0-1 0,0 1 1,0-1-1,0 1 0,0-1 0,-1 0 0,1 1 0,0-1 0,-1 0 0,1 0 0,-1 0 0,0 0 0,-3 1 2902,5-15-1890,12-81-95,68-308 2077,-71 350-2802,-5 21 98,12-39-1,-8 32 322,-8 37-721,0-6 236,0 5-206,0 6-38,0-3 63,1-1-130,1 1 0,-1-1 1,0 1-1,0-1 0,1 1 0,-1-1 0,0 1 0,0 0 0,0-1 0,0 1 1,0 0-1,0 0 0,0 0 0,0 0 0,0 0 0,0 0 0,0 0 0,0 2 1,17 28 34,-8-13-16,3 0-2,24 37 89,3-2 1,47 48-1,-86-99-107,0-1 0,0 1 0,1-1 0,-1 0 0,1 1 0,-1-1 0,1 0 0,-1 0 1,1 0-1,0 0 0,0-1 0,-1 1 0,1 0 0,0-1 0,0 1 0,0-1 0,-1 0 0,1 1 0,0-1 0,0 0 0,0 0 0,0 0 1,2-1-1,-2 0 8,1 0 1,0 0 0,-1-1 0,1 1 0,-1-1 0,0 0-1,0 0 1,0 0 0,0 0 0,0 0 0,0 0 0,0 0-1,0-1 1,1-3 0,8-12 37,-2-2 1,0 1-1,11-37 0,9-22 139,16-12 55,-38 81-144,-7 9-107,0 0 0,0 0 0,0 0 0,0 0 0,0 0 1,1 0-1,-1 0 0,0 0 0,0 0 0,0 0 0,0 0 0,0 0 1,0 0-1,1-1 0,-1 1 0,0 0 0,0 0 0,0 1 0,0-1 1,0 0-1,1 0 0,-1 0 0,0 0 0,0 0 0,0 0 0,0 0 1,0 0-1,0 0 0,1 0 0,-1 0 0,0 0 0,0 0 0,0 0 1,0 0-1,0 1 0,0-1 0,0 0 0,1 0 0,-1 0 0,0 0 1,0 0-1,0 0 0,0 1 0,0-1 0,0 0 0,0 0 0,0 0 1,0 0-1,0 0 0,0 0 0,0 1 0,5 17 36,0 0-1,-1 1 0,1 18 1,3 11 35,65 458 388,-66-474-433,-5-25 0,0-1 0,0 1 0,-1 0 0,0 8 0,-1-14 2,0 0 0,1 0 0,-1 0 0,0 0 0,0 0 0,1 0 0,-1-1 0,1 1-1,-1 0 1,0 0 0,1 0 0,0-1 0,-1 1 0,1 0 0,0 0 0,4 2-849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4416,'0'0'17021,"0"-10"-16620,1-31-10,-1 38-289,1 1 0,0-1 0,0 1 0,0 0 0,0-1 0,0 1 0,0 0 0,0 0 0,1 0 0,-1 0 0,1 0 0,0 0 0,0 0 0,0 0 0,-1 0 0,2 1 0,-1-1 0,0 1 0,0 0 0,0 0 0,1-1 0,-1 1 1,0 1-1,1-1 0,-1 0 0,1 1 0,-1-1 0,1 1 0,-1 0 0,1-1 0,2 2 0,-3-1-55,0 0 1,0 0-1,0 0 1,0 0-1,-1 1 0,1-1 1,0 1-1,0-1 1,0 1-1,-1 0 1,1 0-1,0 0 0,-1 0 1,1 0-1,-1 0 1,1 0-1,-1 0 0,1 1 1,-1-1-1,0 1 1,0-1-1,0 1 1,0-1-1,0 1 0,0 0 1,0-1-1,0 1 1,-1 0-1,1 1 1,2 7 54,-1 0 1,0 1 0,-1-1-1,0 14 1,2 8 178,3 11-13,-5-26-126,1-1 1,1 1 0,9 28-1,-10-40-108,1 0 0,-1 0 0,1 0 0,0 0 0,0-1 0,0 1 0,0-1 0,1 0 0,0 0 0,0 0 0,0 0 0,0-1 0,1 1 0,-1-1-1,9 4 1,-10-6-16,0 0-1,0 0 0,0-1 0,0 0 0,1 1 0,-1-1 1,0 0-1,0 0 0,0-1 0,0 1 0,0 0 0,0-1 0,0 0 1,0 0-1,0 0 0,0 0 0,0 0 0,4-3 0,0-1 23,1 1-1,-1-1 1,1 0-1,-1-1 1,9-9-1,-7 4-2,-1 0 0,0-1 0,0 0 0,-1 0 0,-1-1 0,0 1 1,-1-2-1,0 1 0,-1 0 0,3-20 0,-3 13 9,-1-1 0,-1 0 0,-1 1 0,-1-1 0,0 0 1,-6-28-1,5 42-20,0-1-1,0 1 1,1-1 0,0 1 0,0-1 0,1 1 0,0-1 0,1 1 0,3-12-1,-4 16-17,-1 1-1,1-1 0,1 1 1,-1 0-1,0 0 0,0 0 1,1-1-1,-1 1 0,1 1 1,0-1-1,0 0 0,0 0 1,0 1-1,0-1 0,0 1 1,0-1-1,0 1 0,0 0 1,1 0-1,-1 0 0,1 0 1,-1 0-1,0 0 0,1 1 1,0 0-1,-1-1 0,1 1 1,-1 0-1,1 0 0,-1 0 1,5 1-1,35 7 41,-27-5-10,1 0 0,23 0 1,-18 0 414,-9 0-1433,-2-3-2477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4816,'0'0'21009,"-7"10"-20816,1-1-160,-51 79 747,55-87-746,1 1 0,0 0 0,1 0 0,-1 1-1,0-1 1,1 0 0,-1 0 0,1 0 0,-1 0 0,1 0-1,0 1 1,0-1 0,0 0 0,0 0 0,1 0 0,-1 1 0,0-1-1,1 0 1,0 0 0,-1 0 0,1 0 0,0 0 0,2 3-1,-1-2 13,1 0-1,-1 0 0,1 0 1,-1 0-1,1-1 0,0 1 1,0-1-1,0 0 0,1 0 1,-1 0-1,0 0 0,6 1 0,-5-1-141,1-1-1,-1 0 1,0-1-1,1 1 0,-1-1 1,1 0-1,-1 0 0,0 0 1,1 0-1,-1-1 0,5-1 1,1 1-2523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13056,'0'0'4071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7736,'0'0'5546,"10"-11"-4852,34-33-29,-40 42-574,-1-1 0,1 1 0,0 0 0,-1 0 1,1 0-1,0 0 0,0 1 0,1 0 0,-1-1 0,0 1 1,0 1-1,1-1 0,-1 1 0,0 0 0,1 0 0,-1 0 0,5 1 1,6 0 163,24-1 401,-1 1 0,1 3 1,56 12-1,58 21 2237,-128-33-2016,8 4 568,-32-7-1401,1 0 1,0 0-1,-1 0 0,0 0 1,1 0-1,-1 0 0,0 0 1,1 1-1,-1-1 0,0 0 1,0 1-1,0-1 1,0 0-1,0 1 0,0 0 1,-1-1-1,2 4 0,2 7-3298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 6728,'0'0'19161,"-2"12"-18960,1-3-170,-2 19 307,1 57 0,2-82-299,0-1 1,0 0-1,1 0 1,-1 1-1,1-1 1,-1 0-1,1 0 1,0 0 0,0 0-1,1 3 1,-1-5-26,-1 1 0,1-1 1,-1 1-1,1-1 1,0 1-1,-1-1 0,1 1 1,0-1-1,0 1 1,-1-1-1,1 0 0,0 0 1,0 1-1,0-1 0,-1 0 1,1 0-1,0 0 1,0 0-1,0 0 0,0 0 1,-1 0-1,1 0 0,0 0 1,0 0-1,0-1 1,0 1-1,-1 0 0,1 0 1,1-1-1,9-4 31,0 0-1,0 0 1,-1-1-1,0-1 1,0 0 0,0 0-1,-1 0 1,0-1-1,-1-1 1,0 0-1,0 0 1,-1 0 0,0-1-1,0 0 1,-1 0-1,-1-1 1,0 0-1,0 0 1,-1 0 0,5-21-1,-5 14 271,2 0 1,-1 1-1,10-19 0,-15 36-224,1 13 164,3 26-144,-2-1 0,-1 1 0,-2 0 0,-10 60 0,9-79-73,-4 30 58,-1-1 0,-3 0 0,-18 52 0,24-89-58,-1 0 0,0 0 0,-1-1-1,-8 12 1,12-19-19,-1-1 0,0 1-1,0-1 1,0 0 0,0 0-1,0 0 1,0 0 0,-1 0-1,0-1 1,1 0 0,-1 0-1,0 0 1,0 0 0,0 0-1,-5 1 1,7-3-7,0 0 0,0 0 0,0 1 0,0-2 0,0 1 0,0 0 0,0 0 0,0 0 0,0-1 0,0 1 0,0-1 0,0 0 0,0 1 0,1-1 0,-1 0 0,0 0 0,0 0 0,1-1 0,-1 1 0,1 0 0,-1 0 0,1-1 0,-1 1 0,1-1 0,0 1 0,0-1 0,0 0 0,0 0 0,0 1 0,0-1 0,0 0 0,1 0 0,-1 0 0,0 0 0,0-3 0,0-1 5,0 0 0,0 1 0,0-1 1,0 0-1,1 0 0,0 0 0,0 0 1,1 0-1,0 0 0,2-11 0,2 7-6,-1 1-1,1-1 0,1 1 1,-1 1-1,1-1 0,1 1 1,0 0-1,0 0 0,1 1 1,-1 0-1,11-6 1,-1 0 7,2 2 0,0 0 0,0 0 0,27-8 0,-28 11 13,1 2-1,0 0 1,0 1 0,1 1-1,-1 1 1,32-2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7232,'0'0'17066,"12"1"-16861,196 14 918,12-1-302,-205-14-779,0-1-1,-1-1 0,1 0 1,-1-1-1,25-8 0,24-5 114,-3 13 84,-55 0-460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2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5720,'0'0'15341,"14"-1"-15011,202-12 1225,-121 11-767,-67 3-485,0-2 1,39-5 0,-11-6 597,-55 12-900,-1 0 0,0 0 1,0 0-1,1-1 0,-1 1 0,0 0 1,1 0-1,-1 0 0,0 0 0,1 0 1,-1 0-1,1-1 0,-1 1 0,0 0 1,1 0-1,-1 0 0,0 0 0,1 0 1,-1 0-1,0 1 0,1-1 0,-1 0 1,1 0-1,-1 0 0,0 0 0,1 0 1,-1 0-1,0 1 0,1-1 0,-1 0 1,0 0-1,0 0 0,1 1 0,-1-1 1,0 0-1,0 1 0,1-1 0,-1 0 0,0 0 1,0 1-1,0-1 0,1 1 0,-1 6-3719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5520,'0'0'17998,"12"2"-17747,91 24 411,-88-23-527,1-1 0,0 0-1,0-1 1,0 0 0,18-3-1,5 1 76,41-3 224,-50 2-122,-1 1 0,1 1 0,32 5 0,-34-1-70,-5-1 92,0 1-1,28 9 1,-45-11-172,0 0 0,0-1-1,1 0 1,8 1 0,-15-2 107,3-21-1227,0 14-2719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5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55 210 6632,'0'0'14834,"10"2"-14435,17 3 14,-1-1 1,1 0 0,0-2 0,0-2 0,32-2 0,-49 1-265,0-1 1,-1 0-1,0 0 1,1-1 0,-1 0-1,0-1 1,-1 0 0,12-7-1,-15 8-79,1-1 0,-1-1 0,0 1-1,0-1 1,-1 0 0,1 0 0,-1 0 0,0-1-1,-1 1 1,1-1 0,-1 0 0,0 0-1,2-9 1,-3 12-34,-2-1 0,1 0 0,0 0 0,-1-1 0,0 1-1,0 0 1,0 0 0,0 0 0,-1 0 0,0 0 0,0 0 0,0 0 0,0 1-1,0-1 1,-4-7 0,4 9-15,-1-1 0,1 0 1,-1 0-1,0 1 0,0-1 0,0 1 0,0-1 0,0 1 0,0 0 0,-1 0 0,1 0 1,-1 0-1,1 0 0,-1 1 0,0-1 0,0 1 0,0 0 0,0-1 0,0 1 0,-4 0 0,-9 0 28,0 2 0,0 0-1,0 1 1,0 0-1,1 1 1,-1 1-1,-18 7 1,30-10-40,-12 5 23,1 1 0,0 0 0,1 1 0,0 0 0,0 2 0,1-1 0,0 1 0,0 1 0,-17 20 0,25-26-14,-2 2 22,1 1-1,0-1 1,-6 10 0,11-14-24,-1 0 1,1 0-1,0 0 1,-1 0 0,2 0-1,-1 0 1,0 0-1,0 0 1,1 0 0,0 0-1,0 0 1,0 1 0,0 4-1,2 1 24,0-1-1,0 1 1,1-1 0,0 0 0,1 0-1,0 0 1,8 13 0,42 49 248,-28-39-143,-17-21-87,-1-1-1,1 0 1,1-1 0,0 0-1,0 0 1,1-1 0,0 0 0,0-1-1,0-1 1,1 1 0,0-2 0,0 0-1,0 0 1,0-1 0,1 0-1,-1-1 1,1-1 0,-1 0 0,16-1-1,25-4 77,-23 3-52,0-1 0,0-2-1,0-1 1,31-10 0,-3-1-389,-34 13-4639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5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7528,'0'0'11857,"6"-13"-11459,-2 5-320,1-3 61,0 1 0,1-1 0,0 1 0,1 0 0,0 0 0,14-14 0,61-67 1478,-12 13 243,-70 78-1837,1-1 0,-1 1 0,0 0-1,0 0 1,0 0 0,0-1 0,0 1-1,1 0 1,-1 0 0,0 0 0,0 0-1,1-1 1,-1 1 0,0 0 0,0 0 0,0 0-1,1 0 1,-1 0 0,0 0 0,0 0-1,1 0 1,-1 0 0,0-1 0,0 1-1,1 0 1,-1 0 0,0 0 0,1 1-1,-1-1 1,0 0 0,0 0 0,1 0 0,-1 0-1,0 0 1,1 0 0,2 10 307,-5 13-109,-27 158 775,27-168-916,1-1 0,0 0 0,1 0 0,0 0 0,1 1 0,0-1 0,1 0 0,1 0 0,0 0 0,0 0 0,1-1 0,1 0 0,0 1 0,0-1 0,1-1 0,8 12 0,-11-19-52,0 0 1,0-1 0,1 1-1,-1-1 1,1 0 0,-1 0-1,1 0 1,0-1 0,-1 1-1,1-1 1,0 0-1,0 0 1,0 0 0,0-1-1,0 1 1,0-1 0,0 0-1,0 0 1,0 0-1,7-2 1,19-9 162,-23 9-154,-1-1 0,1 0 0,0 0 0,-1 0 0,0 0 0,0-1 0,9-7 0,-4 1 18,-1-1 1,0-1-1,-1 1 0,0-1 1,-1-1-1,0 0 1,7-18-1,35-102 420,-24 57-203,-16 38-119,-9 31-114,1 0 1,0-1-1,0 1 0,0 0 0,1 0 0,0 0 0,1 0 0,-1 1 0,7-8 0,-7 10-12,1 1-1,0 0 0,0 0 1,0 1-1,0-1 0,1 1 1,-1 0-1,0 0 0,1 0 1,0 0-1,-1 1 0,11-2 1,0 2-1,1 0 0,27 2 0,-21 0 16,6 2 40,1 1 0,42 11 1,-34-6 221,-36-9-284,0 0-1,1 0 1,-1 0 0,0 1 0,1-1 0,-1 0 0,0 1-1,0-1 1,1 1 0,-1-1 0,0 1 0,0 0 0,0 0 0,0-1-1,0 1 1,0 0 0,0 0 0,0 0 0,0 0 0,0 0-1,0 0 1,-1 0 0,1 0 0,0 2 0,-1 0-50,0-1 0,0 0 1,0 1-1,0-1 0,-1 1 0,0-1 1,1 1-1,-1-1 0,0 0 0,0 1 1,0-1-1,-2 3 0,2-4-380,-4 9 252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5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2904,'0'0'16538,"-10"6"-16145,-31 21-13,39-25-332,0-1-1,1 1 0,-1 0 0,0 0 0,1 0 0,0 0 0,-1 0 0,1 0 1,0 1-1,0-1 0,0 0 0,0 1 0,1-1 0,-2 5 0,-2 7 297,4-12-258,-1 1 1,0 0-1,1 0 0,-1 0 1,1 0-1,0 0 0,0 0 1,0 0-1,0 0 0,1 0 1,-1 0-1,1 0 0,0 0 1,0 0-1,0 0 0,0 0 1,2 3-1,6 20 525,-8-23-503,0 0 0,0 0 0,0 0 0,1 0 0,0 0 0,-1-1-1,1 1 1,0-1 0,0 1 0,4 3 0,-5-5-261,0 0-1,0 0 1,0 0 0,0 0-1,0 0 1,1 0 0,-1 0-1,0 0 1,1-1 0,-1 1-1,1 0 1,-1-1 0,0 1-1,1-1 1,0 0 0,-1 1-1,1-1 1,-1 0 0,1 0-1,-1 0 1,3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7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12360,'0'0'1680,"74"21"-1944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9344,'0'0'4385,"13"-4"-3840,103-29 1309,-110 31-1580,1 1 0,-1-1 0,1 1 0,0 0 0,0 1 0,0-1 0,0 2 0,12 0 0,-16 0-158,-1 0 1,1 0-1,0 0 0,-1 0 1,1 0-1,-1 0 1,0 0-1,1 1 1,-1 0-1,0-1 1,0 1-1,0 0 0,0 0 1,0 0-1,0 0 1,0 0-1,-1 1 1,1-1-1,-1 0 0,0 1 1,1-1-1,-1 1 1,0-1-1,0 6 1,4 14 447,-2 1 1,0 0 0,-2 1-1,0-1 1,-6 40 0,2 18 1093,4-65-1148,-1-16-595,0 0 1,0 0-1,0 0 1,0 0-1,0 0 1,0 1-1,0-1 1,0 0-1,0 0 1,0 0-1,0 0 1,0 0-1,0 0 1,0 0-1,0 0 1,0 1 0,1-1-1,-1 0 1,3 1-2958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0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0 12864,'0'0'2584,"-11"10"-2195,-192 162 1595,-66 31 1320,254-190-3205,-15 10 899,19-14-3118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81 168 9240,'0'0'5824,"-12"7"-5287,-34 26 4,44-31-460,1-1 0,-1 0 0,0 1 0,0 0 0,0-1 0,1 1 0,-1 0 0,1 0 0,0 0 0,-1 0 0,1 0 0,0 0 1,-1 3-1,2-4-32,0 0 1,0-1-1,0 1 1,0 0 0,0 0-1,0 0 1,0 0-1,0 0 1,0 0 0,0 0-1,0 0 1,1 0-1,-1-1 1,0 1 0,1 0-1,-1 0 1,1 0-1,-1-1 1,1 1 0,-1 0-1,1 0 1,0 0-1,2 1 55,0 0-1,-1 0 1,1 0-1,0-1 0,0 1 1,0-1-1,0 0 0,0 0 1,0 0-1,1 0 1,-1 0-1,0-1 0,4 1 1,1-1-5,0-1-1,-1 0 1,1 0 0,0-1 0,-1 0 0,1 0 0,-1 0-1,0-1 1,0-1 0,0 1 0,0-1 0,0 0 0,6-6-1,-7 6-21,1-1-1,-1-1 0,0 1 1,0-1-1,-1 0 0,0 0 1,0-1-1,0 0 0,-1 0 1,0 0-1,0 0 0,3-12 1,-6 14-32,0 1-1,-1-1 1,1 0 0,-1 1 0,-1-1 0,1 0 0,-1 1 0,1-1 0,-1 0-1,-3-8 1,-1 0 74,0 1-1,-10-19 1,14 30-100,0-1-1,0 0 1,0 1 0,0-1-1,0 0 1,0 1 0,0-1-1,-1 1 1,1-1 0,0 1-1,-1 0 1,1 0 0,-1 0-1,0-1 1,1 2 0,-1-1-1,0 0 1,0 0 0,-1 0-1,1 1 6,0 0-1,0 0 1,0 1 0,1-1-1,-1 1 1,0-1 0,0 1-1,1 0 1,-1-1-1,0 1 1,1 0 0,-1 0-1,1 0 1,-1 0 0,1 1-1,0-1 1,-1 0-1,1 1 1,0-1 0,-2 3-1,-46 59 587,47-61-618,1-1 1,0 1-1,1-1 1,-1 1-1,0-1 1,0 1-1,1 0 1,-1-1 0,1 1-1,-1 0 1,1-1-1,0 1 1,-1 0-1,1 0 1,0-1-1,0 1 1,0 0 0,1 0-1,-1-1 1,1 4-1,5 9-3350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40 168 5016,'0'0'17481,"-1"16"-17101,5 287 1345,5-54-110,-7-194-1110,-1-38-211,0 1 0,-1 0 0,-4 25 0,-2 31 459,5-57-597,0 0 188,1-28 40,-1-110-63,-10-380 185,10 484-493,-21-215 194,18 203-150,2 21-41,1 1 0,0-1-1,1-13 1,0 19-15,0 0 1,0 0 0,1 0-1,-1 0 1,1 0-1,-1 1 1,1-1 0,0 0-1,0 0 1,0 0-1,0 1 1,0-1 0,0 0-1,0 1 1,0-1-1,1 1 1,-1 0 0,1-1-1,1 0 1,0 1 0,-1 0 1,1 0-1,0 0 0,0 1 1,0 0-1,0-1 1,0 1-1,0 0 0,0 0 1,0 1-1,0-1 1,0 1-1,0-1 0,5 3 1,10 0 10,24 2-23,1 1 0,77 22-1,-109-24 11,0 1-1,-1-1 1,1 2-1,-1-1 0,0 1 1,-1 1-1,0 0 1,0 0-1,0 1 0,-1 0 1,0 0-1,0 1 1,-1 0-1,0 1 0,6 12 1,-9-14 4,0 1 0,0-1 0,-1 1 0,0 0 0,-1 0 0,0 0-1,0 0 1,-1 1 0,0-1 0,0 0 0,-1 1 0,-1-1 0,0 0 0,0 1 0,-1-1 0,0 0 0,0 0 0,-1 0 0,-4 10 0,-1-2 7,-1 0 1,0-1-1,-1-1 1,-1 1-1,0-2 1,-1 1-1,0-2 0,-2 1 1,1-2-1,-1 0 1,-1 0-1,0-2 1,-1 0-1,-18 9 1,-7 3 40,29-14-18,-1-1-1,0 0 1,0-1-1,0-1 1,-22 6-1,33-8-3,7 2-14,11 4-35,36 3-31,-1 0-23,83 31 0,-108-33 65,-7-3 2,-1 0-1,0 2 1,0 0-1,-1 1 1,31 23-1,-44-30 11,0 0 0,0 1 1,-1-1-1,0 1 0,0 0 0,0 0 0,0 0 0,0 1 1,3 6-1,-5-8-1,-1 0-1,1 0 1,-1 1 0,1-1 0,-1 0 0,0 0-1,0 0 1,0 0 0,-1 0 0,1 0 0,-1 0-1,0 1 1,1-1 0,-1-1 0,-1 1 0,-1 4-1,-2 4 13,0-1-1,-1 0 1,0 0-1,-1 0 0,0-1 1,0 0-1,-1 0 0,0-1 1,-1 0-1,0 0 1,0-1-1,0 0 0,-1-1 1,0 0-1,0-1 1,-1 0-1,0 0 0,-13 3 1,-28 6 126,0-2 0,-62 6-1,53-10-141,54-7-23,-1 0-115,1 0 0,0 1 0,0 0-1,-11 4 1,31-5-1837,-8-2-1260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87 19487,'0'0'-38,"-5"11"52,0-1 8,0 1 94,0 1 0,0 0 1,-3 16-1,7-24-16,0 1 0,0-1 0,1 1 1,0-1-1,-1 1 0,2-1 0,-1 1 0,0-1 0,1 0 1,0 1-1,0-1 0,0 0 0,1 1 0,0-1 1,2 4-1,-2-4 11,0 0 1,0 0-1,1-1 1,-1 1-1,1-1 1,0 0-1,0 0 1,1 0-1,-1 0 1,0-1 0,1 1-1,0-1 1,-1 0-1,1 0 1,0 0-1,0 0 1,0-1-1,1 1 1,6 0-1,-7-2-18,1 0 0,0 0-1,-1 0 1,1-1 0,0 1 0,-1-1-1,1 0 1,-1-1 0,0 1-1,1-1 1,-1 0 0,0 0-1,0 0 1,0 0 0,0-1-1,0 0 1,-1 0 0,6-5 0,-4 3 10,0-1 0,0 1 0,-1-1 0,0 0 0,0 0 0,-1 0 0,1-1 0,-1 0 0,-1 1 0,1-1 0,-1 0 0,0 0 0,-1 0 0,0 0 0,1-12 0,-2 9 15,0 0 0,-1 1 0,0-1 0,0 1-1,-1 0 1,-1-1 0,1 1 0,-1 0 0,-1 0 0,0 1-1,-7-14 1,9 20-82,1 0-1,0 0 1,-1 0 0,1 0-1,-1 1 1,0-1 0,1 0-1,-1 1 1,0-1 0,0 1-1,0 0 1,0 0-1,0 0 1,-1 0 0,1 0-1,0 0 1,0 0 0,-1 1-1,-1-1 1,-1 0 11,1 1 1,-1 0-1,1 1 1,-1-1-1,1 1 0,-1 0 1,1 0-1,0 0 0,-7 3 1,-5 3 117,0 2 0,1 0 0,-28 21 0,36-25-158,0 1 0,1 0 0,-1 0 0,1 0 0,1 1 0,-1 0 0,1 0 0,0 1 0,1 0 0,-4 8 0,5-10-734,1 0 0,1 0 0,-1 0 0,1 0 1,-1 6-1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49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1098 5120,'0'0'4609,"6"10"-4250,17 32-30,-22-40-261,1 0-1,0-1 1,-1 1 0,1-1 0,0 1-1,0-1 1,0 1 0,0-1-1,0 0 1,0 0 0,0 0-1,0 0 1,0-1 0,1 1-1,-1 0 1,0-1 0,0 0 0,1 1-1,-1-1 1,4 0 0,1 0 145,-2 1-107,0-1 0,1 0 0,-1-1 0,0 1 1,0-1-1,0 0 0,1-1 0,-1 1 0,0-1 0,0 0 1,-1 0-1,1-1 0,0 1 0,-1-1 0,7-5 1,-2 1 104,0-1 0,0 0 0,-1-1 0,0 1 0,13-20 0,-8 5 71,-1 0-1,-1-2 1,-1 1 0,12-49-1,13-32 672,-25 78-592,7-36-1,-9 32-9,12-33 1,-16 56-247,-1 0 0,1 0-1,0 0 1,1 1 0,0-1 0,0 1 0,1 0 0,10-10 0,3 5 262,-18 11-335,0 1 0,-1-1 0,1 1 0,-1 0 0,1-1 0,0 1 0,-1 0 0,1 0 0,0-1 0,-1 1 0,1 0 0,0 0 0,0 0 0,-1 0 0,1 0 0,0 0 0,-1 0 0,1 0 0,0 0 0,-1 0 0,1 1 0,0-1 0,1 1 0,6 10 52,-1 1-1,0 0 1,-1 1 0,0-1 0,-1 1 0,0 0-1,-1 1 1,0-1 0,-1 1 0,-1 0 0,0 0 0,-1 0-1,-1 0 1,-1 15 0,0-1 8,-2-1 0,-2 1 0,0-1 0,-2-1 0,0 1 0,-15 32 0,14-41-37,-1-1 0,0-1 0,-1 0 0,-1 0 0,0-1 0,-27 28 0,36-42-34,0 1-1,0-1 0,-1 0 1,1 0-1,0 0 1,0 0-1,-1 0 0,1 0 1,0-1-1,-1 1 1,1-1-1,-1 0 0,1 1 1,-1-1-1,1-1 1,-1 1-1,1 0 0,-1 0 1,1-1-1,0 1 1,-1-1-1,1 0 0,0 0 1,-1 0-1,1 0 1,0 0-1,0 0 0,0-1 1,-4-2-1,6 4-18,0 0 0,0 0 0,0 0 0,0 0 0,0 0 0,0-1 0,-1 1 0,1 0 0,0 0 0,0 0 0,0 0 0,0 0 0,0 0 0,0 0 1,0-1-1,-1 1 0,1 0 0,0 0 0,0 0 0,0 0 0,0 0 0,0 0 0,0-1 0,0 1 0,0 0 0,0 0 0,0 0 0,0 0 0,0-1 0,0 1 0,0 0 0,0 0 0,0 0 0,0 0 0,0 0 0,0-1 0,0 1 0,0 0 0,0 0 0,0 0 0,0 0 0,1 0 0,-1-1 0,0 1 0,0 0 0,0 0 0,0 0 0,0 0 0,0 0 0,0 0 0,1 0 0,-1-1 0,0 1 0,0 0 0,0 0 0,0 0 0,0 0 0,1 0 0,15-4 1,20 1-39,47 3-17,-49 1 21,0-1 1,58-8-1,-82 6 47,0-1 1,1 0 0,-1-1-1,13-6 1,-19 8-3,1-1 0,-1 1-1,1-1 1,-1 0 0,0 0-1,0-1 1,-1 1 0,1-1-1,-1 0 1,1 0 0,2-5-1,78-130 224,-47 81-61,-8 15 60,-16 30-186,-12 11-43,1 1-1,0-1 1,-1 1-1,1-1 1,-1 0 0,0 0-1,1 1 1,-1-1-1,0 0 1,1-2-1,-19 106 67,12-65-126,1 0 1,1 44-1,3-77 52,0-1-1,0 0 1,0 1 0,1-1-1,-1 0 1,1 1 0,0-1-1,0 0 1,0 0 0,1 0-1,-1 0 1,1 0 0,-1 0-1,1 0 1,0 0 0,0-1-1,0 1 1,0-1 0,1 1-1,-1-1 1,6 4 0,-6-5 3,1 0 1,-1 0-1,1 0 1,-1-1-1,1 1 1,-1 0-1,1-1 1,0 0-1,-1 0 1,1 0 0,-1 0-1,1 0 1,0 0-1,-1-1 1,1 1-1,-1-1 1,1 0-1,-1 0 1,1 0-1,-1 0 1,0 0-1,1 0 1,-1-1 0,0 1-1,0-1 1,0 0-1,0 1 1,3-4-1,8-10 1,-1 1-1,17-25 1,3-4 27,-11 10-7,-17 27-15,0-1 0,0 1 0,1-1 0,6-5 0,-5 4 44,-1 1 0,1-1 0,5-13 1,-9 19 66,-7 14-106,0 0 0,2 0-1,-1 0 1,1 0 0,1 1 0,0 0 0,1 20 0,-1-9 1,1-18-9,1 0 0,0 0 0,0 0 0,1-1 0,-1 1 1,1 0-1,1 0 0,-1 0 0,4 7 0,-5-11-1,1 0 0,0 0 0,0 0 0,1-1 0,-1 1 0,0 0 0,0 0 0,1-1 1,-1 1-1,1-1 0,0 1 0,-1-1 0,1 0 0,0 1 0,0-1 0,0 0 0,0 0 0,0 0 0,0-1 0,0 1 0,0 0 0,0-1 0,0 1 0,0-1 0,1 0 0,-1 0 0,4 0 0,1 0 4,0-1 0,0 1 0,-1-1 0,1-1 0,0 1 0,-1-1 0,1 0 0,-1-1 0,0 1 0,1-1 0,-1-1 0,0 1 0,-1-1 0,1 0 0,7-7 0,114-133 221,-105 116-191,-2-2 1,-1 0-1,-1-1 0,-2-1 1,24-65-1,-21 37 43,-2-1-1,12-94 1,-24 106-17,-2 0 1,-6-82 0,3 116-46,0 12-8,0-1 1,0 0 0,0 1-1,0-1 1,0 0-1,-1 1 1,0-1-1,0 1 1,0-1 0,-2-4-1,3 8-11,0 0 1,0 0-1,0-1 0,0 1 1,0 0-1,-1 0 0,1 0 0,0 0 1,0 0-1,0-1 0,0 1 1,0 0-1,0 0 0,-1 0 0,1 0 1,0 0-1,0 0 0,0 0 0,0 0 1,-1-1-1,1 1 0,0 0 1,0 0-1,0 0 0,0 0 0,-1 0 1,1 0-1,0 0 0,0 0 1,0 0-1,0 0 0,-1 0 0,1 0 1,0 0-1,0 0 0,0 0 0,0 1 1,-1-1-1,1 0 0,0 0 1,0 0-1,0 0 0,0 0 0,-1 0 1,1 0-1,0 0 0,0 1 1,0-1-1,0 0 0,0 0 0,0 0 1,0 0-1,-1 0 0,1 1 0,0-1 1,0 0-1,0 0 0,0 0 1,0 0-1,0 1 0,0-1 0,-4 13-15,-18 85-105,5 1 0,-5 108 0,7-43-23,4-59 78,10-89 85,0-1 0,2 1 0,0-1 0,0 1 1,2-1-1,5 20 0,-8-32-13,1-1 0,0 0-1,0 1 1,0-1 0,0 0-1,0 0 1,0 1 0,1-1-1,-1 0 1,1 0 0,-1-1-1,1 1 1,0 0 0,2 2-1,-2-4-1,-1 1 0,0 0 0,0-1 0,1 1 0,-1-1 0,0 0 0,1 0 0,-1 1 0,0-1-1,1 0 1,-1 0 0,1 0 0,-1 0 0,0 0 0,1-1 0,-1 1 0,0 0 0,1-1 0,-1 1-1,0-1 1,1 1 0,-1-1 0,0 1 0,0-1 0,2-2 0,4-1 5,0-2 1,-1 1-1,0-1 1,0 0-1,0 0 1,-1-1-1,0 1 1,5-10-1,2-7 71,13-32 0,-15 31-4,-9 21-57,1-1 0,-1 0-1,-1 1 1,1-1 0,0 0 0,-1 0-1,0 1 1,0-8 0,0 11-18,33 22 5,-30-20-6,9 6 0,0 0 0,1-1 0,13 6 0,-21-11 0,0-1 1,-1 0-1,1 1 1,0-1-1,1-1 1,-1 1-1,0-1 1,0 0-1,0 0 1,0-1-1,10-1 1,-7 0 21,0 1-5,0-1 0,1 0-1,-1-1 1,-1 0 0,1 0-1,0 0 1,10-7 0,0-3 63,0-1 0,26-24 0,-16 13 10,-21 20-66,-1 0-1,0-1 1,0 1-1,0-1 1,-1-1-1,0 1 1,8-13-1,-13 18-21,0 1-1,0-1 0,0 1 1,1-1-1,-1 1 0,0-1 1,0 1-1,0 0 1,1-1-1,-1 1 0,0-1 1,1 1-1,-1 0 0,0-1 1,1 1-1,-1-1 1,0 1-1,1 0 0,-1 0 1,1-1-1,-1 1 0,0 0 1,1 0-1,-1-1 1,1 1-1,-1 0 0,1 0 1,-1 0-1,1 0 0,-1 0 1,2 0-1,-2 0 2,1 1 0,0 0 1,-1-1-1,1 1 0,-1 0 0,1-1 0,0 1 0,-1 0 0,0 0 0,1-1 0,-1 1 1,1 0-1,-1 0 0,0 0 0,1 1 0,5 35 32,-6 16 38,-2-1-1,-16 93 1,17-139-61,-1 0-1,0 0 1,0 0 0,0 0 0,-1 0-1,1-1 1,-1 1 0,-7 8 0,8-11-5,0 0 1,-1 0-1,1 0 0,-1-1 1,0 1-1,1-1 1,-1 0-1,-1 0 0,1 0 1,0 0-1,0-1 1,-1 1-1,1-1 1,0 0-1,-1 0 0,-4 1 1,4-2 4,0-1 0,0 0 0,1 0 1,-1 0-1,0 0 0,0 0 0,1-1 1,-1 0-1,0 0 0,1 0 0,0 0 0,0 0 1,-1-1-1,-3-4 0,-15-8 69,13 9-56,0 0-1,0-1 1,0 0 0,1 0 0,0-1 0,1 0 0,-13-16-1,14 13-60,7 8-15,15 11-46,-3 0 72,86 41-110,-94-47 130,-1 1 0,1-2 0,0 1 0,0-1 0,0 1 0,0-1 0,0-1 0,0 1 0,1-1 0,-1 0 0,10-1 0,-6 0 5,1-1 0,-1-1 0,1 1 0,-1-2 0,16-7 0,-1-2 19,0-2 0,-2-1 0,32-26 0,-25 14 3,34-39 0,20-19 78,-80 83-100,0 0 0,1 0 0,-1 0 0,1 1 0,0 0 0,-1 0-1,1 0 1,0 0 0,5-1 0,-6 2 2,0 1 0,0 0 0,0-1 0,0 1 0,0 0-1,0 1 1,0-1 0,0 0 0,0 1 0,0 0 0,0 0 0,-1 0 0,6 2 0,39 9 151,-53-14-144,-1 1-1,1-1 1,-1 2 0,1-1-1,-1 1 1,0 0 0,1 0-1,-1 1 1,1 0-1,-1 0 1,1 0 0,0 1-1,-1 0 1,1 0 0,0 1-1,0-1 1,-9 7-1,2-1-7,1 1-1,0 0 0,0 1 0,1 0 0,0 1 0,-16 21 0,22-25 0,1 0 0,0 1 0,0-1 0,1 1 0,0 0 0,1 0 0,-1 0 0,1 0 0,1 1 0,0-1 0,0 0 0,0 1 0,1-1 0,1 1 0,-1-1 0,4 13 0,-4-17 0,1 0 0,0 0 0,0 0 0,0 0 0,1 0 0,-1 0 0,1 0 0,0-1 0,0 1 0,1-1 0,-1 1 0,1-1 0,-1 0 0,1 0 0,0 0 0,0 0 0,1 0 0,-1-1 0,0 1 0,1-1 0,0 0 0,-1 0 0,1 0 0,0-1 0,0 1 0,0-1 0,0 0 0,0 0 0,0 0 0,1-1 0,-1 0 0,0 1 0,0-1 0,5-1 0,4-1 8,-1 0 0,1-1 0,0 0 0,-1-1-1,0-1 1,0 0 0,0 0 0,19-14 0,7-7 62,40-35 0,-22 16-8,-41 32-11,-1 0-1,0-1 1,0-1-1,-2 0 0,0 0 1,0-1-1,-2-1 0,14-27 1,-21 26 30,0 5-69,-3 12-14,1 1 0,-1 0 0,1 0 0,-1 1 0,1-1 0,-1 0 0,1 0 0,-1 0-1,1 0 1,-1 0 0,1 0 0,-1 1 0,0-1 0,1 0 0,-1 0 0,1 1 0,-1-1 0,0 0 0,1 1 0,-1-1-1,0 0 1,1 1 0,-1-1 0,0 0 0,1 1 0,-1-1 0,0 1 0,0-1 0,0 1 0,1-1 0,-1 1-1,23 22-8,-21-21 10,1 1 0,0-1 0,-1 0 0,1 1 0,-1 0 0,0 0 0,0-1-1,0 1 1,0 0 0,0 1 0,-1-1 0,3 6 0,-2 1 13,-1-1 0,0 0 0,-1 1-1,0-1 1,0 1 0,-3 12 0,0 22 24,2-27-35,2-1 1,0 1-1,4 16 0,-4-29 0,0 0-1,0 0 0,0 0 0,0 0 0,1-1 1,-1 1-1,1-1 0,0 1 0,0-1 0,0 0 1,1 1-1,-1-1 0,1 0 0,0-1 0,0 1 1,0 0-1,0-1 0,6 4 0,-6-5-1,0 0 0,0 0-1,0-1 1,0 1 0,0-1 0,0 0 0,0 0-1,0 0 1,1 0 0,-1 0 0,0-1 0,0 1-1,0-1 1,0 0 0,0 0 0,0 0-1,0-1 1,-1 1 0,1 0 0,0-1 0,4-4-1,7-4-5,-1 0-1,20-21 0,-31 29 9,12-14 5,-1-1 1,0 0 0,-1-1-1,-1 0 1,9-21 0,12-19 2,-29 52-10,-3 9 1,0 12 6,2-3 14,1-1 0,0 0-1,1 1 1,7 15-1,-9-24-22,-1 1-1,1-1 1,0 1-1,1-1 1,-1 0 0,0 0-1,1 0 1,0 0-1,0 0 1,0-1-1,0 1 1,0-1 0,0 0-1,1 0 1,-1 0-1,1 0 1,4 2-1,-4-4 3,-1 0 0,1 0 0,-1 0 0,1 0 0,-1-1 0,1 1 0,-1-1 0,1 0-1,-1 0 1,6-3 0,32-16 33,-20 5-4,0 0-1,-1-2 0,0 0 1,-2-1-1,27-34 0,-30 34 44,15-16 104,-30 34-173,0 0 1,0-1 0,0 1 0,0 0-1,0 0 1,0 0 0,1-1-1,-1 1 1,0 0 0,0 0 0,0 0-1,0 0 1,1 0 0,-1-1-1,0 1 1,0 0 0,0 0-1,1 0 1,-1 0 0,0 0 0,0 0-1,0 0 1,1 0 0,-1 0-1,0 0 1,0 0 0,1 0-1,-1 0 1,0 0 0,0 0 0,0 0-1,1 0 1,-1 0 0,0 0-1,0 0 1,1 0 0,-1 0 0,0 0-1,0 0 1,0 1 0,1-1-1,-1 0 1,0 0 0,0 0-1,0 0 1,0 1 0,0-1 0,1 0-1,-1 0 1,0 0 0,0 0-1,0 1 1,0-1 0,0 0 0,0 0-1,0 0 1,0 1 0,0-1-1,1 0 1,-1 0 0,0 1-1,0-1 1,-1 18 88,1-15-102,-55 330 237,6-58-60,15-94-71,28-138-136,18-66 37,54-139 219,171-304 0,-229 452-204,1 1-1,0 0 1,1 0-1,0 1 0,1 0 1,0 1-1,1 0 1,0 1-1,18-11 0,-29 20-11,0 0 0,0 0 0,0 1-1,1-1 1,-1 1 0,0-1-1,1 1 1,-1-1 0,1 1 0,-1 0-1,0 0 1,1 0 0,-1-1-1,1 1 1,-1 1 0,1-1 0,-1 0-1,3 1 1,-4-1-1,1 1 1,0-1-1,0 1 0,0-1 1,-1 1-1,1 0 0,0-1 1,0 1-1,-1 0 0,1 0 1,-1-1-1,1 1 0,-1 0 1,1 0-1,-1 0 0,1 0 0,-1 0 1,0 0-1,1 0 0,-1 1 1,0 1-3,1 1 1,-1-1 0,0 1 0,0-1-1,0 1 1,-1-1 0,1 1 0,-1-1-1,0 1 1,0-1 0,0 1 0,0-1-1,-2 4 1,-1-2 9,0 1-1,0-1 1,0 0-1,0-1 1,-1 1 0,0-1-1,0 0 1,0 0-1,0-1 1,-1 1-1,0-1 1,1 0 0,-1 0-1,0-1 1,-10 3-1,-16 8 41,32-13-47,-1 0 0,1 1 1,0-1-1,0 0 0,-1 0 1,1 0-1,0 0 0,0 0 0,-1 1 1,1-1-1,0 0 0,0 0 1,0 0-1,-1 1 0,1-1 1,0 0-1,0 0 0,0 1 0,0-1 1,0 0-1,0 1 0,-1-1 1,1 0-1,0 0 0,0 1 1,0-1-1,0 0 0,0 1 0,0-1 1,0 0-1,0 0 0,0 1 1,0-1-1,0 0 0,1 0 1,-1 1-1,0-1 0,0 0 1,0 1-1,0-1 0,0 0 0,0 0 1,1 1-1,-1-1 0,0 0 1,0 0-1,0 0 0,1 1 1,-1-1-1,0 0 0,0 0 0,1 0 1,9 11-34,0-5 22,1-1 0,-1 0 0,1-1 0,0 0-1,0 0 1,0-1 0,0-1 0,1 0 0,-1 0 0,1-1 0,0-1 0,21-1 0,-17-1 7,-1-1 0,-1 0 0,1-1 0,0-1 0,-1-1 0,0 0 0,0 0 0,0-1 0,17-13 0,1-4 15,-1 0-1,-1-3 0,-1 0 0,-2-2 0,-1 0 1,-1-2-1,-1-1 0,33-60 0,-19 20 102,-2-1 0,-4-2 1,-3-1-1,21-84 0,-49 155-90,0 2-5,0 0 0,0 0 0,0-1 0,0 1 0,-1 0 0,0 0 0,1 0 0,-1-1-1,-1 1 1,1 0 0,0 0 0,-2-6 0,-2 8 25,-1 8-18,-4 13-5,8-18-16,-21 63-31,3 1-1,2 1 1,-9 83 0,8 0-163,0 183 0,18-327-259,0-1 0,-1 0 1,1 1-1,-1-1 0,-3 8 1,-1-14-1062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49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13464,'0'0'1176,"76"-6"-792,-25 6 32,7 0-8,-2 2-160,-3 2-8,-13-2 7,-12 4 17,-7-2-96,-5 0 0,-8-2-56,-4-2-8,-4 4-64,-4-2 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49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13528,'0'0'0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0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1 5120,'0'0'5626,"-11"7"-4836,-16 13-77,-1 2 0,-25 27 1,31-26-213,-89 97 2820,104-112-2793,10-9-283,5-6-2662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1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0 11256,'0'0'729,"-3"11"-448,1-2-204,-4 14 428,-1-2 0,-17 38 0,9-27 1066,-18 57 1,9-24-2248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2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5320,'0'0'10289,"0"18"-9769,0 258 1325,-3-182-506,-23 146 1,22-211-434,1 31 0,3-60-704,5-6 234,1-4-572,0 1 0,-1-1-1,0-1 1,7-19 0,-6 15-2201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2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6128,'0'0'5750,"-3"11"-5219,-43 126 1541,3-15 1071,43-122-3071,3-9-1045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3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9944,'0'0'2300,"9"15"-1918,0-2-271,-5-7-67,-1-1 0,1 1 1,-1 0-1,0 0 0,0 1 0,0-1 0,-1 0 0,0 1 0,0 0 0,-1-1 0,0 1 0,0 0 0,-1 9 0,-2 13 415,-2-1 0,-1 1 0,-2-1 0,-16 45 0,-1 6 1118,22-71-1248,1-4-137,1-1-1,-1 0 1,0 1 0,0-1-1,-1 0 1,-2 6 0,3-6 166,5-5-2835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7024,'0'0'15579,"10"-8"-15269,7-5-126,0 0 0,2 1 0,-1 1 0,1 1 0,22-8 0,-13 10 32,1 1 0,0 1 0,1 2 0,-1 1 0,1 1 0,-1 1 0,36 5 0,-47-1-63,-1 1-1,1 0 1,18 9 0,8 1 434,-19-7 318,-24-7-1349,11 0 1887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3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6 7232,'0'0'3693,"-12"-2"-3241,-12 0-150,-34 1 1,48 1-199,0 1 0,0 0 0,0 1 1,0 0-1,0 1 0,0 0 0,-12 5 1,6 0 122,-19 9 177,32-15-347,1-1 0,0 0 0,0 0-1,0 1 1,0 0 0,0-1-1,0 1 1,1 0 0,-1 0-1,1 0 1,-2 2 0,3-3-13,-1 0 1,1 0 0,0 0 0,0 0 0,0 0 0,0 0 0,0 0-1,0 0 1,0 0 0,0 0 0,1 0 0,-1 0 0,0 0 0,1 0-1,-1-1 1,0 1 0,1 0 0,-1 0 0,1 0 0,-1 0 0,2 1-1,18 19 410,-14-15-356,24 20 270,1-2 0,1-1-1,38 21 1,-56-37-182,19 14 304,-32-21-433,0 1 0,0 0-1,0 0 1,0 0 0,0 0 0,0 0 0,0 1-1,0-1 1,-1 0 0,1 0 0,0 0 0,-1 1-1,1-1 1,-1 0 0,1 1 0,-1-1 0,0 0-1,1 1 1,-1-1 0,0 1 0,0-1 0,0 3-1,-1-3-13,1 0 1,-1 1-1,1-1 0,-1 0 0,0 0 0,0 0 0,0 0 0,1 1 0,-1-1 0,0 0 0,0 0 0,0-1 0,0 1 0,-1 0 1,1 0-1,-1 0 0,-24 13 164,16-10-99,-3 3-18,0-1-1,0-1 0,-1 0 1,1-1-1,-1 0 0,0-1 1,-1-1-1,1 0 0,0-1 1,-1 0-1,1-1 0,-19-3 1,28 2-285,-15-4 555,14-6-3315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8:5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1 4312,'0'0'6668,"-11"7"-6312,4-2-290,-2 2 15,0-1 1,0-1 0,0 1-1,-1-1 1,1-1-1,-1 0 1,-12 3-1,-3-1 303,-1 2 0,1 0-1,-30 16 1,48-21-211,0 0 0,0 1 0,0 0 1,1 1-1,0-1 0,0 1 0,0 0 0,0 1 0,1 0 1,0-1-1,0 2 0,1-1 0,0 0 0,0 1 0,-5 12 1,7-16-100,1 1 0,0 0 1,1-1-1,-1 1 1,1 0-1,-1 0 1,1 0-1,0-1 0,1 1 1,-1 0-1,1 0 1,-1-1-1,1 1 1,0 0-1,0-1 1,1 1-1,-1-1 0,1 1 1,0-1-1,0 0 1,0 0-1,0 0 1,0 0-1,1 0 0,-1 0 1,1-1-1,0 1 1,0-1-1,0 1 1,0-1-1,0 0 1,4 1-1,1 1 2,1 0 1,-1 0-1,1-1 1,0 0-1,-1-1 1,1 1-1,0-2 1,1 0-1,-1 0 1,0 0-1,0-1 1,11-1-1,-13 0-40,-1 0 1,1 0-1,-1-1 0,1 0 1,-1 0-1,0-1 0,0 1 1,0-1-1,0 0 0,0-1 1,-1 0-1,1 0 0,-1 0 1,0 0-1,0-1 0,-1 0 1,1 0-1,-1 0 0,0 0 1,0-1-1,-1 1 0,0-1 1,5-12-1,-5 10 24,0-1-1,0 0 1,0 1 0,-1-1-1,-1 0 1,0-1 0,0-17-1,-4 16 143,-3 11 7,5 1-193,0 0 0,0 0 1,0 0-1,0 0 0,0 0 1,0 0-1,1 0 0,-1 0 1,0 0-1,1 1 0,-1-1 0,1 0 1,-1 2-1,-1 5 24,1-1 1,-1 0-1,2 1 1,-1-1-1,1 1 1,0 0-1,1-1 1,-1 1-1,4 12 1,-3-17-19,0 1-1,0-1 1,1 0 0,-1 0 0,1 0 0,0 0 0,0 0 0,0 0 0,0 0 0,0-1 0,0 1 0,1-1 0,-1 1-1,1-1 1,0 0 0,0 0 0,0 0 0,0 0 0,0-1 0,0 1 0,0-1 0,0 0 0,7 2 0,-6-3 10,1 0 1,-1 0 0,0 0 0,0 0-1,1-1 1,-1 1 0,0-1 0,0 0-1,0 0 1,8-4 0,-2 1 50,0-1-1,18-11 1,11-14 332,60-57 0,-57 48-61,-41 38-331,-1 0 0,1 0 0,0 0 0,0 0 0,0 1 0,0-1 0,0 0 1,0 0-1,0 1 0,0-1 0,0 1 0,0-1 0,0 1 0,0-1 0,0 1 1,0-1-1,1 1 0,-1 0 0,0 0 0,0 0 0,1 0 0,-1 0 0,1 0 1,0 1 10,0 1 0,-1-1 1,1 1-1,-1-1 0,1 1 1,-1 0-1,0 0 1,0 0-1,0 0 0,0 0 1,1 2-1,2 4-45,11 21 136,1 3 80,2 0 0,37 52 0,-51-80-188,-1 0 1,1-1 0,0 0 0,-1 1-1,2-1 1,-1 0 0,0-1 0,0 1 0,1-1-1,0 0 1,-1 0 0,1 0 0,0-1 0,0 0-1,0 0 1,0 0 0,0 0 0,0-1-1,0 0 1,0 0 0,6-1 0,-4 0-2,0 0 1,0 0 0,0-1-1,0-1 1,0 1-1,0-1 1,-1 0-1,1 0 1,-1-1 0,0 0-1,0 0 1,-1 0-1,1-1 1,5-6 0,0 0 21,-1-1 1,-1-1 0,0 0-1,-1 0 1,0 0 0,-1-1-1,0 0 1,-1-1 0,-1 0-1,0 1 1,-1-2 0,2-15-1,-6 30-27,1-1 0,-1 1 0,0 0-1,0-1 1,0 1 0,0 0 0,0-1 0,0 1 0,0 0-1,0-1 1,0 1 0,-1-1 0,1 1 0,-1 0-1,1 0 1,-1-1 0,1 1 0,-1 0 0,0 0 0,1 0-1,-1-1 1,0 1 0,0 0 0,0 0 0,0 0-1,0 0 1,0 1 0,0-1 0,0 0 0,0 0 0,-1 1-1,1-1 1,0 0 0,0 1 0,-2-1 0,1 1-1,0 0 1,0 0-1,0 0 1,0 1 0,0-1-1,0 0 1,0 1-1,0-1 1,0 1 0,1 0-1,-1 0 1,0 0 0,0 0-1,1 0 1,-1 0-1,1 0 1,-1 0 0,1 1-1,-1-1 1,1 0-1,0 1 1,0 0 0,-1-1-1,1 1 1,-1 1-1,-2 6 10,-1 0 0,1 1 0,0-1 0,1 1-1,0 0 1,1 0 0,0 0 0,0 0-1,1 0 1,1 0 0,0 12 0,0-15-6,1-1-1,0 1 1,0 0 0,0 0 0,1 0-1,0-1 1,0 1 0,1-1 0,0 1 0,0-1-1,1 0 1,-1 0 0,1-1 0,1 1-1,-1-1 1,1 0 0,7 7 0,-1-3 26,1-1-1,1 0 1,0 0 0,0-1 0,0-1 0,16 5 0,-19-7 9,0-2-1,0 1 1,0-1 0,0-1 0,0 0 0,0 0 0,0-1 0,1-1 0,17-2 0,-22 1-22,0 1-1,0-2 1,0 1 0,0-1 0,0 0 0,-1 0-1,0 0 1,0-1 0,0 0 0,0 0 0,0 0-1,6-8 1,-3 3-921,-1 0 0,0-1 0,-1 0 0,10-19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9:03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90 530 6424,'0'0'7090,"-6"10"-6540,-9 17-78,2 0 1,0 1-1,2 1 1,-14 59-1,23-75-256,0 0-1,1 1 0,0-1 1,2 15-1,-1-23-129,1 0 0,-1 0 0,2-1 0,-1 1 0,0 0-1,1 0 1,0-1 0,0 1 0,0-1 0,1 1 0,0-1 0,0 0 0,0 0 0,4 4-1,-4-5-18,0-2 0,0 1-1,0 0 1,0 0-1,0-1 1,1 0-1,-1 0 1,1 0 0,-1 0-1,0 0 1,1-1-1,0 1 1,-1-1-1,6 0 1,-3 0 5,0 0 0,-1-1 0,1 1 1,0-1-1,-1-1 0,1 1 0,-1-1 0,8-3 0,-6 1-9,-1 0-1,-1-1 1,1 1-1,-1-1 0,1-1 1,-1 1-1,4-7 0,29-44 297,-34 49-313,7-10 114,-1 0 0,-1-1 0,-1 0 0,0 0 0,7-27 0,-15 24 272,-2 23-230,0 12-118,0 15 72,4 55-1,-1-74-100,1 1 0,0-1 0,0 0 0,1 0 0,0 0-1,1 0 1,0 0 0,1-1 0,5 10 0,-8-17-41,-1-1 0,0 0 0,0 0 0,0 0 0,0 0 1,1 0-1,-1 0 0,1 0 0,-1-1 0,0 1 0,1 0 0,-1-1 1,1 1-1,0-1 0,-1 1 0,1-1 0,-1 0 0,1 0 0,0 0 1,-1 0-1,1 0 0,0 0 0,-1 0 0,1 0 0,-1-1 0,1 1 1,-1 0-1,1-1 0,-1 0 0,4-1 0,3-1 28,0-1 1,0-1-1,0 1 0,9-9 0,66-55 263,-43 34-26,71-47 0,-110 81-269,0-1 0,-1 1 1,1-1-1,0 1 0,-1 0 1,1-1-1,0 1 0,0 0 1,-1 0-1,1 0 0,0-1 1,0 1-1,-1 0 0,1 0 1,0 0-1,0 0 0,0 0 1,-1 0-1,1 1 0,0-1 1,0 0-1,-1 0 0,1 0 1,0 1-1,0-1 0,0 1 1,1 0 3,-1 1 1,0-1 0,0 0 0,0 1 0,1-1 0,-2 1 0,1-1 0,0 1 0,0 0 0,0-1 0,0 3-1,2 7 37,-1 0-1,0 0 0,1 12 0,-2-16-15,2 107 395,-4-76-140,1-38-283,0 0 0,0 0 0,0 1 0,0-1 0,0 0 0,0 0 0,0 0 0,0 1 0,0-1 0,0 0 0,0 0 0,1 0 0,-1 1 0,0-1 0,0 0 0,0 0 0,0 0 0,0 0 0,0 1 0,0-1 0,1 0 0,-1 0 0,0 0 0,0 0 0,0 0 0,0 1 0,0-1 0,1 0 0,-1 0 0,0 0 0,0 0 0,0 0 0,1 0 0,-1 0 0,0 0 0,0 0 0,0 0 0,1 0 0,-1 0 0,11-3 92,9-10-22,3-9-4,-1 0 1,-1-1-1,24-35 1,11-13 81,-11 31 13,-45 39-164,1 1-1,-1-1 0,0 1 1,1 0-1,-1-1 1,1 1-1,-1 0 1,1 0-1,-1-1 0,1 1 1,-1 0-1,1 0 1,-1 0-1,1 0 0,-1-1 1,1 1-1,0 0 1,-1 0-1,1 0 1,-1 0-1,1 0 0,-1 1 1,1-1-1,-1 0 1,1 0-1,-1 0 0,1 0 1,-1 0-1,1 1 1,-1-1-1,1 0 1,-1 0-1,1 1 0,-1-1 1,1 1-1,-1-1 1,1 0-1,-1 1 1,0-1-1,1 1 0,-1-1 1,0 0-1,0 1 1,1-1-1,-1 1 0,0-1 1,1 2-1,7 25 33,2 56 41,-8-55-29,2-1-1,7 32 1,-10-57-43,-1 0-1,1 0 0,0 0 1,0 0-1,0 0 0,0 0 1,1 0-1,-1-1 1,1 1-1,-1 0 0,1-1 1,-1 1-1,1-1 1,0 0-1,-1 1 0,1-1 1,0 0-1,0 0 1,0 0-1,0 0 0,0 0 1,0-1-1,1 1 1,-1-1-1,0 1 0,0-1 1,0 0-1,0 0 1,1 0-1,3 0 0,4-1 6,1 0 0,-1-1 0,1 0 0,-1-1 0,10-4 0,20-8 9,-1-2 0,59-37 1,68-55 2,-143 94-17,81-62-39,-91 63 113,-12 8-1,-10 10-22,-25 17-35,2 1 1,1 2-1,-31 30 0,42-36-17,19-18-3,-16 15 1,0 1 1,-18 22 0,32-34-3,-1 0 1,1 1-1,0-1 0,1 0 1,-1 1-1,1 0 0,0 0 1,0-1-1,0 1 1,1 0-1,-1 0 0,1 0 1,1 1-1,-1-1 0,1 0 1,0 6-1,0-9-2,0 0 1,1 0-1,-1 0 1,1 0-1,-1 0 0,1 0 1,0 0-1,0 0 0,0 0 1,0-1-1,0 1 0,0 0 1,1-1-1,-1 1 1,0 0-1,1-1 0,-1 0 1,1 1-1,0-1 0,-1 0 1,1 0-1,0 0 0,0 0 1,0 0-1,0 0 1,0-1-1,-1 1 0,1-1 1,1 1-1,-1-1 0,0 0 1,4 0-1,0 0-4,0 0 1,0 0-1,0-1 0,0 0 0,0 0 0,0-1 1,-1 0-1,1 0 0,10-5 0,1-3-6,-1 0 0,-1-1 0,1 0 0,-2-1-1,0-1 1,0-1 0,16-20 0,-14 12 4,-1-1 0,0 0-1,-2-1 1,15-38 0,-3-12-15,-3-1 0,19-125-1,-39 190 20,1-6 3,24-166 21,-21 83-124,-12 108 52,0 12 25,-27 192-206,31-194 229,-19 160-69,18-135 57,3-1-1,4 51 0,-1-67 25,1 0 0,1 0 0,1-1 0,10 26 0,-13-47-1,-1 0-1,1-1 0,-1 1 1,1-1-1,1 0 1,-1 0-1,1 0 1,-1 0-1,1-1 1,0 1-1,0-1 1,1 0-1,-1 0 0,1-1 1,-1 1-1,1-1 1,0 0-1,0 0 1,0-1-1,0 1 1,0-1-1,0 0 1,0 0-1,1-1 0,-1 0 1,0 0-1,0 0 1,1 0-1,-1-1 1,0 0-1,0 0 1,0 0-1,0-1 0,0 0 1,0 0-1,8-5 1,1-2 15,0-1-1,-1 0 1,-1-1 0,0-1 0,-1 0 0,19-25 0,-26 30-9,1 0 0,-2 0 0,1 0 0,-1-1 0,0 0 0,-1 1 0,1-1 0,-2 0 0,1 0 0,-1 0 0,0-1 0,-1 1 0,0 0 0,0 0 0,-3-16 0,2 18 16,0-1 0,-1 1 0,0-1 0,0 1 0,-5-10 0,6 15-24,1 0 0,-1 0 0,0 0 0,1 0 0,-1 0 0,0 0 0,1 0 0,-1 0 0,0 0 0,0 1 0,0-1 0,1 0 0,-1 1 0,0-1 0,0 0 0,0 1 0,0-1 0,0 1 0,-1 0 0,1-1 0,0 1 0,0 0 0,0 0 0,0 0 0,0-1 0,0 1 0,0 0 0,-1 1 0,1-1 0,0 0 0,0 0 0,0 0 0,0 1 0,0-1 0,0 0 0,0 1 0,0-1 0,0 1 0,0-1 0,0 1 0,-2 1 0,-1 2 0,-1-1 1,1 1-1,0 0 0,0 1 1,1-1-1,-1 1 0,1 0 0,0 0 1,0 0-1,0 0 0,1 0 0,0 0 1,0 1-1,0-1 0,1 1 1,-1 0-1,1-1 0,1 1 0,-1 7 1,1-2-8,0 0 0,0-1 0,1 1 1,1-1-1,0 0 0,0 1 0,1-1 1,0 0-1,10 19 0,-11-25 2,0-1 0,1 1 0,0 0 0,0-1 0,0 0 0,0 1 0,0-1 0,1 0 0,-1-1 1,1 1-1,0-1 0,0 0 0,0 1 0,0-2 0,0 1 0,0 0 0,1-1 0,-1 0 0,0 0 0,9 1 0,-4-2 8,0 1 0,-1-1 0,1-1 0,-1 0 0,1 0-1,-1 0 1,1-1 0,-1-1 0,0 1 0,8-5 0,-5 2 11,0-1 0,-1 0 0,0-1 0,0 0-1,0-1 1,9-10 0,46-58 189,-62 72-193,11-15 94,18-37 0,-11 19 45,-20 36-153,-1 1 0,0 0 0,0-1 0,1 1 0,-1 0 0,0-1 0,1 1 0,-1 0 0,0 0 0,1-1 0,-1 1 0,1 0 0,-1 0 0,0 0 0,1 0 0,-1-1 0,1 1 0,-1 0 0,1 0 0,-1 0 0,0 0 0,1 0 0,-1 0 0,1 0 0,-1 0 0,1 0 0,-1 0 1,1 0-1,-1 0 0,0 0 0,1 1 0,-1-1 0,1 0 0,-1 0 0,0 0 0,1 1 0,-1-1 0,0 0 0,1 0 0,-1 1 0,0-1 0,1 0 0,-1 1 0,0-1 0,1 0 0,-1 1 0,0-1 0,0 1 0,0-1 0,1 0 0,-1 1 0,0 0 0,12 22 13,0 52 64,-9-50-40,2 0 1,0 0-1,1-1 0,11 25 0,-16-46-25,0 0 0,0 0 0,1-1 0,-1 1 1,1 0-1,0-1 0,0 0 0,0 1 0,0-1 0,0 0 0,0 0 0,1 0 0,-1 0 1,1-1-1,-1 1 0,1-1 0,0 1 0,-1-1 0,1 0 0,0 0 0,0 0 0,0 0 0,0-1 1,0 1-1,0-1 0,0 0 0,0 0 0,0 0 0,0 0 0,0 0 0,0-1 0,0 1 1,0-1-1,6-2 0,7-3 95,1-1 0,-1 0 1,-1-1-1,26-17 0,-32 19-43,73-53 646,-57 40-331,6-10-56,-4 1-324,-17 21 0,-1-1 0,0-1 0,-1 0 0,1 0 0,10-17 0,28-55 0,-35 57 0,9-25 0,-21 48 0,0 1 0,0 0 0,1-1 0,-1 1 0,0-1 0,0 1 0,0-1 0,0 1 0,0-1 0,1 1 0,-1 0 0,0-1 0,0 1 0,1-1 0,-1 1 0,0 0 0,1-1 0,-1 1 0,0 0 0,1 0 0,-1-1 0,1 1 0,-1 0 0,0 0 0,1-1 0,-1 1 0,1 0 0,-1 0 0,1 0 0,-1 0 0,0 0 0,1 0 0,0 0 0,5 15 0,-5 26 0,-3 1 0,-2 25 0,-17 96 0,20-159 0,-7 23 0,7-26 0,1 0 0,0 0 0,-1-1 0,1 1 0,-1 0 0,1-1 0,-1 1 0,0 0 0,1-1 0,-1 1 0,1-1 0,-1 1 0,0-1 0,0 1 0,1-1 0,-1 0 0,0 1 0,0-1 0,1 0 0,-1 0 0,0 1 0,0-1 0,0 0 0,0 0 0,1 0 0,-1 0 0,0 0 0,0 0 0,-1 0 0,-6-2 0,0-1 0,0 1 0,0-1 0,0-1 0,1 1 0,-1-1 0,1 0 0,0-1 0,0 0 0,1 0 0,-1-1 0,1 1 0,0-1 0,-9-13 0,23 25 0,-1-1 0,1 0 0,0-1 0,1 0 0,-1 0 0,16 4 0,-8-3 0,1-2 0,0 0 0,0-1 0,1 0 0,-1-2 0,0 0 0,0-1 0,0 0 0,23-6 0,-30 6 0,1-1 0,-1 0 0,0-1 0,0 0 0,0 0 0,0-1 0,-1 0 0,1-1 0,-1 0 0,0-1 0,14-11 0,2-5 0,-2-2 0,-1 0 0,-1-2 0,35-54 0,-32 38 0,-1-1 0,28-78 0,-36 73 0,10-60 0,-20 84 0,-3 13 0,0-1 0,-1-20 0,-1 27 0,0 0 0,0 0 0,-1 1 0,1-1 0,-1 0 0,-1 0 0,1 1 0,0-1 0,-4-5 0,5 10 0,0-1 0,0 1 0,0 0-1,0-1 1,-1 1 0,1 0 0,0 0 0,0-1 0,-1 1 0,1 0 0,0 0-1,0-1 1,-1 1 0,1 0 0,0 0 0,0 0 0,-1 0 0,1-1 0,0 1-1,-1 0 1,1 0 0,0 0 0,-1 0 0,1 0 0,0 0 0,-1 0-1,1 0 1,0 0 0,-1 0 0,1 0 0,0 0 0,-1 0 0,1 0 0,0 0-1,-1 0 1,1 0 0,0 1 0,-1-1 0,1 0 0,0 0 0,0 0 0,-1 0-1,1 1 1,0-1 0,-1 0 0,-11 16-21,7-10 5,-15 18-15,2 1-1,1 1 0,0 1 1,2 0-1,1 1 0,2 0 0,0 1 1,-9 40-1,16-49 11,-21 100-154,23-98 130,1-1-1,0 1 1,3 34 0,1-24 2,-2-20 20,0-1 0,1 1 1,0 0-1,1-1 0,1 1 1,0-1-1,0 0 1,1 1-1,8 14 0,-11-24 24,1-1-1,0 1 0,0-1 1,0 1-1,0-1 0,0 1 1,0-1-1,0 0 0,0 0 0,1 0 1,-1 0-1,0-1 0,1 1 1,-1 0-1,0-1 0,1 0 1,-1 0-1,4 0 0,5 1 15,-1-1-1,21-4 1,-21 3-2,-1-2 1,0 0 0,0 0-1,0 0 1,0-1-1,-1-1 1,1 1 0,11-10-1,-4 1 57,0 0-1,28-31 0,-29 31-9,6-8 14,3-9 119,-20 22-143,-8 8 41,-11 12 36,5 0-127,3-4 0,1 0 0,-1 0 0,1 0 0,1 1 0,-1 0 0,2 0 0,-1 0 0,-5 17 0,5-8-3,3-11-2,0-1 0,0 1-1,1-1 1,0 1 0,0 0 0,0 13-1,2-18 5,-1 0 0,1 0 0,-1 0-1,1 0 1,0-1 0,0 1-1,0 0 1,0 0 0,0 0-1,0-1 1,0 1 0,0-1 0,1 1-1,-1-1 1,1 1 0,-1-1-1,1 0 1,0 0 0,-1 0-1,1 0 1,0 0 0,0 0-1,0 0 1,0 0 0,0-1 0,0 1-1,-1-1 1,4 1 0,0 0-2,1-1 1,0 1-1,-1-1 0,1 0 1,0 0-1,-1-1 1,1 0-1,-1 0 1,1 0-1,-1-1 1,1 0-1,-1 0 1,0 0-1,0 0 0,0-1 1,9-6-1,-9 5 1,0 1 1,-1-1-1,0 1 0,1-2 0,-1 1 0,0 0 0,-1-1 1,1 1-1,-1-1 0,0 0 0,0 0 0,-1-1 0,1 1 1,-1 0-1,0-1 0,1-8 0,-1 2 3,-1 0 0,-1 0 1,1 0-1,-3-15 0,1 22 1,0-1-1,0 1 1,-1-1-1,1 1 1,-1-1-1,-1 1 1,1 0-1,-1 0 1,1 0-1,-1 1 1,-6-8-1,7 10 4,-1 0 0,1 0 1,0 0-1,-1 0 0,0 0 0,1 0 1,-1 1-1,0-1 0,0 1 0,0 0 0,0 0 1,0 0-1,0 0 0,0 1 0,0-1 0,-1 1 1,1 0-1,0 0 0,0 0 0,0 0 1,0 0-1,-6 2 0,9-2-5,-1 0 0,1 0 0,-1 0 0,1 0 0,-1 1 1,1-1-1,-1 0 0,1 0 0,0 1 0,-1-1 0,1 0 0,-1 1 0,1-1 0,0 0 0,-1 1 0,1-1 1,-1 0-1,1 1 0,0-1 0,0 1 0,-1-1 0,1 1 0,0-1 0,0 1 0,0-1 0,-1 1 0,1-1 1,0 1-1,0-1 0,0 2 0,12 10 4,-4-5-3,-2-3-1,0 1 0,0-1 0,1-1 0,-1 1 0,1-1 0,0-1 0,0 1 0,0-1 0,0 0 0,0-1 0,12 2 0,12 0 0,42-2 0,-51-1 0,-2-1-40,-1 0 0,30-6 0,-21-2 75,-21 7-30,1 1 0,0-1 0,-1 2 0,1-1 0,8 1 0,-10-2 18,-6 2-22,0 0 0,0 0-1,0 0 1,1-1 0,-1 1 0,0 0 0,0 0-1,0 0 1,0 0 0,1 0 0,-1 0-1,0 0 1,0 0 0,0 0 0,1 0 0,-1 0-1,0 0 1,0 0 0,0 0 0,0 0-1,1 0 1,-1 0 0,0 0 0,0 0 0,0 0-1,1 0 1,-1 0 0,0 1 0,0-1-1,0 0 1,0 0 0,0 0 0,1 0 0,-1 0-1,0 0 1,0 1 0,0-1 0,0 0-1,0 0 1,1 0 0,4 2-1,-3-1 0,-4 6 0,-4 4 0,0 0 0,-14 20 0,7-11 0,9-14 0,1 0 0,0-1 0,0 1 0,1 1 0,0-1 0,0 0 0,0 1 0,1-1 0,0 1 0,0-1 0,1 10 0,0-14 0,0 0 0,0 0 0,1 0 0,-1 0 0,1 0 0,-1 0 0,1 0 0,0 0 0,0 0 0,-1-1 0,1 1 0,1 0 0,-1 0 0,0-1 0,0 1 0,3 2 0,-2-3 0,0 0 0,1 0 0,-1 1 0,0-1 0,0 0 0,1-1 0,-1 1 0,1 0 0,-1-1 0,1 1 0,-1-1 0,1 0 0,-1 0 0,1 0 0,0 0 0,3-1 0,-3 0 0,-1 1 0,1-1 0,0 0 0,-1 0 0,1 0 0,-1 0 0,0-1 0,1 1 0,-1-1 0,0 1 0,0-1 0,0 0 0,0 0 0,0 0 0,0 0 0,-1 0 0,1 0 0,-1-1 0,1 1 0,-1-1 0,0 1 0,0-1 0,0 1 0,0-1 0,0 1 0,-1-1 0,1 0 0,-1 1 0,0-4 0,1-2 0,0 1 0,-1 0 0,1-1 0,-2 1 0,1 0 0,-1 0 0,-1-1 0,1 1 0,-6-13 0,7 18 0,-1 0 0,0 0 0,-1 0 0,1 0 0,0 1 0,0-1 0,-1 1 0,1-1 0,-4-2 0,1 1 0,0-1 0,0 0 0,1 0 0,-1 0 0,-3-6 0,23 4 0,-7 5 0,-1-1 0,1 1 0,15 1 0,15-2 0,-15-3 0,6 0 0,-1 1 0,32 0 0,-44 4-1,-1-1 1,1-1-1,-1 0 0,0-1 1,23-8-1,-12 7 6,-13 6-6,-14-2 1,0 0 0,1 0 0,-1 0 0,0 1 0,0-1 0,1 0 0,-1 0 0,0 0 0,0 0 0,0 1 0,1-1 0,-1 0 0,0 0 0,0 0 0,0 1 0,0-1 0,1 0 0,-1 0 0,0 1 0,0-1 0,0 0 0,0 0 0,0 1 0,0-1 0,0 0 0,0 0 0,0 1 0,0-1 0,0 0 0,0 0 0,0 1 0,0-1 0,0 0 0,0 0 0,0 1 0,0-1 0,-3 3 0,0 0 0,0 0 0,0 0 0,0 0 0,0-1 0,-4 3 0,-2 2 0,-31 23 0,20-15 0,-34 32 0,49-42 0,-1 1 0,2-1 0,-1 1 0,1 1 0,0-1 0,0 1 0,1-1 0,0 1 0,0 0 0,-3 12 0,5-16 0,0 0 0,0 1 0,1-1 0,0 0 0,-1 1 0,1-1 0,0 0 0,0 1 0,1-1 0,-1 0 0,1 1 0,0-1 0,0 0 0,0 0 0,1 4 0,0-6 0,-1 1 0,1 0 0,-1-1 0,1 1 0,0-1 0,0 1 0,-1-1 0,1 0 0,0 1 0,0-1 0,0 0 0,0 0 0,1-1 0,-1 1 0,0 0 0,0-1 0,0 1 0,1-1 0,-1 0 0,0 0 0,0 0 0,1 0 0,-1 0 0,3-1 0,4 0 0,0 0 0,0-1 0,0 0 0,0 0 0,0-1 0,0-1 0,0 1 0,-1-2 0,0 1 0,0-1 0,0 0 0,0 0 0,13-14 0,-11 10 0,-1-1 0,0-1 0,0 0 0,-1 0 0,-1-1 0,0 0 0,0 0 0,-1 0 0,4-15 0,3-11 0,3-7 0,-1 0 0,10-63 0,-24 98 0,3-10 0,-1-1 0,-1 1 0,0-1 0,-2 1 0,0-1 0,-2 0 0,-4-25 0,5 43 0,0 0 0,0 0 0,0 0 0,-1 0 0,1 0 0,-1 0 0,0 0 0,1 0 0,-1 1 0,-3-3 0,4 4 0,1 0 0,-1 1 0,0-1 0,1 1 0,-1-1 0,0 1 0,0-1 0,0 1 0,1 0 0,-1-1 0,0 1 0,0 0 0,0 0 0,0-1 0,0 1 0,0 0 0,0 0 0,1 0 0,-1 0 0,0 0 0,0 0 0,0 1 0,0-1 0,0 0 0,0 0 0,0 1 0,1-1 0,-1 0 0,0 1 0,0-1 0,0 1 0,1-1 0,-1 1 0,0-1 0,1 1 0,-1 0 0,0-1 0,1 1 0,-1 0 0,1-1 0,-1 2 0,-3 4 0,1-1 0,0 1 0,1 0 0,-1 0 0,1 0 0,0 1 0,1-1 0,0 0 0,-1 14 0,-2 0 0,-4 23 0,2 0 0,1 0 0,3 87 0,2-84 0,3 11 0,0-27 0,-3-22 0,1 1 0,0-1 0,0 0 0,1 1 0,0-1 0,6 15 0,-7-21 0,0-1 0,0 0 0,-1 1 0,1-1 0,0 0 0,1 0 0,-1 0 0,0 1 0,0-1 0,0-1 0,1 1 0,-1 0 0,0 0 0,1 0 0,-1-1 0,1 1 0,-1 0 0,1-1 0,-1 0 0,1 1 0,-1-1 0,1 0 0,0 0 0,-1 0 0,1 0 0,-1 0 0,3 0 0,-2-1 575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9:03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8432,'0'0'7442,"16"0"-6803,118-2 1373,147 17 0,-208-8-1375,55 8 536,-106-8-1203,-15-3-2678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9:53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257 117 3312,'0'0'8721,"4"-11"-8277,13-31-8,-16 42-327,-1-1-1,1 0 1,-1 1-1,1-1 1,-1 0 0,0 0-1,0 1 1,1-1 0,-1 0-1,0 0 1,0 0-1,0 1 1,0-1 0,0 0-1,0 0 1,0 0 0,0 0-1,0 1 1,0-1-1,0 0 1,0 0 0,-1 0-1,1 1 1,0-1 0,-1 0-1,1 0 1,-1 1-1,1-1 1,-1 0 0,1 1-1,-1-1 1,1 0 0,-1 1-1,1-1 1,-1 1-1,0-1 1,1 1 0,-1-1-1,0 1 1,0 0 0,1-1-1,-1 1 1,0 0-1,0-1 1,0 1 0,0 0-1,-4-1 144,0 1-1,0 0 1,0 0 0,0 0-1,-8 1 1,11 0-14,-6 0-89,-1 2-1,1-1 1,1 1-1,-1 1 1,0-1-1,1 1 1,-13 9-1,-47 51 738,46-43-575,-14 28 355,32-46-616,0 0 0,1 0 0,-1 0 0,1 1 0,0-1 1,0 1-1,0-1 0,1 1 0,-1 0 0,1-1 0,0 1 0,0 0 1,0 0-1,0 0 0,1 0 0,0 0 0,0 0 0,0 0 1,0 0-1,0 0 0,1 0 0,0 0 0,2 8 0,-1-8 1,0 0 0,0-1-1,0 1 1,1 0 0,-1-1-1,1 1 1,0-1 0,0 0-1,0 0 1,1 0 0,-1-1-1,1 1 1,-1-1 0,1 1-1,0-1 1,0-1 0,0 1 0,0 0-1,0-1 1,0 0 0,8 1-1,0 0 60,-1-1-1,0 0 1,1-1-1,-1-1 0,0 1 1,1-2-1,15-3 1,-20 3-47,1 0 1,-1-1-1,0 0 1,0 0 0,0-1-1,0 1 1,0-1-1,-1-1 1,0 0 0,0 1-1,9-11 1,-12 12-41,0-1 0,-1 0 0,1 1 0,-1-1 0,0 0 0,-1 0 0,1 0 0,0 0 0,-1 0 0,0 0 0,0-1 0,-1 1 0,1 0 1,-1-1-1,0 1 0,0 0 0,0-6 0,-1 3 14,-1 0-1,1 1 1,-1-1 0,0 1 0,-1-1 0,1 1 0,-1 0-1,0-1 1,-1 2 0,-4-8 0,1 5 18,4 3-34,-1 0 0,1 0 0,-1 0 0,0 1 0,-1-1-1,1 1 1,-1 0 0,0 1 0,-10-7 0,15 10-18,-1 0 0,1 0 0,-1-1 0,1 1 1,-1 0-1,1-1 0,-1 1 0,1-1 0,0 1 0,-1 0 1,1-1-1,-1 1 0,1-1 0,0 1 0,-1-1 0,1 1 0,0-1 1,0 1-1,0-1 0,-1 0 0,1 1 0,0-1 0,0 1 1,0-1-1,0 1 0,0-1 0,0 0 0,0 1 0,0-2 0,0 2 11,4-9 66,18-1-61,1 1 1,0 1-1,1 1 1,39-7-1,-10 6 66,57 0-1,-103 8-76,0 0 0,0 1 0,-1-1 0,1 1 0,0 0 0,-1 1-1,1 0 1,-1 0 0,1 0 0,-1 1 0,10 6 0,-13-8-5,0 1 0,0 1 0,-1-1 0,1 0 1,-1 1-1,1-1 0,-1 1 0,0 0 1,0 0-1,0 0 0,0 0 0,-1 0 0,1 0 1,-1 0-1,0 1 0,0-1 0,0 1 1,0-1-1,0 1 0,-1-1 0,0 1 0,1-1 1,-1 1-1,-1 4 0,-3 11 36,0-1 0,-2 0 0,0 1 1,-1-2-1,-1 1 0,0-1 0,-1 0 0,-15 19 0,17-28 13,7-8-44,-1 1 1,1-1 0,-1 1 0,0 0 0,1-1-1,-1 1 1,1-1 0,0 1 0,-1 0-1,1 0 1,-1-1 0,1 1 0,0 0-1,0-1 1,-1 1 0,1 0 0,0 1-1,0 1 149,6-12 1,28-22-24,1 2 0,2 1 0,63-37 0,-97 63-124,1-1-1,0 1 1,0 0-1,0 1 1,1-1-1,-1 1 1,0 0-1,1 0 1,4-1 0,-7 2-5,-1 0 0,1 1 1,0-1-1,0 0 0,0 0 1,0 1-1,0-1 0,-1 1 1,1 0-1,0-1 0,-1 1 1,1 0-1,0 0 1,-1 0-1,1 0 0,-1 0 1,1 0-1,-1 1 0,0-1 1,1 0-1,-1 1 0,0-1 1,0 1-1,1 2 0,4 7 20,-1 0 0,0 1-1,-1 0 1,4 17 0,-6-19-13,1 0 0,0 0 1,0 0-1,1-1 1,1 0-1,-1 1 1,11 13-1,-13-20-5,5 6 43,0-1-1,0 0 1,17 14-1,-22-20-28,1 0-1,0 0 1,0 0-1,1-1 1,-1 1-1,0-1 1,1 0-1,-1 0 0,0 0 1,1 0-1,-1-1 1,1 1-1,-1-1 1,1 0-1,0 0 1,4-1-1,-6 1-2,0 0 0,1-1 0,-1 1 0,0 0-1,0-1 1,0 0 0,0 0 0,0 1 0,0-1 0,-1 0-1,1-1 1,0 1 0,0 0 0,-1 0 0,1-1 0,-1 1-1,1-1 1,-1 1 0,1-1 0,-1 0 0,0 0 0,0 1-1,0-1 1,2-4 0,-3 3-51,1 0 1,0-1 0,-1 1-1,0-1 1,1 1-1,-2 0 1,1-1-1,0 1 1,0-1-1,-1 1 1,0 0-1,0-1 1,0 1 0,-2-5-1,-2-3-4047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9:55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6016,'0'0'12934,"10"-4"-12579,31-17-10,-38 20-278,-1-1 0,1 1 1,-1-1-1,0 0 0,0 0 0,1 1 0,-1-2 0,-1 1 1,3-3-1,6-5 226,6-5 161,-14 13-345,0-1-1,0 1 1,1 0 0,-1 0-1,1 0 1,-1 0-1,1 0 1,0 0 0,0 0-1,0 1 1,0 0-1,0-1 1,0 1-1,4 0 1,-6 1-75,0 0-1,0 1 1,0-1 0,0 1 0,0-1-1,0 1 1,0-1 0,0 1 0,0 0-1,0-1 1,0 1 0,0 0-1,0 0 1,0 0 0,-1 0 0,1 0-1,0 0 1,-1 0 0,1 0 0,-1 0-1,1 0 1,-1 0 0,1 0-1,-1 0 1,0 0 0,0 1 0,1 0-1,4 33 212,-6 10-42,0-30-106,1-1 0,0 1 0,3 14 0,-1-15 8,2 12 229,9 31 0,-10-49-272,0-1 0,0 1-1,0-1 1,1 1-1,0-1 1,1 0 0,-1-1-1,7 8 1,-3-6 13,-5-3-35,1-1 0,-1 0-1,1 0 1,0-1 0,0 1-1,1-1 1,-1 0 0,1 0 0,0 0-1,0-1 1,6 3 0,-5-3 6,1 0-1,-1-1 1,0 1 0,0-1-1,1-1 1,-1 0 0,1 1-1,-1-2 1,12-1 0,-15 2-18,1-1-1,-1 0 1,1-1 0,-1 1 0,1 0 0,-1-1 0,0 0-1,1 0 1,-1 0 0,0 0 0,0 0 0,-1-1-1,1 1 1,0-1 0,-1 0 0,1 0 0,-1 0-1,2-3 1,21-34 241,-16 26-157,0 0-1,-1-1 0,-1 1 0,9-24 0,-5-11 172,-9 39-221,0-1-1,1 1 0,0-1 0,0 1 0,1 0 0,6-11 0,-6 14-40,0 0 0,1 0 0,0 1 1,0 0-1,0 0 0,1 0 0,0 0 0,0 1 0,0 0 0,1 1 0,0-1 1,0 1-1,0 0 0,0 1 0,0 0 0,1 0 0,0 0 0,-1 1 0,1 0 1,0 1-1,0 0 0,0 0 0,0 0 0,10 2 0,37 3 72,-51-3-70,0-1 0,-1 1 0,1 1 0,0-1 0,0 0 0,0 1 0,-1 0 0,1 0-1,-1 0 1,0 0 0,5 4 0,-8-5-18,1-1 1,-1 1-1,0 0 0,1 0 0,-1-1 1,0 1-1,0 0 0,0 0 0,1-1 1,-1 1-1,0 0 0,0 0 0,0-1 1,0 1-1,0 0 0,-1 0 0,1 0 1,0-1-1,0 1 0,0 0 0,-1 0 1,1-1-1,0 1 0,-1 0 0,1-1 1,-1 1-1,1 0 0,0-1 0,-1 1 1,0-1-1,1 1 0,-1-1 1,0 2-1,-25 21-164,20-19 62,-13 9-468,11-10-3151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9:56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4512,'0'0'14622,"7"10"-14253,26 34-6,-32-42-338,0-1 0,0 0 0,0 0 0,0 0 0,0 1 1,0-1-1,1 0 0,-1-1 0,0 1 0,0 0 0,1 0 0,-1 0 0,1-1 0,-1 1 0,0-1 0,1 1 0,-1-1 1,1 0-1,-1 1 0,1-1 0,0 0 0,-1 0 0,1 0 0,-1 0 0,1 0 0,-1-1 0,1 1 0,-1 0 0,1-1 1,-1 1-1,3-2 0,8-1 164,53-2 430,25-4-105,-87 8-496,196-26 916,-101 15-492,-73 7-208,1 2 1,-1 0-1,1 2 1,-1 1-1,45 5 0,-41 6 367,-25-10-428,-1 1 0,1-1 0,-1 1 0,1-1 0,-1 0 0,1 0 0,5 0 1,-8-1-32,-4 5 128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04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194 829 5720,'0'0'4569,"2"-9"-4205,6-32-7,-8 38-219,0 0 0,0 0 0,0 0 0,0-1 0,0 1 0,-1 0 0,1 0 0,-1 0 0,0 0 0,0 0 0,0 0 0,0 0 0,-1 1 0,1-1 0,-1 0 0,0 1 0,0-1 0,0 1 0,0-1 0,0 1 0,0 0 0,0 0 0,-5-3 0,-35 20 1600,32-9-1596,0 0 1,1 0-1,0 1 1,0 0-1,0 0 1,1 1 0,0 0-1,1 1 1,0 0-1,0 0 1,1 0-1,0 1 1,1 0 0,0 0-1,-7 21 1,11-27-75,0 1 0,1-1 0,-1 1 1,1 0-1,0-1 0,1 1 0,-1-1 0,1 1 1,0-1-1,0 1 0,0-1 0,1 1 1,-1-1-1,1 0 0,0 0 0,0 0 0,1 0 1,-1 0-1,1 0 0,0-1 0,0 1 0,0-1 1,0 0-1,1 0 0,6 5 0,1 0 23,0-1-1,0 0 1,0-1-1,1 0 1,0-1-1,0-1 1,23 7-1,-27-10-43,0 0 0,-1-1 0,1 0-1,0 0 1,-1 0 0,1-1 0,-1 0 0,13-4 0,59-23 307,-66 23-313,8-5 77,-1 0-1,29-21 0,7-3 253,-28 18 323,-33 21-637,1 0 0,0 0 1,0 1-1,0 0 0,-3 7 0,5-9-34,0 1-1,1-1 1,-1 1 0,1-1-1,0 1 1,0 0-1,0 0 1,1 0 0,0 0-1,0-1 1,0 1-1,0 0 1,1 0 0,1 6-1,-1-9-7,-1 1-1,1-1 1,0 0 0,0 1-1,0-1 1,0 0-1,0 0 1,0 0-1,1 0 1,-1 0 0,1 0-1,0 0 1,-1-1-1,1 1 1,0 0 0,0-1-1,0 1 1,0-1-1,0 0 1,0 0 0,0 0-1,0 0 1,1 0-1,-1 0 1,0 0 0,1-1-1,-1 1 1,1-1-1,-1 0 1,3 0 0,-1 0 13,0 0 0,0-1 0,0 1 0,0-1 0,0 0 0,-1 0 0,1 0 1,0-1-1,0 1 0,-1-1 0,1 0 0,-1 0 0,1 0 0,-1-1 0,0 1 0,0-1 1,0 0-1,0 1 0,3-7 0,-3 5 1,0-1-1,0 1 1,0-1-1,-1 0 1,0 0-1,0 0 1,0-1-1,-1 1 1,0 0-1,0-1 1,0 1-1,0 0 1,-1-11 0,0 13-3,-1-1 0,1 1 1,-1 0-1,1-1 1,-1 1-1,0 0 0,0 0 1,-1-1-1,1 1 0,-1 0 1,1 0-1,-1 1 1,0-1-1,-4-4 0,1 2 40,-1 0-1,0 0 1,-1 0 0,1 1-1,-9-4 1,3-2 18,11 9-75,0 0 1,0 0 0,0 0-1,0 0 1,0 1 0,0-1-1,0 0 1,0 0-1,0 1 1,0-1 0,-1 1-1,1-1 1,0 1 0,0-1-1,-1 1 1,1 0 0,-2 0-1,2 0 27,16-1 90,94-24 16,-66 17-99,179-30 193,-149 27-103,-71 10-122,-1 1 1,1 0 0,-1 0-1,1-1 1,0 1 0,-1 0-1,1 1 1,-1-1 0,1 0-1,0 0 1,-1 1 0,1-1 0,-1 1-1,1-1 1,-1 1 0,1 0-1,-1-1 1,0 1 0,1 0-1,-1 0 1,0 0 0,0 0-1,1 0 1,0 2 0,-1-1 9,1 1 1,0 0 0,-1 0-1,0 0 1,0 0-1,0 0 1,0 0-1,0 0 1,-1 0-1,1 1 1,-1 3 0,0 8 40,-1-1 0,0 1 1,-1-1-1,-4 16 1,0-10 66,0-1 0,-1 1 0,-10 18 0,12-26 107,7-11-35,13-15 58,-2 0-226,38-36 104,-29 28-28,2 0-1,48-35 1,-70 55-99,0 1 0,0-1 0,0 1 0,1 0 0,-1 0 0,1 0 0,-1 0 0,6 0 0,-8 1-3,1 0 1,0 0-1,0 0 1,-1 0-1,1 0 1,0 0-1,0 1 1,0-1-1,-1 0 1,1 1-1,0-1 1,-1 0-1,1 1 0,0-1 1,-1 1-1,1-1 1,-1 1-1,1-1 1,0 1-1,-1 0 1,0-1-1,1 1 1,-1-1-1,1 1 1,-1 0-1,0 0 1,1-1-1,-1 1 1,0 0-1,0 0 1,1-1-1,-1 1 1,0 1-1,3 14 39,-1-1 0,-1 1 0,0-1 0,-3 28 0,1 0 83,0-42-120,1-1-1,0 1 1,0-1-1,0 0 0,0 1 1,0-1-1,0 1 0,0-1 1,0 0-1,1 1 0,-1-1 1,0 1-1,0-1 1,0 1-1,0-1 0,0 0 1,1 1-1,-1-1 0,0 0 1,0 1-1,1-1 1,-1 0-1,0 1 0,1-1 1,-1 0-1,0 0 0,1 1 1,-1-1-1,0 0 1,1 1-1,13-5 92,19-23-63,-25 19-9,10-6 2,-9 8-9,0-1 0,-1 0-1,0-1 1,0 0 0,10-15 0,-16 21-16,-1-1 1,0 1-1,1 0 0,0 0 0,-1-1 0,1 1 1,0 0-1,0 1 0,0-1 0,0 0 0,1 0 1,2-1-1,-4 3-1,0 0 0,0 0-1,0 0 1,0 0 0,0 0 0,0 0 0,0 0-1,0 0 1,0 0 0,0 0 0,0 1 0,0-1 0,0 0-1,0 1 1,0-1 0,0 1 0,0-1 0,0 1 0,-1-1-1,1 1 1,0 0 0,0-1 0,-1 1 0,1 0-1,0 0 1,-1-1 0,1 1 0,0 0 0,-1 0 0,1 0-1,-1 0 1,1 1 0,8 22 26,-9-21-26,1-1-1,-1 0 0,1 1 0,0-1 0,-1 0 0,1 1 0,0-1 0,1 0 0,-1 0 0,0 0 0,0 0 1,1 0-1,-1 0 0,1 0 0,0 0 0,0-1 0,-1 1 0,1-1 0,0 1 0,3 1 0,-3-3 1,-1 0 0,1-1 0,-1 1 0,1 0 1,-1 0-1,1-1 0,-1 1 0,1-1 0,-1 1 0,1-1 0,-1 0 0,0 1 0,1-1 0,-1 0 0,0 0 0,2-1 0,2-2 5,8-5 4,-1 0-1,0-1 1,17-20-1,-20 21 4,-1 0-1,1 1 0,0 0 1,1 1-1,0-1 1,19-9-1,-29 17-12,1-1 1,-1 1-1,0 0 0,1 0 1,-1-1-1,1 1 0,-1 0 0,1 0 1,-1 0-1,1 0 0,-1 0 1,1 0-1,-1 0 0,1 0 1,-1 0-1,1 0 0,-1 0 0,1 0 1,-1 0-1,1 0 0,-1 0 1,0 0-1,1 0 0,-1 1 1,1-1-1,-1 0 0,1 0 0,-1 1 1,1-1-1,-1 0 0,0 0 1,1 1-1,-1-1 0,0 1 1,1-1-1,-1 0 0,0 1 0,0-1 1,1 1-1,-1-1 0,0 0 1,1 2-1,1 24 43,-1-20-45,-1 41 22,-2 0-1,-2 0 1,-20 90 0,-4-16 27,-22 84 15,43-171-44,6-27 7,0 1 0,-1-1 0,0 0 0,-4 10 0,6-16-17,0-1 1,0 1-1,-1 0 0,1-1 1,0 1-1,-1 0 1,1-1-1,0 1 1,-1-1-1,1 1 0,-1-1 1,1 1-1,-1-1 1,1 1-1,-1-1 0,1 1 1,-1-1-1,-1 1 1,-2-9 213,3-25-40,1 31-200,3-54 93,1 0 0,4 0 0,1 1 0,26-81 0,-26 106-42,2 1 0,1 1 0,1 0 0,2 1 0,0 0 0,2 1 0,1 1 0,1 1 0,40-40 0,-54 59-35,1 0 0,0 1 0,0-1 0,0 1 0,1 1 0,-1-1 0,1 1 0,12-4 0,-17 7 0,1-1 0,-1 1 0,1-1 0,0 1 0,-1 0 0,1 0 0,-1 0 0,1 0 0,0 0 0,-1 0 0,1 1 0,-1 0 0,1-1 0,-1 1 0,1 0 0,-1 0 0,1 0 0,-1 1 0,0-1 0,0 0 0,1 1 0,-1 0 0,0-1 0,-1 1 0,1 0 0,0 0 0,2 3 0,1 4 0,0-1 0,0 1 0,-1 0 0,-1 1-1,1-1 1,-1 1 0,-1-1 0,0 1 0,0 0 0,-1 0 0,-1 0 0,1 0-1,-3 18 1,2-22 0,-1 0 0,-1 1 0,1-1 0,-1 0 0,0 0 0,0-1 0,-1 1 0,0 0 0,0-1 0,-5 7 0,5-8 0,0-1 0,0 1 0,0-1 0,0 0 0,-1-1 0,0 1 0,1 0 0,-1-1 0,0 0 0,0 0 0,0 0 0,-1-1 0,1 1 1,0-1-1,-8 1 0,7-1 0,-1-1 0,0 0 0,0 0 0,0 0 0,1-1 0,-1 0 0,0 0 0,1 0 0,-1-1 0,1 0 1,-1 0-1,1-1 0,0 1 0,0-1 0,0 0 0,-7-6 0,11 9 0,1 0 0,0-1 0,0 1 0,-1 0 0,1-1 0,0 1 0,0 0 0,-1-1 0,1 1 0,0 0 0,0-1 0,0 1 0,0-1 0,-1 1 0,1 0 0,0-1 0,0 1 0,0-1 0,0 1 0,0 0 0,0-1 0,0 1 0,0-1 0,0 1 0,0-1 0,0 1 0,0 0 0,1-1 0,-1 1 0,0-1 0,0 1 0,0 0 0,1-1 0,-1 1 0,0 0 0,0-1 0,1 1 0,-1 0 0,0-1 0,0 1 0,1 0 0,-1 0 0,0-1 0,1 1 0,-1 0 0,1 0 0,-1 0 0,0 0 0,1-1 0,24-5 0,-20 5 0,109-20-56,-81 17 23,1-2 0,-1-1 1,-1-2-1,37-14 0,-44 12-5,-15 7 17,1 0 0,-1-1-1,0 0 1,0-1 0,0 0 0,-1 0-1,10-9 1,-18 14 69,-2 2-37,0 0 0,0 0 0,0 0 0,0 0 0,0 0 1,0 0-1,0 0 0,0 0 0,0 1 0,1-1 0,-1 2 0,-1-1-5,-4 9 7,1 0 1,0 0-1,0 0 1,1 1-1,1-1 1,0 1-1,-2 17 1,4-24-9,1 1 0,-1-1 0,2 0 0,-1 1 0,0-1 0,1 1 0,0-1 0,0 0 0,1 1 0,-1-1 0,1 0 0,0 0 0,1 0 0,-1 0 1,1-1-1,0 1 0,0-1 0,7 8 0,-9-11-8,0 0 1,-1-1 0,1 1 0,0 0 0,0-1-1,0 1 1,0 0 0,0-1 0,1 1 0,-1-1-1,0 0 1,0 1 0,0-1 0,0 0-1,0 0 1,1 0 0,-1 0 0,0 1 0,0-2-1,0 1 1,0 0 0,1 0 0,-1 0-1,0 0 1,0-1 0,0 1 0,0-1 0,0 1-1,0-1 1,0 1 0,0-1 0,0 0 0,2 0-1,-1-1 8,0 0-1,-1 1 0,1-1 0,0 0 1,-1 0-1,1 0 0,-1 0 1,0 0-1,0 0 0,1 0 1,-1 0-1,0 0 0,-1-1 0,1 1 1,0-4-1,2-16 4,-2-1-1,0 1 1,-3-23 0,1 37-7,0 1 0,0 0 0,-1-1 0,0 1 0,0 0 0,0 0-1,-1 0 1,0 1 0,-1-1 0,1 1 0,-1-1 0,0 1 0,-7-7 0,-20-19-1,35 33 0,1 0 0,0 0 0,-1-1 0,1 0 0,-1 0 0,1 0 0,0 0 0,-1-1 0,7-1 0,10-1 0,10 1-19,0 2 0,58 5-1,-72-2 9,0 0 0,0 1-1,0 1 1,0 1-1,-1 0 1,27 14 0,-38-16 6,0 1 0,0-1 0,0 1 1,0 0-1,-1 1 0,0-1 0,0 1 1,0 0-1,-1-1 0,0 2 0,0-1 1,0 0-1,-1 1 0,0-1 0,0 1 0,-1-1 1,0 1-1,0 0 0,0 0 0,-1 12 1,1-28 37,-1 4-4,1-1 1,0 1-1,0-1 0,0 1 0,1 0 0,3-9 0,-3 12-29,2-9 0,2 1 0,-1 0 0,2 0 0,-1 0 0,13-13 0,-19 23 0,1 0 0,-1-1 0,0 1 0,1 0 0,-1 0 0,0 0 0,1 0 0,-1-1 0,1 1 0,-1 0 0,0 0 0,1 0 0,-1 0 0,1 0 0,-1 0 0,1 0 0,-1 0 0,0 0 0,1 0 0,-1 0 0,1 1 0,-1-1 0,1 0 0,-1 0 0,0 0 0,1 0 0,-1 1 0,0-1 0,1 0 0,-1 0 0,0 1 0,1-1 0,-1 0 0,0 1 0,1-1 0,-1 0 0,0 1 0,1 0 0,11 17 0,-8-12 0,6 8 0,1 1 0,-2 0 0,10 23 0,-16-33 0,0-1 0,-1 1 0,1-1 0,1 1 0,-1-1 0,1 0 0,0 0 0,-1-1 0,2 1 0,-1-1 0,0 0 0,1 0 0,-1 0 0,1-1 0,0 1 0,0-1 0,0 0 0,0-1 0,0 1 0,0-1 0,1 0 0,-1 0 0,0-1 0,1 0 0,-1 0 0,0 0 0,1 0 0,-1-1 0,0 0 0,7-1 0,-1-3 0,0 0 0,-1 0 0,1-1 0,-1 0 0,-1 0 0,1-1 0,-1-1 0,0 0 0,-1 0 0,0 0 0,0-1 0,0 0 0,-1-1 0,-1 0 0,0 0 0,0 0 0,-1-1 0,0 0 0,-1 0 0,0 0 0,-1 0 0,3-19 0,-6 29 0,1-1 0,-1 1 0,0-1 0,0 0 0,0 1 0,0-1 0,0 1 0,0-1 0,-1 1 0,1-1 0,0 1 0,-1-1 0,1 1 0,-1-1 0,1 1 0,-1-1 0,0 1 0,0 0 0,0-1 0,0 1 0,0 0 0,0 0 0,0 0 0,0 0 0,0 0 0,0 0 0,-1 0 0,1 0 0,0 0 0,-1 0 0,1 1 0,0-1 0,-3 0 0,1 0 0,1 1 0,-1 0 0,0 0 0,0 0 0,0 0 0,0 0 0,0 1 0,0-1 0,1 1 0,-1 0 0,0-1 0,0 2 0,1-1 0,-1 0 0,1 0 0,-1 1 0,1-1 0,-3 3 0,-2 2 0,1-1 0,0 2 0,0-1 0,1 1 0,0 0 0,0 0 0,0 0 0,1 0 0,-5 13 0,6-15 0,1 0 0,0 1 0,1-1 0,-1 1 0,1 0 0,0-1 0,0 1 0,1 0 0,0 0 0,0 0 0,0 0 0,1-1 0,0 1 0,0 0 0,2 6 0,-1-7 0,0 0 0,1 0 0,-1 0 0,1 0 0,0 0 0,0-1 0,1 1 0,-1-1 0,1 0 0,0 0 0,0 0 0,0-1 0,1 1 0,-1-1 0,1 0 0,0 0 0,0-1 0,0 1 0,0-1 0,0 0 0,1-1 0,-1 1 0,0-1 0,1 0 0,-1-1 0,1 1 0,0-1 0,-1 0 0,12-1 0,3-3 0,0-1 0,0 0 0,0-2 0,0 0 0,-1-1 0,29-17 0,-6-1 0,62-50 0,-99 71 0,-4 4 0,0 0 0,0 0 0,1 0 0,-1-1 0,0 1 0,1 1 0,-1-1 0,0 0 0,1 0 0,-1 0 0,1 1 0,-1-1 0,1 1 0,-1-1 0,1 1 0,2-1 0,-4 3 0,1-1 0,-1 0 0,1 1 0,-1-1 0,0 1 0,0-1 0,0 1 0,0-1 0,0 1 0,0-1 0,0 1 0,0-1 0,0 1 0,-1-1 0,1 0 0,-1 2 0,0-2 0,-44 143 0,37-121 0,7-20 0,0-2 0,1-1 0,-1 1 0,1 0 0,-1 0 0,1 0 0,0-1 0,-1 1 0,1 0 0,0 0 0,0 0 0,0 0 0,-1 0 0,1 0 0,0 0 0,0 0 0,0-1 0,1 1 0,-1 0 0,0 0 0,0 0 0,0 0 0,1 0 0,-1 1 0,2-2 0,-1 0 0,0 0 0,0-1 0,1 1 0,-1 0 0,0 0 0,0-1 0,1 1 0,-1-1 0,0 1 0,0-1 0,0 1 0,0-1 0,1 0 0,-1 1 0,0-1 0,1-1 0,7-7 0,0 0 0,14-18 0,-17 20 0,0-1 0,1 1 0,0 0 0,0 0 0,0 1 0,13-9 0,-19 15 0,0-1 0,0 1 0,0-1 0,0 1 0,0 0 0,0-1 0,1 1 0,-1 0 0,0 0 0,0 0 0,0 0 0,0 0 0,0 0 0,1 0 0,-1 0 0,0 0 0,0 1 0,0-1 0,0 0 0,0 1 0,0-1 0,0 1 0,0-1 0,0 1 0,0 0 0,0-1 0,0 1 0,0 0 0,0 0 0,-1-1 0,1 1 0,0 0 0,0 0 0,-1 0 0,1 0 0,-1 0 0,1 0 0,0 2 0,3 5 0,0 1 0,0 0 0,4 16 0,-5-12 0,-1-10 0,-1 1 0,0 0 0,1-1 0,0 1 0,0-1 0,0 0 0,0 1 0,0-1 0,1 0 0,-1-1 0,1 1 0,0 0 0,0-1 0,0 1 0,3 1 0,-3-3 0,-1 0 0,1 0 0,0 0 0,-1 0 0,1-1 0,0 1 0,0-1 0,0 0 0,-1 0 0,1 0 0,0 0 0,0 0 0,0-1 0,-1 1 0,1-1 0,0 1 0,-1-1 0,1 0 0,0-1 0,-1 1 0,3-2 0,6-3 0,-1-1 0,0 0 0,-1 0 0,1-1 0,11-14 0,38-50 0,-8 1 0,-3-2 0,-3-2 0,-4-2 0,-3-2 0,32-97 0,-49 119 0,-2-1 0,-3 0 0,-3-1 0,8-78 0,-20 131 0,-1 0 0,0 0 0,0 0 0,0 0 0,-1 0 0,0 0 0,0 0 0,0 0 0,-1 0 0,0 1 0,-3-7 0,5 12 0,0 0 0,0-1 0,0 1 0,0 0 0,-1 0 0,1 0 0,0 0 0,0 0 0,0 0 0,0 0 0,-1-1 0,1 1 0,0 0 0,0 0 0,0 0 0,-1 0 0,1 0 0,0 0 0,0 0 0,0 0 0,-1 0 0,1 0 0,0 0 0,0 0 0,0 0 0,-1 0 0,1 0 0,0 1 0,0-1 0,0 0 0,-1 0 0,1 0 0,0 0 0,0 0 0,0 0 0,0 0 0,0 1 0,-1-1 0,1 0 0,0 0 0,0 0 0,0 0 0,0 1 0,-8 9 0,6-7 0,-9 15 0,1 1 0,1 0 0,0 1 0,2 0 0,0 1 0,-5 24 0,-16 130 0,27-165 0,-10 74 0,5 1 0,3 0 0,14 152 0,-7-197 0,-2-19 0,0 0 0,7 25 0,-7-39 0,0-1 0,1 1 0,-1-1 0,1 0 0,1 0 0,-1 0 0,1 0 0,0 0 0,0-1 0,0 0 0,7 6 0,-9-9 0,1-1 0,0 1 0,0-1 0,-1 0 0,1 0 0,0 0 0,0 0 0,0 0 0,0-1 0,0 1 0,0-1 0,0 0 0,0 0 0,0 0 0,0 0 0,0-1 0,1 1 0,-1-1 0,-1 1 0,1-1 0,6-3 0,0 1 0,-1-1 0,1 0 0,-1 0 0,0-1 0,15-11 0,-8 1 0,0 0 0,-1-1 0,22-33 0,4-6 0,27-29 0,-65 81 0,0 1 0,0 0 0,0 0 0,0 0 0,0 0 0,0 0 0,1 0 0,-1 0 0,5-1 0,-6 2 0,-1 1 0,1 0 0,0-1 0,0 1 0,0 0 0,0 0 0,0 0 0,0 0 0,0 0 0,0 0 0,0 0 0,0 0 0,0 0 0,0 0 0,0 0 0,0 1 0,0-1 0,0 0 0,0 1 0,-1-1 0,1 0 0,0 1 0,0 0 0,0-1 0,0 1 0,-1-1 0,1 1 0,0 0 0,-1-1 0,1 1 0,0 1 0,4 5 0,-1 0 0,-1 0 0,1 0 0,-1 1 0,-1-1 0,1 1 0,-1-1 0,-1 1 0,1 0 0,-1 0 0,-1 9 0,1 4 0,-1 0 0,-2 0 0,-3 21 0,3-33 0,0 0 0,-1 1 0,0-1 0,-1-1 0,1 1 0,-2 0 0,-8 13 0,10-18 0,0 0 0,1 0 0,-1 0 0,-1-1 0,1 0 0,-1 1 0,1-1 0,-1-1 0,0 1 0,0 0 0,0-1 0,0 0 0,-1 0 0,1 0 0,0 0 0,-1-1 0,-5 1 0,7-2 0,0 0 0,1 0 0,-1-1 0,0 0 0,0 1 0,0-1 0,1 0 0,-1 0 0,1 0 0,-1-1 0,1 1 0,-1-1 0,1 1 0,-4-4 0,3 2 0,-1 1 0,1-1 0,0-1 0,0 1 0,0 0 0,0-1 0,1 0 0,-4-4 0,6 7 0,0 1 0,0-1 0,-1 0 0,1 1 0,0-1 0,0 1 0,0-1 0,0 1 0,0-1 0,0 0 0,0 1 0,0-1 0,0 1 0,0-1 0,1 0 0,-1 1 0,0-1 0,0 1 0,0-1 0,1 1 0,-1-1 0,0 1 0,1-1 0,-1 1 0,0-1 0,1 1 0,-1 0 0,1-1 0,-1 1 0,0-1 0,1 1 0,-1 0 0,1-1 0,-1 1 0,1 0 0,-1 0 0,1 0 0,0-1 0,-1 1 0,1 0 0,-1 0 0,1 0 0,-1 0 0,1 0 0,1 0 0,33-2 0,-29 2 0,103-4 0,-57 1 0,64 4 0,-96 0 0,0 0 0,-1-1 0,1 0 0,-1-2 0,1-1 0,-1 0 0,0-1 0,21-8 0,-32 8 0,-9 2 0,-18 2 0,-8 3 429,-33-2 1,6-4-5264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05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25 8136,'0'0'18658,"-9"1"-18242,-29 3-18,29-3 748,11 0-798,9 1-222,0 0-1,1 0 1,-1-1 0,1-1 0,0 0-1,11-1 1,7 0 22,450-28 1514,-432 24-1468,1 3-1,-1 1 0,0 3 1,63 9-1,55 12-193,-166-24 20,0 1-1,0 0 1,0 0 0,1 0 0,-1 0-1,0 0 1,0 0 0,0 0-1,0 0 1,1 0 0,-1 0-1,0 0 1,0 0 0,0 0 0,1 0-1,-1 1 1,0-1 0,0 0-1,0 0 1,0 0 0,1 0 0,-1 0-1,0 0 1,0 0 0,0 0-1,0 1 1,0-1 0,1 0-1,-1 0 1,0 0 0,0 0 0,0 0-1,0 1 1,0-1 0,0 0-1,0 0 1,0 0 0,0 1 0,0-1-1,1 0 1,-1 0 0,0 0-1,0 1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2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402 663 3504,'0'0'9366,"-10"2"-9102,-31 7-8,39-9-214,1 1-1,-1-1 0,0 0 0,1 0 1,-1 1-1,0-1 0,1-1 0,-1 1 1,0 0-1,1 0 0,-1-1 0,0 1 1,1-1-1,-1 1 0,0-1 0,1 0 1,-1 1-1,-1-3 0,2 3 12,0-1-1,0 0 0,0 1 1,0-1-1,-1 1 1,1-1-1,0 1 1,0 0-1,0-1 0,0 1 1,-1 0-1,-1 0 1,-26-5 533,26 4-533,0 0 1,0 1 0,-1-1-1,1 1 1,0-1-1,-1 1 1,1 0 0,0 0-1,-1 1 1,-5 0 0,-26 7 555,-9 3-99,32-7-386,8-3-78,1 1 1,-1-1-1,1 1 0,-1-1 1,1 1-1,0 0 0,0 0 1,0 1-1,0-1 0,-5 6 1,-14 10 177,18-16-195,1 0 1,0 0-1,1 0 1,-1 1-1,0-1 1,1 1-1,-1 0 1,1 0-1,-3 4 0,-1 3 42,-1 3 84,0 0 0,1 1 0,0 0-1,-5 19 1,10-28-114,1 0 0,-1 0-1,1 0 1,0-1-1,0 1 1,0 0 0,0 0-1,1 0 1,0 0-1,0-1 1,0 1 0,1 0-1,-1-1 1,1 1 0,0-1-1,1 0 1,4 7-1,-5-7 22,1 0 0,0 0 0,0-1 0,0 1-1,1-1 1,-1 0 0,5 4 0,-6-6-35,0-1 0,-1 1 0,1 0 1,0 0-1,0-1 0,-1 1 0,1-1 0,0 1 0,0-1 1,0 0-1,0 0 0,0 0 0,0 0 0,0 0 1,0 0-1,-1 0 0,1-1 0,0 1 0,0-1 0,2 0 1,7-3 150,-8 3-121,1 0-1,-1 0 0,0 0 1,1 0-1,-1-1 0,0 0 1,1 0-1,-1 0 0,0 0 0,-1 0 1,1 0-1,0-1 0,-1 1 1,1-1-1,-1 0 0,4-5 1,-6 8-43,0-1 0,1 1 0,-1 0 0,0 0 0,1-1 0,-1 1 0,0 0 0,0-1 1,0 1-1,1 0 0,-1-1 0,0 1 0,0 0 0,0-1 0,0 1 0,0-1 0,0 1 0,0 0 1,1-1-1,-1 1 0,0 0 0,0-1 0,-1 1 0,1-1 0,0 1 0,0 0 0,0-1 0,0 0 0,-10 5 193,-14 18-93,16-9-71,-1 2-37,0 1 0,-10 26 0,18-37 5,0 0-1,1-1 0,-1 1 0,1 0 1,0-1-1,0 1 0,1 0 1,-1-1-1,1 1 0,0-1 1,1 1-1,-1-1 0,1 1 0,-1-1 1,1 0-1,1 0 0,3 7 1,-4-10 3,0 1 0,0-1 0,0 1 0,0-1 0,0 0 0,1 0 0,-1 0 0,0 0 0,1 0 0,-1 0 0,1-1 0,-1 1 0,1-1 0,-1 0 0,1 1 0,-1-1 0,1-1 0,2 1 0,17 2 101,-3 2 26,0 0 0,1-2 0,32 1 0,-30-2-41,-18 0-79,1-1-1,-1 0 1,1 0 0,-1 0-1,0 0 1,1-1 0,6-1-1,18-2 109,-25 4-98,0-1-1,0 1 0,0-1 1,0 0-1,0 0 0,-1 0 1,5-1-1,0 1 40,-7 1-60,-1 0 0,0 0 1,1 0-1,-1 1 0,0-1 1,0 0-1,1 0 0,-1 0 1,0 0-1,1 0 0,-1 0 1,0 0-1,1 0 0,-1 0 1,0-1-1,1 1 0,-1 0 1,0 0-1,0 0 0,1 0 0,-1 0 1,0 0-1,0-1 0,1 1 1,-1 0-1,0 0 0,0 0 1,1-1-1,-1 1 0,0 0 1,0 0-1,0-1 0,1 1 1,-1-1-1,24-19 106,21-53-62,-17 29-42,-2-1 0,26-63 1,-32 53 11,-3-1 0,21-115 1,-25 97-3,9-73-16,-21 124-17,0 1 0,-1-1 0,-2 0 0,-6-37 0,4 41-13,1 0 0,1 0 0,1-1 0,1-29 0,0 43 3,0 0 1,0 0-1,-1 0 0,0 0 0,0 0 1,-1 1-1,-3-10 0,4 13 9,1 1 2,0 1 0,0 0 0,0 0 0,0 0 0,0-1 0,0 1 0,0 0 0,0 0 0,0 0 0,0 0 0,0-1 0,0 1 0,0 0 0,0 0 0,0 0 0,0-1 0,0 1 0,0 0 0,0 0 0,-1 0 0,1 0 0,0 0 0,0-1 0,0 1 0,0 0 0,0 0 0,-1 0 0,1 0 0,0 0 0,0 0 0,0-1 0,0 1 0,-1 0 0,1 0 0,0 0 0,0 0 0,0 0 0,0 0 0,-1 0 0,1 0 0,0 0 0,0 0 0,0 0 0,-1 0 0,1 0 0,0 0 0,-5 11-175,0 18-24,4-18 155,0 1 0,-1-1 0,0 0 0,-1 0 0,-5 11 0,-4 23-32,7-22 31,-27 144-183,17-22 38,5-46 29,9-77 139,2 35 0,0-17 16,5 47 16,-5-79 11,0-1 1,0 1-1,1-1 0,0 0 0,0 1 0,0-1 0,1 0 0,0 0 1,1-1-1,0 1 0,0-1 0,0 0 0,1 0 0,0 0 0,0 0 0,7 5 1,-8-6-7,2 1 18,-1-1 0,1 0 0,0 1 0,1-2 1,9 7-1,-3-4-1,-11-5-12,1 0 1,0 0-1,-1-1 0,1 1 1,0-1-1,0 1 1,0-1-1,1 0 0,-1 0 1,0-1-1,0 1 1,0-1-1,1 1 1,-1-1-1,0 0 0,0 0 1,1 0-1,4-2 1,0 0 3,0 0 0,1-1 0,-1 0 0,-1 0 0,1-1 0,0 0 0,-1 0 0,0-1 0,0 0 0,0-1 0,-1 1 0,0-1 0,0 0 0,0-1 0,-1 1 0,0-1 0,0 0 0,0-1 0,5-12 0,1-2 57,-1-2 0,-1 1 0,-1-1 0,-1 0 0,7-45 0,-6 28 40,-5 34-86,-3 7-24,0 0-1,0 0 0,0-1 1,1 1-1,-1 0 1,0 0-1,0-1 0,0 1 1,0 0-1,0 0 0,1-1 1,-1 1-1,0 0 0,0-1 1,0 1-1,0 0 1,0 0-1,0-1 0,0 1 1,0 0-1,0-1 0,0 1 1,0 0-1,0 0 0,0-1 1,0 1-1,-1 0 1,1-1-1,0 1-2,0 0 1,0 0 0,0 0-1,0 0 1,0 0-1,0 0 1,0-1-1,0 1 1,0 0 0,-1 0-1,1 0 1,0 0-1,0 0 1,0 0-1,0 0 1,0 0 0,0 0-1,0 0 1,0 0-1,0 0 1,0 0-1,-1 0 1,1 0 0,0 0-1,0 0 1,0 0-1,0 0 1,0 0-1,0 0 1,0 0 0,0 0-1,0 0 1,-1 0-1,1 0 1,0 0-1,0 0 1,0 0 0,0 0-1,0 0 1,0 0-1,0 0 1,0 0-1,0 1 1,0-1 0,0 0-1,0 0 1,0 0-1,-1 0 1,1 0-1,0 0 1,0 0 0,0 0-1,0 0 1,0 0-1,0 0 1,0 1-1,0-1 1,0 0 0,0 0-1,0 0 1,0 0-1,0 0 1,0 0-1,0 0 1,0 0 0,-6 13-79,-3 18 22,-4 30-28,8-43 45,1-1 0,1 0 0,-2 32 1,8 29-134,-3-72 171,1 0 0,1 0 0,-1 0-1,1 0 1,0 0 0,0 0 0,1 0 0,0 0-1,5 7 1,-6-9 2,1 0-1,1-1 0,-1 0 0,0 0 1,1 0-1,-1 0 0,1 0 1,0-1-1,0 0 0,0 1 0,0-2 1,1 1-1,5 2 0,4 1 2,-13-4 0,1 0 0,-1-1 0,0 1 0,1 0 1,-1-1-1,0 0 0,1 1 0,-1-1 0,1 0 1,-1 0-1,1 0 0,-1 0 0,1 0 0,-1 0 0,0 0 1,1 0-1,1-1 0,2 0 10,0-1 0,0 0 0,0 0 0,-1 0 0,1-1 0,-1 0 0,1 1 0,-1-2 0,0 1 0,0 0 0,-1-1 0,1 0 0,6-7 0,0-5 27,0 0 0,11-27 0,9-13 55,-23 47-57,0 0 1,15-14 0,8-10 15,-25 26-44,1 1 1,0 0-1,0 0 0,0 0 0,1 1 0,0 0 0,10-6 1,-15 10-11,0 0 0,0 1 1,0-1-1,0 1 0,0 0 1,1-1-1,-1 1 0,0 0 1,0 0-1,0 1 0,0-1 1,1 0-1,-1 1 0,0-1 1,0 1-1,0 0 0,0-1 1,0 1-1,0 0 0,0 0 1,0 1-1,0-1 0,-1 0 1,1 0-1,0 1 0,-1-1 1,1 1-1,-1 0 0,0-1 1,1 1-1,-1 0 0,0 0 1,0 0-1,0 0 0,0 0 1,0 0-1,-1 0 0,1 0 1,-1 0-1,1 0 0,-1 1 1,0-1-1,0 0 0,0 3 1,-3 29-9,2-14 26,-2 0 1,1-1-1,-2 1 0,-1-1 1,-12 34-1,12-41 5,-2 4 191,7-18-198,1 0 0,-1 0 0,1 0 0,0 0 0,0 1 0,0-1 0,0 0 0,0 0 0,0 0 0,0 1 1,3-3-1,1-3 14,14-36 50,-16 35-57,0 0-1,0 0 1,0 1-1,1-1 1,1 1-1,-1 0 0,8-8 1,-9 12-12,-1 1 0,1 0 0,0 0 0,0 0 0,0 0 1,1 1-1,-1-1 0,0 1 0,7-2 0,-9 3-9,-1 0 0,1-1-1,0 1 1,0 0 0,0 0 0,0 0-1,0-1 1,0 1 0,0 0 0,0 0 0,0 0-1,0 1 1,0-1 0,0 0 0,0 0 0,0 1-1,0-1 1,0 0 0,0 1 0,-1-1-1,1 1 1,0-1 0,0 1 0,0-1 0,-1 1-1,1-1 1,0 1 0,-1 0 0,1 0 0,0-1-1,-1 1 1,1 0 0,-1 0 0,1 0-1,0 1 1,11 31 2,-9-26 4,0 0-1,0 0 1,-1 0 0,2 11-1,11 91 42,-16-99-31,1-10-13,0 0-1,0 0 1,0 0-1,0 0 1,-1 1-1,1-1 1,0 0-1,0 0 1,0 0-1,0 0 1,0 1-1,0-1 1,0 0-1,0 0 1,0 0-1,0 0 0,0 0 1,0 1-1,0-1 1,0 0-1,0 0 1,0 0-1,0 0 1,1 1-1,-1-1 1,0 0-1,0 0 1,0 0-1,0 0 1,0 0-1,0 1 1,0-1-1,0 0 1,0 0-1,1 0 1,-1 0-1,0 0 0,0 0 1,0 0-1,0 0 1,0 0-1,1 1 1,-1-1-1,0 0 1,0 0-1,0 0 1,0 0-1,1 0 1,-1 0-1,0 0 1,0 0-1,0 0 1,0 0-1,0 0 1,1 0-1,-1 0 0,0 0 1,13-22 163,3-6-43,19-46 0,-9 15-20,-11 28-18,-8 15 45,16-26-1,-23 42-128,0 0-1,0 0 1,0-1 0,0 1 0,1 0 0,-1 0-1,0 0 1,0 0 0,0 0 0,0 0-1,0 0 1,0 0 0,0 0 0,0 0 0,0 0-1,0 0 1,0 0 0,1 0 0,-1 0-1,0 0 1,0 0 0,0 0 0,0 0 0,0 0-1,0 0 1,0 0 0,0 0 0,0 0-1,1 0 1,-1 0 0,0 0 0,0 0 0,0 0-1,0 0 1,0 0 0,0 0 0,0 0-1,0 0 1,0 0 0,0 0 0,1 0 0,-1 0-1,0 0 1,0 0 0,0 0 0,0 0 0,0 0-1,0 1 1,0-1 0,0 0 0,0 0-1,0 0 1,0 0 0,0 0 0,0 0 0,0 0-1,0 0 1,0 0 0,0 0 0,0 1-1,0-1 1,0 0 0,0 0 0,4 13-41,0 22-31,-3-29 71,2 35-16,-2-24 9,0-1-1,1 1 0,0 0 0,2-1 1,0 0-1,0 0 0,14 30 0,-15-42 10,0-1 0,0 1 0,0 0 1,0-1-1,1 0 0,-1 0 0,1 0 0,0 0 0,0 0 0,0-1 0,0 0 0,1 0 0,-1 0 0,0 0 0,7 1 1,-7-3 9,0 0 0,0-1 0,0 1 0,0-1 0,0 0 0,0 0 0,0-1 0,0 1 0,-1-1 0,1 0 0,5-3 0,-1-3 19,1 0 0,-1-1 0,0-1 0,-1 1 0,0-1 0,0 0 0,-1-1 0,-1 1 0,8-21 0,-10 24-6,-1 0 1,0 0 0,0 0 0,-1-1 0,0 1 0,0 0-1,-1-1 1,0 1 0,0-1 0,-2-13 0,-7-20 214,9 41-223,0-9 69,1 8-204,-3 9 73,1 10 12,0 1 0,1-1 1,1 0-1,0 1 1,2-1-1,7 27 1,-10-41 26,1-1 0,0 1 0,1 0 1,-1-1-1,1 1 0,-1 0 0,1-1 0,0 0 0,1 0 0,-1 1 1,0-1-1,1-1 0,0 1 0,-1 0 0,1 0 0,0-1 1,1 0-1,-1 0 0,5 3 0,-6-4 8,1 0 0,0-1 1,-1 1-1,1 0 0,0-1 0,0 0 0,0 1 0,-1-1 1,1 0-1,0-1 0,0 1 0,0 0 0,-1-1 0,1 0 1,0 1-1,-1-1 0,1 0 0,0 0 0,-1-1 0,0 1 1,1-1-1,-1 1 0,0-1 0,1 1 0,-1-1 1,0 0-1,3-4 0,12-16 18,-1 0-1,-1-1 1,-1-1 0,-1 0 0,12-31-1,2-2 33,-1 21 41,-26 35-92,1 1 1,-1-1-1,0 1 1,0-1-1,0 1 1,0-1-1,1 1 0,-1-1 1,0 1-1,0-1 1,1 1-1,-1 0 1,0-1-1,1 1 1,-1-1-1,1 1 1,-1 0-1,0-1 1,1 1-1,-1 0 1,1 0-1,-1-1 1,1 1-1,-1 0 1,1 0-1,-1 0 1,1 0-1,-1 0 1,1-1-1,-1 1 1,1 0-1,-1 0 1,1 0-1,-1 0 1,1 1-1,-1-1 1,1 0-1,-1 0 1,1 0-1,-1 0 1,1 0-1,-1 1 1,1-1-1,-1 0 1,1 0-1,-1 1 1,0-1-1,1 0 1,-1 1-1,1-1 1,-1 0-1,0 1 1,1-1-1,-1 1 1,0-1-1,0 0 1,1 1-1,-1-1 1,0 1-1,0-1 1,0 1-1,1-1 1,-1 1-1,0-1 1,0 2-1,10 32-23,-6-10 16,-1 0 1,-1 0-1,-1 0 1,-1 0-1,-1 0 1,-5 34 0,2-47 46,0 3 49,5-12-30,3-6 7,-3-19 49,3 9-91,-1-1 1,2 1-1,0 0 1,1 0 0,0 0-1,1 1 1,1 0-1,0 0 1,19-22-1,-19 25-18,-8 9-8,1 0 0,-1 0-1,1 0 1,-1 0-1,1 0 1,0 1 0,0-1-1,-1 0 1,1 0-1,0 1 1,0-1 0,0 0-1,0 1 1,0-1-1,0 1 1,0-1 0,0 1-1,0-1 1,0 1-1,0 0 1,1-1 0,10-1-20,-12 1 16,1 1 0,0 0 1,0-1-1,0 1 0,0 0 1,-1 0-1,1 0 0,0 0 0,0 0 1,0 0-1,0 0 0,0 0 1,0 0-1,-1 0 0,1 0 1,0 0-1,0 1 0,0-1 1,0 0-1,0 1 0,2 1 0,0 0 0,0 0 0,-1 0 0,1 0 0,-1 0 0,0 1 0,1-1 0,-1 1 0,0-1 0,-1 1 0,1 0 0,2 5 0,15 42-98,-9-19 74,-7-22 30,1 0 0,0-1 0,0 0 0,1 0 0,0 0 0,0 0 0,1-1 0,10 11 0,-12-14 21,0 1-1,1-1 1,0 0-1,0-1 1,0 1-1,8 3 1,-12-6-16,1 0 1,-1-1 0,1 1-1,0-1 1,-1 0 0,1 0-1,0 1 1,-1-1 0,1 0 0,0 0-1,-1 0 1,1-1 0,0 1-1,-1 0 1,1-1 0,0 1 0,-1-1-1,1 1 1,-1-1 0,1 0-1,-1 0 1,1 1 0,-1-1 0,0 0-1,1 0 1,-1-1 0,0 1-1,0 0 1,2-2 0,5-8 24,0 0 1,0-1-1,-1 0 1,0 0-1,8-23 1,-10 21-1,2 0 1,0 0-1,0 0 0,15-19 1,-20 31-32,-1 0 1,1 0 0,-1 1-1,1-1 1,0 0 0,0 1 0,0-1-1,0 1 1,0-1 0,0 1 0,0 0-1,0 0 1,0 0 0,1 0 0,-1 0-1,0 1 1,1-1 0,-1 1 0,0-1-1,1 1 1,-1 0 0,1 0-1,-1 0 1,1 0 0,-1 1 0,0-1-1,1 0 1,-1 1 0,0 0 0,5 1-1,1 3-13,1 0-1,-1 0 0,0 1 0,0 0 0,-1 0 0,10 11 1,-9-8-2,-1-3-3,0 1-1,-1-1 1,0 2-1,0-1 1,6 11 0,-52-52 234,36 30-180,-1 0 0,0 0 1,0 1-1,0 0 0,-1 0 0,1 0 0,-1 1 1,1 0-1,-1 0 0,-11-2 0,15 4-27,0 1-1,0-1 1,-1 1-1,1 0 0,0 0 1,1 0-1,-1 0 1,0 0-1,0 0 1,0 0-1,1 0 1,-1 1-1,0-1 1,1 1-1,-2 2 0,-22 27 1,23-28-6,-2 3-9,1 1 0,-1-1-1,1 1 1,0 0-1,1 0 1,-1 0 0,1 1-1,1-1 1,0 0-1,-1 9 1,1-10 4,1-1 1,0 1-1,1 0 1,-1-1-1,1 1 1,0-1-1,0 1 0,1-1 1,-1 0-1,1 1 1,1-1-1,-1 0 1,1 0-1,3 5 0,-5-8 4,0-1 0,1 1-1,-1-1 1,0 0-1,0 0 1,1 0-1,-1 0 1,0 0-1,1 0 1,-1 0 0,1 0-1,0 0 1,-1-1-1,1 1 1,-1-1-1,1 1 1,0-1-1,0 0 1,-1 1-1,1-1 1,0 0 0,-1 0-1,1 0 1,0 0-1,0-1 1,-1 1-1,1 0 1,0-1-1,-1 1 1,1-1 0,0 0-1,-1 1 1,1-1-1,-1 0 1,1 0-1,1-2 1,2 0 4,-1 0 0,0-1 0,-1 0 1,1 1-1,-1-1 0,1-1 0,-1 1 0,0 0 1,-1-1-1,1 1 0,2-8 0,7-28 95,12-73 0,-24 113-99,0 0-1,0 0 0,0 0 1,0-1-1,0 1 1,0 0-1,0 0 0,0 0 1,0 0-1,0 0 0,0 0 1,0 0-1,0 0 1,0 0-1,1-1 0,-1 1 1,0 0-1,0 0 1,0 0-1,0 0 0,0 0 1,0 0-1,0 0 1,0 0-1,0 0 0,0 0 1,0 0-1,0 0 1,0 0-1,0 0 0,1-1 1,-1 1-1,0 0 1,0 0-1,0 0 0,0 0 1,0 0-1,0 0 1,0 0-1,0 0 0,0 0 1,0 0-1,1 0 1,-1 0-1,0 0 0,0 0 1,0 0-1,0 0 0,0 0 1,0 0-1,0 0 1,0 1-1,0-1 0,1 0 1,-1 0-1,0 0 1,0 0-1,0 0 0,0 0 1,0 0-1,0 0 1,0 0-1,0 0 0,0 0 1,0 0-1,0 0 1,0 0-1,0 1 0,0-1 1,8 11-13,10 27-51,-11-22 51,2 2-8,-6-9 3,1 0 0,1-1 0,-1 1 0,2-1 0,-1 0 0,1 0 0,0 0 0,1-1 0,10 10 0,-14-15 15,0-1 1,0 0-1,0 0 1,0 0-1,0 0 1,0 0-1,0-1 1,1 0-1,-1 1 1,0-1-1,0 0 1,0 0-1,1-1 1,-1 1-1,0-1 1,0 0-1,0 1 1,0-1 0,0-1-1,0 1 1,0 0-1,4-3 1,0 0 1,0 0 0,0-1 0,-1 1 1,0-1-1,0-1 0,0 1 1,9-12-1,0-7 18,-2-1 1,-1 0-1,17-47 1,-25 60-17,13-38 10,-3 1-1,-1-2 1,-3 0 0,6-89 0,-13 69-37,-3-1 1,-19-134-1,12 180-5,0 16-21,7 10 48,0 0 0,-1 0 0,1 0 0,0 0 0,0 0-1,-1 0 1,1 0 0,0 0 0,0 0 0,-1 0 0,1 0 0,0 1 0,0-1 0,-1 0-1,1 0 1,0 0 0,0 0 0,0 1 0,-1-1 0,1 0 0,0 0 0,0 1-1,0-1 1,0 0 0,0 0 0,-1 1 0,1-1 0,0 0 0,0 0 0,0 1-1,0-1 1,0 0 0,0 0 0,0 1 0,0-1 0,0 0 0,0 0 0,0 1 0,-16 58-66,2 1 0,3 0 0,3 1 0,2 0 0,3 0 1,3 0-1,10 88 0,-6-117 60,-2-12 8,1-1 1,1 0-1,0 1 1,1-2-1,11 26 1,-5-21 22,-7-12 1,2 0 1,-1 0 0,1-1-1,1 1 1,11 13 0,-13-19 5,-1 1 1,1-1-1,0 0 0,0-1 1,1 1-1,0-1 1,-1 0-1,2 0 1,-1-1-1,0 0 0,0 0 1,1 0-1,0-1 1,0 0-1,-1-1 0,1 1 1,12 0-1,-11-2-10,-1-1-1,0 0 1,1-1-1,-1 0 1,0 0-1,0 0 1,0-1-1,0 0 1,0-1-1,0 1 1,-1-1-1,0 0 0,0-1 1,8-6-1,-6 3 11,1-1 0,-1 0 0,0 0-1,-1-1 1,0 0 0,0 0 0,-1 0-1,5-14 1,-8 18-4,-1 0 1,0 0-1,-1 0 0,1-1 1,-1 1-1,-1-1 1,1-11-1,-1 15-9,0 1 1,-1-1-1,1 0 1,0 0 0,-1 0-1,0 1 1,0-1-1,0 0 1,0 1-1,0-1 1,0 1-1,-1-1 1,1 1-1,-1-1 1,0 1-1,0 0 1,1 0-1,-2 0 1,-3-3-1,5 4-8,-1 0 1,0 1-1,1-1 0,-1 1 0,0 0 0,1-1 0,-1 1 0,0 0 0,1 0 0,-1 0 0,0 0 0,0 1 0,1-1 0,-1 0 0,0 1 0,1-1 0,-1 1 0,1-1 0,-1 1 0,0 0 0,1 0 0,0-1 0,-1 1 0,1 0 1,-1 1-1,1-1 0,-2 2 0,-3 3 2,-1 0 1,2 0 0,-11 13-1,12-13-9,1-1 0,0 0 0,0 1 0,0 0 0,1 0 0,0-1 0,0 2 0,1-1 0,-1 0 0,1 0 0,0 0 0,1 0 0,0 1 0,0-1 0,0 0 0,1 1 0,-1-1 0,3 7 0,-1-5 5,1 0 0,0 0 0,1-1 0,-1 1 0,2-1 0,-1 0 0,1 0 1,0 0-1,0 0 0,1-1 0,-1 0 0,14 11 0,-7-8 22,0 0 0,1-1 1,0 0-1,0-1 0,1 0 0,0-1 1,0-1-1,0 0 0,23 4 0,-32-8-6,1-2 0,0 1 0,0 0 0,10-3-1,-13 2-21,0 1 0,-1-1 0,1 0 0,-1 0 0,1 0-1,-1 0 1,1 0 0,-1 0 0,1-1 0,-1 1-1,0-1 1,4-3 0,-7 4-29,1 0-1,0 0 1,-1 0-1,1 0 1,-1-1 0,0 1-1,1 0 1,-1 0 0,0 0-1,1 1 1,-1-1-1,0 0 1,0 0 0,0 0-1,0 0 1,0 1-1,0-1 1,0 1 0,-1-2-1,-3 0-554,0 0 0,0 0 1,0 0-1,0 1 0,-8-2 0,12 3-230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7024,'0'0'12854,"11"-8"-12405,32-28-6,-40 34-379,0 0 0,0 0 0,1 1 1,-1-1-1,1 1 0,-1-1 0,1 1 0,-1 0 0,1 1 0,0-1 1,-1 1-1,1-1 0,0 1 0,-1 0 0,1 0 0,6 2 1,-2-1 81,67 6 796,51 3 316,61-4 1072,-168-3-1811,7 1 331,-25-4-789,-1 1 1,1-1-1,0 0 0,0 0 1,-1 0-1,1 0 0,0-1 1,0 1-1,-1 0 1,1 0-1,0 0 0,0 0 1,-1-1-1,1 1 1,0 0-1,-1-1 0,1 1 1,0-1-1,-1 1 0,1-1 1,-1 1-1,1-1 1,0 1-1,0-1 0,18-4-1795,-14 4-1575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2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12056,'0'0'1418,"11"-2"-836,29-7 199,1 2 0,70-3 1,-59 13 268,74 14 1,-103-8-350,-22-9-774,0 0 0,-1 0 0,1 1 0,-1-1 0,1 0 0,-1 1 0,1-1 0,-1 1 0,1-1 0,-1 0 0,0 1 0,1-1 0,-1 1 0,1-1 0,-1 1 0,0 0 0,0-1 0,1 1 0,-1-1 0,0 1 0,0-1 0,0 1 0,0 0 0,1-1 0,-1 1 0,0 0 0,0-1 0,0 1 0,0-1 0,0 1 0,-1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2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13056,'0'0'480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3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0 302 6520,'0'0'9609,"12"-11"-9149,5-5-314,73-62 800,-74 68-709,0 0 0,1 2 0,0 0 0,22-8 1,6-2 281,-43 17-483,0 0 0,0 1 0,-1-1 0,1 1 0,0-1 0,0 1 0,0-1 0,0 1 0,0 0 0,-1 0 0,1 0 0,0 0 0,0 1 0,0-1 0,0 0 0,0 1 0,-1-1 0,3 2 0,9-2 380,-13 0-399,1 0 1,-1-1-1,1 1 0,-1 0 0,1 0 1,-1 0-1,1 0 0,-1 0 1,1 0-1,0 0 0,-1 1 0,1-1 1,-1 0-1,1 0 0,-1 0 0,0 0 1,1 1-1,-1-1 0,1 0 1,-1 0-1,1 1 0,-1-1 0,0 0 1,1 1-1,-1-1 0,1 1 0,-1-1 1,0 0-1,0 1 0,1-1 1,-1 1-1,0-1 0,0 1 0,1-1 1,-1 1-1,0-1 0,0 1 0,0-1 1,0 1-1,0-1 0,0 1 0,0-1 1,0 2-1,3 12 151,-1 1 0,0 0 0,-1-1 0,-1 1 0,-2 23 0,0-21-33,2-1 0,0 1 0,1-1 0,3 21 0,-1-26-31,1 1 1,0-2 0,0 1-1,1 0 1,1-1 0,0 0-1,0 0 1,1-1 0,8 10-1,-12-16-66,1 0 0,0 0 0,-1 0 0,1-1 0,0 1 0,0-1-1,0 0 1,1 0 0,-1 0 0,0-1 0,1 1 0,-1-1 0,1 0 0,0-1 0,-1 1-1,1-1 1,-1 0 0,1 0 0,0 0 0,-1 0 0,1-1 0,0 0 0,-1 0 0,1 0-1,-1-1 1,0 0 0,1 1 0,-1-1 0,0-1 0,0 1 0,0-1 0,0 1-1,-1-1 1,1 0 0,-1-1 0,0 1 0,0 0 0,0-1 0,0 0 0,4-6 0,3-9 67,-1 0 0,-1-1 0,-1 0 0,10-40 0,4-87 311,-20 136-386,0-4 62,1 1 1,0-1 0,7-22 0,-8 34-82,0 0 0,1 0-1,-1 0 1,0 0 0,1 0 0,-1 1 0,1-1-1,0 0 1,0 1 0,0-1 0,1 1 0,-1 0-1,0 0 1,1 0 0,-1 0 0,1 0-1,0 1 1,0-1 0,-1 1 0,1-1 0,0 1-1,4-1 1,15-3 42,-15 3-45,-1 0-1,1 1 1,-1 0 0,1 0 0,-1 0 0,1 1 0,-1 0 0,1 1 0,11 1 0,65 23 143,-57-16-3,-14-6-12,-12-3-135,0 0 1,0 0 0,0 0-1,0 0 1,0 0 0,0 0-1,0 0 1,0 0-1,0 0 1,0 0 0,0 0-1,0 0 1,0 0 0,-1 0-1,1 0 1,0 0 0,0 0-1,0 0 1,0 0-1,0 1 1,0-1 0,0 0-1,0 0 1,0 0 0,0 0-1,0 0 1,0 0 0,0 0-1,0 0 1,0 0-1,1 0 1,-1 0 0,0 0-1,0 0 1,0 0 0,0 0-1,0 0 1,0 0 0,0 1-1,0-1 1,0 0-1,0 0 1,0 0 0,0 0-1,0 0 1,0 0 0,0 0-1,0 0 1,0 0 0,0 0-1,0 0 1,0 0-1,0 0 1,1 0 0,-1 0-1,0 0 1,0 0 0,0 0-1,0 0 1,0 0 0,0 0-1,0 0 1,0 0-1,0 0 1,0 0 0,0 0-1,-3 9-184,-5 24-1894,7-29 264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3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5120,'0'0'12227,"-6"12"-11927,-5 14 165,0 0 0,-7 32 0,16-50-324,0 0 0,1 1 0,-1-1 0,2 1 1,0-1-1,0 0 0,0 1 0,1-1 0,0 1 0,4 13 0,-5-21-119,0 0 0,1 0 0,-1 0 1,1 0-1,-1 0 0,1 0 0,-1 0 0,1 0 0,-1 0 0,1 0 0,0 0 0,0 0 1,-1 0-1,1-1 0,0 1 0,0 0 0,0 0 0,0-1 0,0 1 0,0-1 1,0 1-1,0-1 0,0 1 0,0-1 0,0 0 0,1 1 0,-1-1 0,0 0 0,0 0 1,0 0-1,0 0 0,1 0 0,-1 0 0,0 0 0,0 0 0,0-1 0,0 1 1,0 0-1,0-1 0,1 1 0,-1-1 0,0 1 0,0-1 0,0 1 0,0-1 0,0 0 1,-1 1-1,1-1 0,1-1 0,4-3-542,0 1-1,-1-2 1,1 1 0,-1-1-1,5-7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3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11760,'0'0'1968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3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7024,'0'0'7578,"6"10"-7058,1 1-347,-4-3-9,2 0 0,-1-1 0,1 0 0,0 0 0,0 0-1,9 8 1,-12-14-115,-1 0-1,0 0 0,1 0 1,-1 0-1,1-1 0,-1 1 1,1 0-1,0-1 0,-1 1 1,1-1-1,-1 1 0,1-1 1,0 0-1,0 0 0,-1 0 1,1 0-1,0 0 0,-1 0 1,1 0-1,0-1 0,-1 1 1,1 0-1,0-1 0,-1 0 1,1 1-1,-1-1 1,1 0-1,-1 0 0,1 0 1,-1 0-1,0 0 0,1 0 1,1-2-1,5-5 77,1 0 1,-2-1-1,13-17 1,-10 13 47,-3 3-23,0 0 1,10-22 0,0 0 378,-17 31-518,0 1 1,1 0-1,-1-1 0,0 1 1,0 0-1,0-1 0,0 1 0,0 0 1,0-1-1,0 1 0,1 0 1,-1-1-1,0 1 0,0 0 0,0 0 1,1-1-1,-1 1 0,0 0 1,1 0-1,-1-1 0,0 1 0,0 0 1,1 0-1,-1 0 0,0 0 1,1-1-1,-1 1 0,0 0 0,1 0 1,-1 0-1,0 0 0,1 0 1,-1 0-1,0 0 0,1 0 0,-1 0 1,0 0-1,1 0 0,-1 0 1,0 0-1,1 0 0,-1 0 0,0 0 1,1 1-1,-1-1 0,0 0 1,1 0-1,-1 0 0,0 1 0,1-1 1,-1 0-1,0 0 0,0 0 1,1 1-1,-1-1 0,0 0 1,0 1-1,0-1 0,1 0 0,-1 0 1,0 1-1,0-1 0,0 0 1,0 1-1,9 29 202,-4 9-102,-2 0 0,-1 1 0,-2-1-1,-8 66 1,2-72 4,-1-1-1,-17 47 1,17-55-15,6-23-78,1 1-1,-1 0 0,1-1 1,-1 1-1,0-1 1,0 1-1,0-1 0,0 1 1,0-1-1,0 1 1,0-1-1,0 0 0,0 0 1,0 0-1,-1 0 0,1 0 1,-1 0-1,1 0 1,-1 0-1,1 0 0,-3 0 1,2 0 19,0-1 0,0 0 0,-1 1 0,1-1 1,0 0-1,-1-1 0,1 1 0,0 0 0,-1-1 1,1 1-1,0-1 0,0 0 0,-1 1 0,1-1 0,-2-2 1,2 3-20,1-1 1,0 0-1,0 0 1,0 0-1,-1 0 1,1 0-1,0 0 1,0 0-1,0 0 1,0 0-1,1 0 1,-1-1-1,0 1 1,0 0-1,1-1 1,-1 1-1,1 0 1,-1-1-1,1 1 1,0-1-1,-1 1 1,1-1-1,0 1 1,0-1-1,0 1 1,0-1-1,0 1 1,0-1-1,1-2 1,0 0 16,0 1 1,1-1-1,-1 0 1,1 0-1,-1 1 1,1-1 0,0 1-1,0-1 1,6-5-1,-3 4 9,0 0 0,1-1 0,0 2 0,0-1 0,1 1 0,-1 0-1,1 0 1,0 1 0,0 0 0,14-4 0,-6 1 46,-1-1 0,19-10 0,-11 2-3275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11352,'0'0'968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 4120,'0'0'16239,"-4"-10"-16055,-8-29-30,12 38-148,0 1 1,0-1-1,0 1 1,0-1 0,0 1-1,0 0 1,0-1-1,0 1 1,0-1-1,0 1 1,0 0-1,0-1 1,0 1 0,0-1-1,1 1 1,-1 0-1,0-1 1,0 1-1,0 0 1,1-1 0,-1 1-1,0 0 1,1-1-1,-1 1 1,0 0-1,0-1 1,1 1 0,-1 0-1,1 0 1,-1 0-1,0-1 1,1 1-1,-1 0 1,0 0-1,1 0 1,-1 0 0,1 0-1,-1 0 1,1-1-1,-1 1 1,20 1 227,-15-1-161,22 2 135,-1 0 0,0 2 0,28 8 0,-40-9-136,24 3 286,51 3 0,-69-8-219,20 2 163,7 0 166,-34-4-239,-13 1-217,1 0-1,-1 0 1,0 0-1,1 1 1,-1-1 0,1 0-1,-1 0 1,1 0-1,-1 0 1,0 0-1,1 1 1,-1-1-1,1 0 1,-1 0-1,0 0 1,1 1-1,-1-1 1,0 0 0,1 1-1,-1-1 1,1 1-1,-1-1-7,0 0 0,0 1 0,0-1 1,0 0-1,1 0 0,-1 0 0,0 0 0,0 1 0,0-1 0,1 0 0,-1 0 0,0 0 0,0 0 0,0 0 0,1 0 0,-1 1 1,0-1-1,0 0 0,1 0 0,-1 0 0,0 0 0,0 0 0,1 0 0,-1 0 0,0 0 0,0 0 0,1 0 0,-1 0 0,0 0 0,0 0 1,1-1-1,-1 1 0,0 0 0,0 0 0,1 0 0,-1 0 0,0 0 0,0 0 0,0-1 0,1 1 0,-1 0 0,0 0 0,0 0 1,0-1-1,1 1 9,-1 0 1,1-1-1,-1 1 1,0 0-1,1 0 1,-1 0-1,1 0 1,-1 0 0,0 0-1,1 0 1,-1-1-1,1 1 1,-1 0-1,1 0 1,-1 0-1,0 1 1,1-1 0,-1 0-1,1 0 1,-1 0-1,0 0 1,1 0-1,-1 0 1,1 1-1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45 103 7232,'0'0'3914,"5"-10"-3506,24-47 378,-28 55-493,0-1 1,0 1 0,0-1 0,-1 1 0,1-1 0,-1 0 0,0 1-1,1-6 1,-1 8-216,0-1-1,-1 1 1,1-1 0,0 1-1,0 0 1,0-1 0,0 1-1,0 0 1,0-1 0,0 1-1,-1 0 1,1-1-1,0 1 1,0 0 0,0 0-1,-1-1 1,1 1 0,0 0-1,-1-1 1,1 1 0,0 0-1,0 0 1,-1 0-1,1-1 1,0 1 0,-1 0-1,0 0-5,0 0-1,0 0 0,0 0 0,0 0 1,1 0-1,-1 1 0,0-1 1,0 0-1,0 0 0,0 1 0,0-1 1,1 1-1,-1-1 0,0 1 1,-1 0-1,-4 4 67,1-1 0,0 1 0,0 0 0,0 1 1,1-1-1,0 1 0,0 0 0,0 0 0,1 0 0,0 1 1,0-1-1,0 1 0,1-1 0,0 1 0,0 0 0,1 0 1,0 0-1,0 0 0,0 0 0,1 0 0,0 0 0,1 1 1,1 9-1,0-7 0,1 1 1,-1-1-1,2 0 0,-1 0 1,1 0-1,9 13 1,-10-18-81,0 0 1,0-1-1,1 0 1,0 1-1,0-2 1,0 1-1,0 0 1,1-1-1,-1 1 1,1-1-1,0-1 1,0 1-1,0-1 1,7 3-1,-10-4-194,-1-1 135,1 1 0,-1-1-1,1 1 1,-1-1 0,1 1-1,0-1 1,-1 0 0,1 0-1,0 0 1,2 0 0,5-4-3143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5016,'0'0'13405,"-11"7"-13148,-30 22-10,37-27-170,1 1 0,0-1 0,0 1 0,0 0 0,0 0 0,0 0 0,0 0 0,1 1 0,0-1 0,-1 1 0,-1 5 0,-5 6 227,-21 51 432,25-54-647,1-1 0,1 1 0,0-1 0,0 1 0,1 0 0,0 0 0,1 0 0,1 0 0,0 0 1,3 20-1,-2-29-76,0 0-1,0 0 1,0-1 0,0 1 0,1 0 0,0-1 0,-1 0 0,1 1 0,0-1 0,0 0 0,0 0 0,0 0-1,1 0 1,-1 0 0,0 0 0,1-1 0,-1 1 0,1-1 0,0 1 0,0-1 0,-1 0 0,1 0 0,0-1-1,5 2 1,-2-2-6,-1 1 1,1-2-1,-1 1 0,0 0 0,1-1 0,-1 0 0,0 0 0,1-1 1,-1 0-1,0 1 0,0-2 0,0 1 0,0-1 0,-1 1 1,1-1-1,-1 0 0,1-1 0,-1 1 0,0-1 0,0 0 0,-1 0 1,1 0-1,-1-1 0,3-4 0,25-35 46,-21 30 64,1-1 0,7-16 0,-13 24 126,-2 8-85,0 19-19,-1-3-115,-1-9-26,1-1-1,0 1 1,1 0 0,0-1 0,0 0-1,0 0 1,1 0 0,0 0-1,1 0 1,-1-1 0,1 0 0,0 0-1,1 0 1,0 0 0,0-1 0,8 6-1,-11-9 11,0-1 0,-1 0-1,1 0 1,0 0-1,0 0 1,-1 0 0,1-1-1,0 1 1,0-1 0,0 0-1,0 0 1,0 0-1,0 0 1,0 0 0,0-1-1,0 1 1,-1-1-1,1 0 1,0 0 0,0 0-1,0 0 1,-1 0 0,1-1-1,2-1 1,0 0 18,-1-1 0,1 0 1,-1 0-1,0 0 1,0 0-1,-1-1 0,1 1 1,-1-1-1,0 0 0,0 0 1,3-7-1,-2-1 39,0 0 1,-1 0-1,0-1 0,-1 1 1,0-1-1,-1 0 0,-1 1 1,0-1-1,-1 0 0,0 1 1,-7-26-1,8 36-40,-1 0-1,0 1 1,0 0 0,0-1-1,-1 1 1,1 0 0,0-1 0,-1 1-1,0 0 1,1 0 0,-1 0-1,0 0 1,0 0 0,0 1 0,0-1-1,-1 1 1,1-1 0,0 1-1,-1 0 1,1 0 0,0 0-1,-1 0 1,-3-1 0,4 2-28,1 0 0,-1-1 0,0 1 0,1 0 0,-1 0 0,0 0-1,0 1 1,1-1 0,-1 0 0,0 1 0,1-1 0,-1 1 0,1-1 0,-1 1 0,1 0 0,-1 0 0,1-1 0,-1 1 0,1 0 0,0 1 0,-1-1 0,1 0 0,0 0 0,0 0 0,0 1-1,0-1 1,0 0 0,0 1 0,0-1 0,0 1 0,1 0 0,-1-1 0,0 1 0,1-1 0,0 1 0,-1 2 0,-4 26-424,4-19-2657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8336,'0'0'929,"14"-2"-572,71-10 449,432-52 2183,108-14-1695,-599 74-1657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4:4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96 6632,'0'0'10359,"-10"-6"-9696,-32-15-4,40 21-568,0-1-1,0 0 1,0 1 0,-1-1 0,1 1 0,0 0 0,0 0 0,0 0-1,0 0 1,0 0 0,0 0 0,-1 0 0,1 1 0,0-1 0,0 1-1,0 0 1,0-1 0,0 1 0,0 0 0,-2 2 0,0 0 84,0 0 1,0 0 0,0 0-1,1 0 1,0 1-1,-5 5 1,-8 16 335,2 1 0,0 1 0,1 1 0,2 0-1,-10 37 1,15-43-244,1-1 0,1 1 0,1 0-1,0 1 1,2-1 0,1 0 0,1 1-1,1-1 1,0 0 0,9 31 0,-10-46-184,1 1-1,0-1 1,1 0 0,0 0 0,0 0-1,0-1 1,1 1 0,0-1 0,0 0-1,1 0 1,-1 0 0,1-1-1,1 1 1,-1-1 0,1 0 0,6 4-1,5 1 68,-6-2-72,0-1-1,1 0 1,0-1-1,0-1 1,0 0 0,1 0-1,0-1 1,15 2-1,-12-4-8,0-1-1,0-1 1,0-1-1,0-1 1,0 0-1,0 0 1,0-2-1,-1 0 1,0-1-1,1 0 0,-2-2 1,1 1-1,24-16 1,-25 13 19,-1-1 0,0 0 0,0 0 0,-1-1 0,-1-1 0,0 0 1,0 0-1,-1-1 0,-1 0 0,0-1 0,-1 0 0,0-1 0,8-23 0,-8 9-1,-1 0-1,-2-1 0,-1 1 0,-1-1 1,-1 0-1,-2 1 0,-1-1 0,-2 0 1,-7-37-1,8 59-86,-1-1 0,0 0 0,0 1 0,-1-1 0,1 1 0,-2 0 0,0 0 0,0 1 0,0-1 0,-1 1 0,1 0 0,-2 1 0,1 0 0,-1-1 0,0 2 0,0-1 0,-1 1 0,0 1 0,0-1 0,0 1 0,0 0 0,-1 1 0,1 0 0,-1 0 0,0 1 0,0 0 0,0 1 0,0 0 0,-10 0 0,2 1 0,-1 1 0,0 0 0,0 1 0,1 1 0,-21 6 0,18-3 0,0-1 0,-1-1 0,-20 1 0,20-2 814,10 0-5844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47 155 6328,'0'0'10390,"2"16"-10062,0-9-283,1 12 68,0-1 0,-2 1 0,0 0 0,-2 27-1,-9 34 417,3-27 24,-2 62 0,10-100-429,-1 0 0,-1 0 1,-1 0-1,0 0 0,-1 0 0,-6 18 0,6-23 91,1-1 0,0 1-1,-1 15 1,0-1 280,1-8 3,2-15-199,1-3-10,5-28 135,23-137-68,-28 165-352,23-179 230,-18 142-142,1-42 1,-6 49-15,2 0 1,11-48 0,-11 65-64,-2 11-3,0-1 0,0 1 0,0 0 0,1 0 0,-1-1 1,1 1-1,0 0 0,0 0 0,6-7 0,-7 9-6,1 0-1,0-1 1,-1 1 0,0 0-1,0-1 1,1 1 0,-1-1 0,-1 1-1,1-1 1,1-3 0,-1 2 3,-1 3-8,0 1 0,1-1-1,-1 1 1,1 0 0,-1-1 0,1 1 0,-1 0 0,1-1 0,-1 1-1,1 0 1,-1 0 0,1 0 0,-1-1 0,1 1 0,0 0-1,-1 0 1,1 0 0,-1 0 0,1 0 0,0 0 0,-1 0 0,1 0-1,-1 0 1,1 0 0,-1 1 0,1-1 0,0 0 0,-1 0 0,1 0-1,-1 1 1,1-1 0,0 1 0,8 9 19,-1 0 0,0 0 1,0 1-1,-1 0 0,0 1 0,9 23 1,-5-13-3,98 220 334,-98-218-246,22 37 0,-17-32 55,-11-19-99,5 5 144,-9-14-196,0-1 0,-1 0-1,1 0 1,0 0 0,0 0 0,0 1-1,-1-1 1,1 0 0,0 0 0,0-1 0,-1 1-1,1 0 1,0 0 0,0 0 0,-1 0-1,1-1 1,0 1 0,0 0 0,-1-1-1,1 1 1,0 0 0,-1-1 0,1 1-1,0-2 1,0 1-5,0 0 1,0 0-1,0 0 0,0 0 0,0 0 0,-1 0 0,1 0 0,-1 0 1,1-1-1,-1 1 0,1 0 0,-1 0 0,1-1 0,-1 1 1,0 0-1,0 0 0,0-1 0,0 1 0,0-2 0,2-7 20,11-51 72,-4 26-13,7-63-1,-16 95-79,31-257 514,-31 259-514,0-1 1,0 0 0,1 1-1,-1-1 1,0 1 0,1-1 0,0 1-1,-1-1 1,1 1 0,0 0 0,-1-1-1,1 1 1,0 0 0,0 0-1,2-2 1,-3 3-7,0 0 0,1 0 0,-1 0 0,1 0 0,-1 0 0,1-1 0,-1 1 0,1 0-1,-1 1 1,1-1 0,-1 0 0,1 0 0,-1 0 0,1 0 0,-1 0 0,1 0 0,-1 1 0,1-1 0,-1 0 0,1 0 0,-1 1 0,0-1-1,1 0 1,-1 1 0,0-1 0,1 0 0,-1 1 0,0-1 0,1 1 0,5 7-49,-1 0 1,-1 0-1,8 15 1,-6-10 53,8 13-45,-1-1 0,-1 1 0,-2 1 0,0 0 0,7 37 0,43 203-170,-36-129 150,-20-125 69,-3-11-1,0 0 1,-1-1-1,1 1 0,-1 0 1,1 0-1,-1 0 0,0 0 1,0-1-1,0 1 0,0 0 1,0 0-1,0 0 0,-1 3 1,1 3 55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4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5824,'0'0'9312,"2"-12"-8887,7-36-6,-8 44-328,1-1 1,-1 0 0,1 1-1,0-1 1,0 1 0,0 0 0,1 0-1,2-5 1,6-8 264,-9 12-192,0 0-1,1 1 1,0-1 0,0 1 0,0-1-1,0 1 1,1 0 0,0 0 0,0 1-1,0-1 1,0 1 0,0 0-1,1 0 1,-1 0 0,7-2 0,-11 4-136,1 1 0,-1 0 0,1 0 0,-1-1 0,1 1 0,-1 0 0,1 0 0,-1 0 0,1 0 0,-1 0 0,1 0 0,0 0 0,-1 0 0,1 0 0,-1 0 0,1 0 0,-1 0 0,1 0 0,-1 0 0,1 1 0,-1-1 0,1 0 0,-1 0 0,1 1 0,-1-1 0,2 1 0,7 15 368,2 35-117,-8-33-122,6 26 48,-2-5 152,23 65 1,-22-78-230,-7-21-101,0-1-1,1 1 1,-1-1-1,1 0 0,0 1 1,0-1-1,0 0 0,1-1 1,-1 1-1,1 0 1,4 3-1,2 3 48,-7-7-16,1 0-1,-1 0 1,1-1-1,0 1 1,0-1-1,6 4 1,-8-6-45,0 1 0,0-1 0,1 1 1,-1-1-1,0 0 0,1 1 0,-1-1 0,1 0 1,-1 0-1,0 0 0,1 0 0,-1-1 0,0 1 0,1 0 1,-1 0-1,0-1 0,1 1 0,-1-1 0,0 1 1,0-1-1,1 0 0,-1 1 0,2-2 0,4-4 18,0 0-1,0 0 1,-1-1 0,0 0-1,0 0 1,0 0 0,-1-1-1,0 0 1,-1 0-1,1 0 1,-2-1 0,1 1-1,2-11 1,2-11 95,0 0 1,4-46-1,-9 31 48,-3 34-99,0 1 0,1-1 0,0 1 1,1 0-1,0-1 0,1 1 0,5-15 0,-7 24-71,0 0 0,0 0 0,-1 0 0,1 0 1,0 0-1,0 0 0,0 1 0,0-1 0,0 0 0,0 0 0,0 1 0,0-1 0,0 1 1,1-1-1,-1 1 0,0-1 0,0 1 0,0 0 0,1-1 0,-1 1 0,0 0 1,1 0-1,-1 0 0,0 0 0,0 0 0,2 1 0,36 7-17,-30-5 22,16 3 5,-20-5-8,1 0 1,-1 0-1,0 1 0,0-1 1,0 1-1,1 0 1,-2 1-1,1-1 0,0 1 1,0 0-1,-1 0 1,7 6-1,6 0 103,-16-9-99,0 1 0,-1-1-1,1 0 1,0 0 0,0 0-1,0 1 1,-1-1 0,1 0 0,0 1-1,0-1 1,-1 1 0,1-1-1,0 1 1,-1-1 0,1 1-1,0-1 1,-1 1 0,1 0 0,-1-1-1,1 1 1,-1 0 0,1 0-1,-1-1 1,0 1 0,1 0-1,-1 0 1,0 0 0,1 1 0,-2 2-21,0 0 1,0 0-1,0 0 1,-1 0-1,1 0 1,-3 3-1,-4 12-165,-2 8-3182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4616,'0'0'15167,"3"12"-14875,8 37-17,-10-46-235,-1 0-1,0-1 1,0 1 0,0 0-1,0-1 1,0 1-1,-1 0 1,1 0 0,-1-1-1,0 1 1,0-1 0,0 1-1,-1 2 1,1-3 9,0 0-1,0 0 1,1 0 0,-1 0-1,0 0 1,1 0 0,0 0 0,-1 4-1,1 0 45,-1-1 0,2 1 0,-1 0 0,0-1-1,1 1 1,0-1 0,1 1 0,-1-1 0,1 1-1,0-1 1,0 0 0,0 0 0,1 0 0,5 7-1,-7-10-69,0 0 1,0 0-1,1 0 0,-1 0 0,0 0 0,1-1 1,-1 1-1,1-1 0,0 1 0,0-1 0,-1 0 1,1 1-1,0-1 0,0 0 0,0 0 0,0 0 1,0-1-1,1 1 0,-1 0 0,0-1 0,0 1 1,0-1-1,1 0 0,-1 0 0,0 0 0,0 0 0,4-1 1,-2 1-45,0-1 0,0 0 1,-1-1-1,1 1 0,-1-1 1,5-2-1,2-3-2994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12760,'0'0'1464,"72"39"-2192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8336,'0'0'1550,"11"-3"-916,3-1-502,3-1 318,1 0 0,-1 1 0,22-1 0,-35 4-312,0 1-1,1 0 1,-1 0 0,0 0-1,0 0 1,0 1 0,1-1 0,-1 1-1,0 0 1,0 0 0,0 1-1,0-1 1,0 1 0,-1 0-1,1 0 1,0 0 0,-1 1-1,1-1 1,-1 1 0,5 5 0,5 10 465,-1 1 0,-1 0 1,0 0-1,-2 1 1,0 0-1,6 23 0,-14-39-439,0-1-1,0-1 0,0 1 1,0 0-1,1 0 0,-1 0 1,1-1-1,0 1 0,0-1 1,0 1-1,0-1 0,0 0 1,1 0-1,-1 0 0,5 3 1,-5-4-487,-1 0 1,1-1 0,0 1 0,0 0 0,0-1 0,0 1 0,0-1 0,0 0 0,2 1-1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0 10952,'0'0'3168,"-11"15"-2820,-92 101 514,73-84-334,-2-3-1,-39 30 1,51-46-99,1 1 1,1 1 0,0 1-1,-21 25 1,38-40-409,0-1 1,1 1 0,-1-1 0,1 1-1,-1 0 1,1-1 0,0 1-1,-1 0 1,1-1 0,0 1-1,-1 0 1,1 0 0,0 0 0,0-1-1,0 1 1,-1 0 0,1 0-1,0 0 1,0-1 0,0 1-1,0 0 1,1 0 0,-1 0 0,0-1-1,0 1 1,0 0 0,1 0-1,-1-1 1,1 2 0,7 6-2391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4312,'0'0'13414,"-5"12"-13037,-3 12-170,0 0 0,2 1-1,1 0 1,-4 40 0,12 212 1289,-9 92 509,9-314-1585,-1-35-9,-1 35-1,-7 3 430,-1-7 480,7-49-1256,-1 0 327,-1-2-278,0 10 95,1-12-95,1-1-88,1-12 5,0 1 1,1-1 0,7-25 0,-1 6 3,-3 13-9,1 1 0,1 0 1,0 0-1,2 0 0,0 1 1,14-21-1,8-6 34,41-47 0,-68 88-58,0 0 1,1 0 0,-1 1-1,1 0 1,0 0 0,1 0 0,-1 0-1,0 1 1,1 0 0,0 0 0,0 1-1,0-1 1,0 1 0,8-1 0,-10 2-3,0 1 1,0 0 0,0 0 0,0 0 0,0 0 0,0 0 0,0 1-1,-1 0 1,1 0 0,0 0 0,0 0 0,-1 0 0,1 1 0,0 0-1,-1 0 1,0 0 0,1 0 0,-1 0 0,0 1 0,0-1 0,0 1-1,0 0 1,4 6 0,-3-4-9,0 1 0,-1-1 1,1 1-1,-1 0 0,0 0 0,-1 0 0,1 0 0,-1 0 0,0 1 0,1 12 1,-2-15 7,-1-1 1,-1 1 0,1 0-1,0-1 1,-1 1-1,0 0 1,1-1 0,-2 1-1,1-1 1,0 1 0,-1-1-1,1 0 1,-1 1 0,0-1-1,0 0 1,0 0 0,-1 0-1,1-1 1,-1 1 0,1-1-1,-4 3 1,1-1 13,-1 0 0,1-1 0,-1 0 0,0 0 0,0 0 1,0-1-1,0 1 0,0-2 0,-12 3 0,-1-1 79,0-2 0,-20 0-1,27-3 24,4 2 78,16 9-150,13 13-70,-17-17 25,0 0 0,0-1-1,0 0 1,1 0 0,4 4 0,11 3-6,31 15-1,-34-19 42,0 2-1,0 0 0,17 13 0,-32-20-1,1 0-1,0 0 1,-1 0 0,1 0-1,0-1 1,0 1 0,1-1-1,-1 0 1,0 1 0,4-1-1,-6 3 247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12 5720,'0'0'10074,"-13"7"-9586,-3 4-203,1 0 1,0 0-1,0 1 0,-21 24 1,23-18 54,1 0 0,1 1 1,1 0-1,0 1 0,2 0 1,0 0-1,-5 24 0,11-37-233,1 0 0,0 0 0,0 1-1,1-1 1,0 0 0,0 1 0,1-1-1,1 8 1,15 60 702,-9-44-507,-4-19-121,0-1 0,1 1 0,0-1-1,0-1 1,1 1 0,15 19 0,-17-25-101,2 0-1,-1 0 1,0 0 0,1-1 0,0 1 0,0-1 0,1-1 0,-1 1 0,1-1 0,7 2 0,-4-1 10,0 0 0,1-1 0,0-1 0,0 1 0,0-2 0,12 1 0,-5-2 20,1-1 0,-1-1 1,0-1-1,32-9 0,-39 9-63,0-1 0,-1 0 0,0-1 0,0 0 0,0-1 0,0 0 0,-1 0 0,0-1 0,8-8 0,-7 5 12,-1 1 1,0-1-1,-1-1 0,10-17 1,-14 21-30,0 0 1,-1-1 0,-1 0 0,1 0-1,-1 0 1,0 0 0,-1 0 0,1-12 0,-2 7 13,0 0-1,-1-1 1,-1 1 0,0 0 0,0 0 0,-1 1 0,-7-17 0,-40-83 254,38 88-244,6 13 5,0 1 0,-1-1 0,0 1 0,-1 0 0,0 1 0,0 0 0,-1 0 0,0 1 0,-17-11 0,21 15-23,-1 0 0,0 1 0,0 0 0,0 0 0,0 0 0,0 1 0,0 0 0,-1 0 0,1 1 0,-1 0 1,1 0-1,-1 0 0,0 1 0,1 0 0,-1 0 0,0 1 0,1 0 0,-1 0 0,-7 2 0,10-1-42,1 0 0,-1 0 0,0 0 0,1 1 0,-1-1 0,1 1 0,0 0 0,0-1-1,0 2 1,0-1 0,1 0 0,-1 0 0,1 1 0,-4 7 0,5-10-17,0 1-1,1-1 1,-1 1-1,0-1 1,1 1-1,-1 0 1,1-1 0,-1 1-1,1 0 1,0 0-1,0-1 1,0 1-1,0 0 1,0 0 0,0-1-1,0 1 1,1 0-1,-1-1 1,1 1-1,-1 0 1,1-1 0,-1 1-1,1 0 1,0-1-1,0 1 1,0-1-1,0 1 1,0-1 0,0 0-1,0 1 1,1-1-1,-1 0 1,0 0 0,1 0-1,-1 0 1,1 0-1,1 1 1,14 6-3764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1:0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6728,'0'0'9340,"3"14"-8841,18 98 492,-9 0 322,-5 140-1,-4-57-333,-6 36 192,3-197-693,8 60 1,-7-87-390,-2 20 402,1-23-410,-1-1-1,1 1 0,0-1 1,0 1-1,0-1 0,1 1 0,0 4 1,-1 6 334,0-11-3,3-8-327,0-2-3316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1:0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91 5520,'0'0'18121,"2"14"-17780,6 118 830,-14-96-213,0-3-6,5-23-747,1-9-181,-1 0 0,1-1 0,0 1 0,0 0-1,0 0 1,0 0 0,0 0 0,0-1-1,0 1 1,0 0 0,0 0 0,0 0-1,1 0 1,-1-1 0,0 1 0,1 1-1,-1 25 597,-3-16-277,2-11-35,-1-4 140,-3-32-307,-2-45 0,5 44-94,-7-39 0,3 33-15,5 34-24,0 0 0,0-1 0,-1 1 0,0 0 0,-6-16 0,5 17-123,-1-2 200,-1 7-4008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1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3712,'0'0'12138,"10"7"-11870,31 24-33,-30-23 434,-11-7-580,0 0 0,1-1 0,-1 1-1,0 0 1,0 0 0,0-1 0,0 1 0,1 0-1,-1 0 1,0-1 0,1 1 0,-1 0 0,0-1-1,2 2 1,-1-1-36,0-1 1,0 1-1,0-1 0,-1 1 1,1-1-1,0 1 1,0 0-1,0 0 0,0-1 1,-1 1-1,1 0 0,0 0 1,-1 0-1,1 0 0,-1 0 1,1 0-1,-1 0 0,0 0 1,1 0-1,-1 0 0,0 0 1,1 0-1,-1 0 0,0 0 1,0 0-1,0 2 0,4 40-92,-4-32 169,6 68 111,-4 0 0,-13 125 1,0-119 227,0 91 0,13-153-292,-2 10 145,-1-4-6,1-25-229,0 0-1,0 0 1,0 0 0,0 0-1,-1 0 1,0 0 0,1 0-1,-3 5 1,2-11-67,0 1 1,0-1 0,0 0-1,0 1 1,1-1-1,-1 0 1,0 0-1,1 0 1,0 1-1,-1-1 1,1 0-1,0-2 1,-1-15-3007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1:4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 3912,'0'0'10782,"-10"0"-10403,-3-1-175,-32 0 3222,36 1 246,17 1-3623,-1 0-1,1 0 0,0 1 0,14 4 0,17 4 55,-16-6-50,-5 0 9,1-2-1,-1 0 1,0 0-1,25-3 0,-24 0 6,-1 1 0,0 1 0,1 1-1,23 5 1,37 3 282,-37-5-155,-32-3-128,-1-1-1,1 0 0,0 0 1,-1-1-1,1 0 1,11-2-1,52-5 707,-59 1-257,-10 2-933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1:4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6928,'0'0'15082,"6"15"-14905,16 50-13,-20-58-123,-1 0-1,0 0 0,0 0 1,-1 1-1,0-1 0,0 0 1,-1 0-1,0 0 0,-2 12 1,-1 0 71,-26 129 591,1-10 112,28-131-720,-1 0 0,0 0 0,0-1 1,0 1-1,-1-1 0,0 0 0,-1 0 1,-4 7-1,8-13-89,0 0-1,0 0 1,0 0-1,0 1 1,0-1 0,0 0-1,0 0 1,0 0-1,-1 0 1,1 0 0,0 0-1,0 0 1,0 1 0,0-1-1,0 0 1,0 0-1,-1 0 1,1 0 0,0 0-1,0 0 1,0 0-1,0 0 1,0 0 0,-1 0-1,1 0 1,0 0 0,0 0-1,0 0 1,0 0-1,-1 0 1,1 0 0,0 0-1,0 0 1,0 0-1,0 0 1,0 0 0,-1 0-1,1-1 1,0 1-1,0 0 1,0 0 0,0 0-1,0 0 1,0 0 0,0 0-1,-1 0 1,-5-11 57,-5-18-161,10 25 93,-6-20-3244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1:5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62 152 3912,'0'0'15538,"10"6"-15337,31 22-13,-38-26-128,1 0-1,0 0 1,0 0-1,0-1 1,0 1-1,0-1 1,0 0-1,0 0 1,6 0-1,4 1 161,-6-1-74,0-1 0,0-1 1,0 1-1,0-1 0,0-1 0,0 0 0,8-2 0,-15 3-113,1 0-1,-1 0 0,1 0 0,-1 0 0,1 0 1,-1 0-1,0-1 0,0 1 0,0 0 0,0-1 1,0 1-1,0-1 0,0 1 0,0-1 1,0 1-1,0-1 0,-1 1 0,1-1 0,-1 0 1,0 0-1,1 1 0,-1-1 0,0 0 1,0 1-1,0-1 0,0 0 0,0 0 0,0 1 1,-1-3-1,0-4 20,0 1 1,0 0 0,-1-1 0,0 1-1,-6-12 1,2 7 62,-1 0 1,0 1-1,0 0 0,-2 1 1,-12-14-1,19 22-100,0 1 1,-1-1-1,1 1 0,0 0 1,0 0-1,-1 0 0,1 1 1,-1-1-1,1 0 0,-1 1 0,1-1 1,-1 1-1,1 0 0,-1 0 1,1 0-1,-1 0 0,-2 1 1,-44 9 248,46-8-253,1-1 0,-1 0 0,0 1 0,1 0 0,-1-1 0,1 1 0,0 0 0,-1 0 0,1 0 0,0 1 1,0-1-1,0 1 0,1-1 0,-4 5 0,-18 46 100,15-33-93,1 1 11,2 0 1,0 0 0,1 1-1,1 0 1,-1 34-1,2-27 18,2-13 12,1 0 0,0 0 0,1 0 0,6 22 1,-2-7 28,-3-22-33,-1 0 0,2 0 1,-1 0-1,1 0 1,1-1-1,7 12 1,-10-17-45,0-1 0,0 0 1,1 0-1,-1 0 0,0 0 1,1 0-1,0 0 0,-1-1 1,1 1-1,0-1 0,0 0 1,-1 0-1,1 0 0,4 1 1,47 8 158,-41-9-125,-1 0 27,0-1 0,0 0-1,1-1 1,23-4 0,-20 2 40,31-1 1,-27 7 22,-2-1-588,-7-3-2740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5120,'0'0'8904,"11"0"-8602,86 0 861,-9-6 453,-78 4-1370,1 1-1,0-2 1,15-4 0,-21 5-169,-1 0 1,1 0 0,0 0-1,-1 0 1,0-1 0,1 1 0,-1-1-1,0 0 1,5-5 0,-7 5-22,0 0 0,0 0 0,0-1 0,0 1 0,-1 0 0,1 0 0,-1-1 0,0 1 0,0-1 0,0 0 0,0 1 0,-1-1 0,0 1 0,1-1 0,-1 0 0,-1 1 0,1-1 0,0 0 0,-1 1 0,0-1 0,0 0 0,0 1 0,0 0 0,0-1 0,-1 1 0,0 0 0,-2-5 0,1 3-12,0 1-1,-1-1 1,1 0 0,-1 1 0,0 0 0,0 0 0,-1 0-1,1 1 1,-1-1 0,1 1 0,-1 0 0,0 0 0,-1 1 0,1 0-1,0-1 1,-11-1 0,10 2-16,1 1 1,0 0-1,0 1 0,-1-1 0,1 1 0,0 0 1,-1 1-1,1-1 0,0 1 0,-1 0 1,1 0-1,0 1 0,0-1 0,0 1 1,0 0-1,0 1 0,0-1 0,1 1 1,-1 0-1,1 0 0,-6 5 0,2-1 12,0 0 1,1 1-1,0-1 0,0 2 0,0-1 0,1 1 0,1 0 0,-1 0 0,2 0 0,-1 1 0,1 0 0,0 0 0,1 0 1,-3 17-1,4-8 12,-1-1 38,1 0 0,1 0 0,0 0 0,4 23 0,-2-30-21,1 0 0,1 0 0,0-1 0,0 1 0,1-1 0,1 0 0,0 0-1,0 0 1,1-1 0,0 1 0,0-1 0,1-1 0,0 1 0,15 12 0,-19-18-40,0 1 0,0-1 0,1 0 0,-1 0 0,1 0 0,0 0 0,0-1 0,0 0 0,0 0 0,1 0 0,-1 0 0,0 0 0,7 1 0,23 7 155,-28-8-138,0 0 0,0 0-1,1 0 1,-1-1 0,0 0 0,10 0-1,1 2 66,-16-3-93,1 1 0,0-1 0,0 1-1,-1-1 1,1 0 0,0 0 0,0 0-1,0 0 1,0 0 0,-1 0 0,1-1 0,0 1-1,2-1 1,-3 0-7,-1 1 0,1 0 0,0 0-1,-1-1 1,1 1 0,-1 0 0,1 0 0,0 0-1,-1 0 1,1 0 0,-1 0 0,1 0-1,0 0 1,-1 0 0,1 0 0,-1 0 0,1 0-1,0 0 1,-1 1 0,1-1 0,-1 0 0,1 0-1,-1 1 1,1-1 0,-1 0 0,1 1-1,-1-1 1,1 0 0,-1 1 0,1-1 0,0 2-1,-1-2 0,0 1 0,1-1 0,-1 0 0,1 1 0,-1-1 0,0 0 0,1 1 0,-1-1 0,1 0 0,-1 1 0,1-1 0,-1 0 0,1 0 0,-1 0 0,1 1 0,-1-1 0,1 0 0,-1 0 0,1 0 0,-1 0 0,1 0 0,-1 0 0,1 0 0,-1 0 0,1 0 0,-1 0 0,1 0 0,-1 0 0,1-1 0,-1 1 0,1 0 0,-1 0 0,1 0 0,-1-1 0,1 1 0,0-1 0,5 3 120,-6-2-128,0 0 0,1 1-1,-1-1 1,0 0 0,0 0 0,0 0 0,0 0 0,0 1-1,1-1 1,-1 0 0,0 0 0,0 0 0,0 0 0,1 0-1,-1 0 1,0 0 0,0 0 0,0 0 0,1 1 0,-1-1-1,0 0 1,0 0 0,1 0 0,-1 0 0,0 0 0,0 0-1,0-1 1,1 1 0,-1 0 0,0 0 0,0 0 0,1 0-1,-1 0 1,0 0 0,0 0 0,0 0 0,0 0 0,1-1-1,-1 1 1,0 0 0,0 0 0,0 0 0,0 0-1,1 0 1,-1-1 0,0 1 0,0 0 0,0 0 0,0 0-1,0-1 1,0 1 0,0 0 0,0 0 0,0 0 0,0-1-1,1 1 1,-1 0 0,0 0 0,0-1 0,0 1 0,0 0-1,-1-1 1,25-57 10,-11 26-3677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6328,'0'0'9014,"7"-11"-8542,4-2-302,-5 4 10,1 0 0,-1 0 1,7-16-1,-8 19 76,-1 0 0,1 1 1,0 0-1,0 0 0,0 0 1,1 1-1,0 0 0,12-7 1,-6 3 221,-9 6-311,0 0-1,1-1 1,0 2 0,-1-1 0,1 0-1,5-1 1,-7 3-99,-1 0 0,1-1 0,0 1 0,-1 0 0,1 0 0,-1 0 0,1 1 0,0-1 1,-1 0-1,1 1 0,-1-1 0,1 0 0,0 1 0,-1 0 0,0-1 0,1 1 0,1 1 0,1 1-15,-1 0 1,0 0-1,1 1 0,-1-1 1,-1 0-1,1 1 0,-1 0 1,1 0-1,-1 0 0,0 0 0,0 0 1,-1 0-1,1 0 0,1 8 1,1 7 22,-1 0 1,0 21-1,-2-27-1,-1 86 330,2-78-346,-2-15-40,0 1 1,1-1-1,-1 1 0,1-1 1,1 0-1,-1 0 1,1 1-1,1-1 1,-1 0-1,1-1 1,0 1-1,0 0 0,7 8 1,2 3 59,-10-14-60,0 1 0,1-1 0,-1 0-1,1 0 1,-1 0 0,1 0 0,0 0 0,0-1 0,0 1-1,1-1 1,-1 0 0,0 0 0,7 3 0,-8-5-3,0 0 1,0 0 0,0 0-1,0 0 1,0 0 0,1 0 0,-1-1-1,0 1 1,0-1 0,0 1-1,0-1 1,0 0 0,0 0 0,-1 0-1,1 0 1,0 0 0,0-1-1,-1 1 1,1 0 0,0-1 0,-1 1-1,0-1 1,1 0 0,-1 1-1,0-1 1,0 0 0,0 0-1,0 0 1,1-2 0,5-9 34,-2 0-1,1-1 1,3-15 0,-7 23-18,5-18 74,-2 0 0,0 0 1,-2 0-1,1-48 0,1-41 388,-5 112-483,0 0 1,1 0-1,-1-1 1,0 1-1,1 0 1,-1 0-1,1 0 1,0 0-1,-1 0 1,1 0-1,0 0 1,-1 0-1,1 0 1,0 1-1,0-1 1,0 0-1,0 0 1,0 1-1,0-1 1,0 0-1,0 1 1,0-1-1,0 1 1,0-1-1,0 1 1,0 0-1,1-1 1,1 1-1,1-1-3,0 0-1,1 1 0,-1-1 1,0 1-1,0 0 0,9 1 1,0 2-5,0 1 0,0 0 0,-1 1 0,1 0 0,12 8 1,-13-7-5,12 1 23,-22-6-19,0-1 0,1 1-1,-1-1 1,1 1 0,-1 0 0,0 0 0,0 0-1,0 0 1,1 0 0,-1 0 0,0 1-1,2 1 1,3 0 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4720,'0'0'12785,"0"11"-12277,0 1-412,-1 0 148,1 1 1,0-1-1,1 0 0,0 0 0,1 1 1,1-1-1,3 11 0,-4-18-146,0 0-1,0-1 1,1 1-1,0-1 0,-1 1 1,2-1-1,-1 0 1,0-1-1,1 1 0,-1 0 1,1-1-1,0 0 1,0 0-1,1 0 0,-1 0 1,1-1-1,-1 0 1,8 3-1,-10-4-72,0 0-1,0-1 1,0 1 0,1-1-1,-1 1 1,0-1 0,1 0-1,-1 0 1,0 0 0,0 0-1,1 0 1,-1 0-1,0-1 1,0 1 0,1-1-1,-1 1 1,0-1 0,0 0-1,0 0 1,0 0 0,0 0-1,0 0 1,0-1 0,0 1-1,0-1 1,-1 1 0,1-1-1,0 1 1,-1-1 0,2-2-1,1-3-486,0 0 0,-1 0 0,0 0 0,0 0 0,-1-1 0,3-9-1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12056,'0'0'1120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7024,'0'0'3590,"11"-5"-2924,-3 2-530,4-2 241,-1 0 1,0 1-1,1 0 0,0 1 0,0 1 1,16-2-1,-24 4-223,-1 1 0,1 0 0,-1 0 0,1 0 0,-1 0 0,1 1 0,-1-1 0,0 1 0,0 0 0,0 0 0,0 0 0,0 0 0,0 1 1,2 2-1,1 1 162,0 0 1,0 1 0,-1-1 0,0 1 0,4 8 0,37 62 1823,-42-69-1826,2 0 1,-1-1-1,1 0 1,0 0-1,7 6 1,-8-9-56,-5-4-258,0 1 0,1-1 0,-1 0 0,0 0 0,0 0 0,0 1 0,1-1 0,-1 0 0,0 0 0,1 0 0,-1 0 0,0 1-1,0-1 1,1 0 0,-1 0 0,0 0 0,1 0 0,-1 0 0,0 0 0,1 0 0,-1 0 0,0 0 0,0 0 0,1 0 0,-1 0 0,0 0 0,1 0 0,-1 0-1,0 0 1,1-1 0,-1 1 0,0 0 0,1 0 0,3-4-3059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 10656,'0'0'2837,"-10"14"-2457,0 0-269,-1 1 27,0 0-1,-1 0 1,-1-1 0,-14 12 0,-217 175 3255,236-195-3155,-1 1 0,1 0 0,1 1 0,-12 14-1,8-14-2598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6224,'0'0'5028,"3"13"-4462,8 57 514,3 83-1,-10-64-297,0-27 186,-2 0-1,-9 78 1,6-129-744,1-1 0,2 21 0,-1-2 268,0-29-458,-1 1-1,0-1 1,0 1 0,0 0-1,0-1 1,0 1 0,0-1 0,0 1-1,0-1 1,0 1 0,-1 0-1,1-1 1,0 1 0,0-1-1,0 1 1,-1-1 0,1 1-1,0-1 1,0 1 0,-1-1-1,1 1 1,0-1 0,-1 0-1,1 1 1,-1-1 0,1 1-1,-1-1 1,1 0 0,-1 0-1,1 1 1,-1-1 0,1 0-1,-1 1 1,0-1-7,0-1 1,1 1-1,-1 0 0,1 0 0,-1 0 1,0-1-1,1 1 0,-1 0 1,1-1-1,-1 1 0,1-1 0,-1 1 1,1 0-1,0-1 0,-1 1 0,1-1 1,-1 1-1,1-1 0,0 1 1,-1-1-1,1 0 0,0 1 0,0-1 1,-1 1-1,1-1 0,0 0 0,0 1 1,0-2-1,-9-38 209,2 0 0,2 0 0,2-1 0,3-63 0,3 47-49,12-125 466,-14 173-617,1 1 1,1-1-1,0 1 0,0-1 1,0 1-1,1 0 0,0 0 1,1 0-1,0 1 1,0-1-1,0 1 0,1 0 1,0 1-1,1-1 0,-1 1 1,1 1-1,0-1 0,1 1 1,-1 0-1,1 1 0,0 0 1,0 0-1,0 1 1,1 0-1,10-3 0,-12 4-16,1 0 0,-1 1 0,1-1 0,-1 1 0,1 1 0,0-1 0,-1 1 0,1 1 0,0 0 0,-1 0 0,1 0-1,-1 1 1,1 0 0,-1 0 0,0 1 0,0 0 0,0 0 0,0 1 0,11 7 0,-11-6 12,0 1-1,0 0 1,0 0 0,-1 0-1,0 1 1,0 0 0,-1 1-1,1-1 1,-2 1 0,1 0-1,6 16 1,-9-19-18,-1 0 0,1 0-1,-1 0 1,0 0 0,0 1 0,-1-1 0,1 0 0,-1 1-1,0-1 1,-1 0 0,1 1 0,-1-1 0,0 0-1,0 0 1,-1 0 0,0 0 0,0 0 0,0 0-1,0 0 1,-1 0 0,-5 7 0,-6 4 18,-1-1 0,-1 0 0,0-1 0,-1-1 1,-31 18-1,24-16 130,2 1 1,-36 32-1,58-48-158,0 0-1,0 0 1,1 0 0,-1 0 0,0 0-1,0 0 1,0 0 0,1 0 0,-1 0-1,0 0 1,0 0 0,0 0 0,0 0-1,1 0 1,-1 0 0,0 0 0,0 1-1,0-1 1,0 0 0,0 0 0,1 0-1,-1 0 1,0 0 0,0 0-1,0 1 1,0-1 0,0 0 0,0 0-1,0 0 1,0 0 0,0 0 0,0 1-1,1-1 1,-1 0 0,0 0 0,0 0-1,0 1 1,0-1 0,0 0 0,0 0-1,0 0 1,0 0 0,0 1 0,0-1-1,0 0 1,-1 0 0,1 0 0,0 0-1,0 1 1,0-1 0,0 0 0,0 0-1,0 0 1,0 0 0,0 0 0,0 1-1,0-1 1,-1 0 0,1 0 0,0 0-1,0 0 1,0 0 0,-1 0-1,12 4 19,-7-2-16,0-1 0,0 0-1,0-1 1,0 1 0,0-1 0,5 0-1,18 3 14,-17-1-24,-1 1 1,0 0-1,1 1 1,-1 0-1,-1 0 1,1 1-1,-1 0 1,1 0-1,-1 1 1,-1 0-1,1 1 1,-1-1-1,0 2 1,-1-1-1,0 1 1,0 0-1,5 8 1,-9-12 3,6 9 0,0 1 0,-1 0-1,10 26 1,-16-37 1,0 1-1,0 0 1,0 0 0,-1 0 0,1 0 0,-1-1 0,0 1-1,0 0 1,0 0 0,-1 0 0,1 0 0,-1 0 0,0 0-1,0-1 1,-1 1 0,1 0 0,-1-1 0,1 1 0,-1-1-1,-3 5 1,0-2 10,-1 0-1,1 0 1,-1-1-1,0 1 0,0-1 1,-1-1-1,1 1 1,-1-1-1,0 0 1,-1-1-1,1 1 1,0-2-1,-11 4 1,6-3 10,0-1 0,-1 0 0,1-1 1,0 0-1,-1-1 0,1 0 1,-23-4-1,10 0 152,-40 1 0,65 3-170,-1 0 0,1 0 0,0 0 0,0 0 0,-1 0 0,1 0 0,0 1 1,0-1-1,-1 0 0,1 0 0,0 0 0,0 0 0,0 0 0,-1 0 0,1 0 0,0 1 0,0-1 0,0 0 0,0 0 1,-1 0-1,1 0 0,0 1 0,0-1 0,0 0 0,0 0 0,0 0 0,0 1 0,-1-1 0,1 0 0,0 0 1,0 1-1,0-1 0,0 0 0,0 0 0,0 0 0,0 1 0,0-1 0,0 0 0,0 0 0,0 1 0,0-1 0,0 0 1,0 0-1,0 1 0,0-1 0,1 0 0,-1 0 0,0 0 0,0 1 0,0-1 0,0 0 0,0 0 0,0 0 1,1 1-1,-1-1 0,0 0 0,8 11-3976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8536,'0'0'9121,"11"7"-8761,37 18-23,-44-23-266,1 0-1,0-1 1,0 0 0,0 0 0,0 0-1,0-1 1,0 1 0,0-1-1,0 0 1,8-1 0,1-1 120,18-1 195,0-1 0,53-15 0,-49 10-73,51-6-1,92 2 644,-142 13-587,0 1 0,71 12 0,-17-2 125,-76-10-386,-2 0 12,-1 0 1,0 0-1,0 1 0,0 1 1,0 0-1,14 6 1,-15-2 188,-5-5 134,2-10-468,-6 7-29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165 106 7832,'0'0'10722,"4"11"-10213,1 2-345,-2-3 35,1 0 1,1 1-1,0-2 1,0 1-1,10 13 0,-14-21-145,1-1-1,0 1 0,-1-1 1,1 1-1,0-1 1,0 1-1,0-1 0,0 0 1,0 0-1,0 0 0,1 0 1,-1 0-1,0-1 0,1 1 1,-1-1-1,0 1 0,1-1 1,-1 0-1,0 0 0,1 0 1,-1 0-1,0 0 1,1-1-1,-1 1 0,0-1 1,1 1-1,-1-1 0,0 0 1,3-1-1,-1 0 5,1 0 1,-1-1-1,0 1 1,0-1-1,-1 0 1,1 0-1,0 0 0,-1 0 1,0 0-1,0-1 1,0 0-1,0 0 1,3-6-1,-4 5-20,0 1 1,0-1 0,-1 0-1,0 0 1,0 0-1,0 0 1,0 0-1,-1 0 1,0-1-1,0 1 1,0 0-1,-1 0 1,0 0-1,0 0 1,0 0-1,-1 0 1,1 0-1,-1 1 1,0-1-1,0 0 1,-1 1 0,0-1-1,0 1 1,0 0-1,0 0 1,0 0-1,-1 1 1,1-1-1,-1 1 1,0 0-1,-1 0 1,1 0-1,0 0 1,-1 1-1,1-1 1,-1 1-1,0 0 1,0 1-1,0-1 1,0 1 0,0 0-1,0 1 1,0-1-1,0 1 1,0 0-1,0 0 1,-9 1-1,-4 4 48,0 0-1,1 2 0,0 0 1,0 0-1,0 2 0,1 0 1,0 1-1,1 0 0,-16 15 1,29-23-110,0 0 1,0 0 0,0 0 0,0 0 0,0 1 0,1-1-1,-1 0 1,1 1 0,-2 3 0,-1 4-3305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5920,'0'0'7202,"12"-3"-6852,13-4-186,60-17 1068,-69 19-922,1 1-1,-1 1 1,1 1 0,0 0 0,19 0 0,10 0 124,-36 1-345,16-2 249,1 1 0,-1 2 0,28 2 0,210 22 1619,-111-11-1493,91 15-33,-100-10-272,-68-11-134,0-4-1,96-7 1,26-8-114,-52-10 186,-111 15-97,1 3 0,63-1 0,5 0 0,-66 1 0,0 1 0,44 4 0,70 10-5,-50-6-69,-27-3 88,-53-2-1,30-3 0,2 0-3,-28 3-6,1 0 1,-1-3-1,1 0 0,46-12 0,-59 12 9,0 0 1,0 2-1,0 0 0,28 1 0,-26 0 6,1 0-1,30-4 1,-32 3 241,-15 1-303,0 0 0,0 0 0,0 0 0,0 0 0,0 0 0,-1 0 0,1 1 0,0-1 0,0 0 0,0 0 0,0 0 0,0 0 0,0 0 0,0 1 0,0-1 0,0 0-1,0 0 1,0 0 0,0 0 0,0 1 0,0-1 0,0 0 0,0 0 0,0 0 0,0 0 0,0 1 0,0-1 0,0 0 0,0 0 0,0 0 0,0 0 0,0 0 0,0 1 0,0-1 0,0 0 0,1 0 0,-1 0 0,0 0 0,0 0 0,0 0 0,0 1 0,0-1 0,0 0 0,1 0 0,-1 0 0,0 0 0,0 0-1,0 0 1,0 0 0,0 0 0,1 0 0,-1 0 0,0 0 0,0 0 0,0 0 0,0 0 0,1 0 0,-1 0 0,0 0 0,0 0 0,0 0 0,0 0 0,0 0 0,1 0 0,-1 0 0,0 0 0,0 0 0,0 0 0,1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5824,'0'0'16354,"-5"9"-16046,-42 74 500,42-75-689,0 0 0,0 1-1,1-1 1,0 1 0,0 0 0,1 0 0,0 0 0,1 0-1,0 1 1,0-1 0,1 1 0,0-1 0,1 1-1,0 0 1,0-1 0,3 12 0,-3-20-104,1 0 1,-1 0-1,0 0 0,1 0 0,0 0 1,-1 0-1,1 0 0,0 0 1,-1 0-1,1 0 0,0 0 1,0 0-1,0-1 0,-1 1 1,1 0-1,0-1 0,0 1 1,0-1-1,2 2 0,1-1 6,-1 0 0,1 0 0,-1 0 0,1-1 0,0 1 0,5-1 0,-2 0-39,1 0-1,0-1 1,-1 0 0,1 0-1,11-4 1,-13 2-113,-1 1 0,0-1 0,0 0 0,9-8 0,-4 3-2794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12552,'0'0'2072,"68"-16"-2256,-45 20 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1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101 155 5016,'0'0'15009,"-9"10"-14633,3-2-316,-7 7 185,0 0 1,1 1-1,1 1 1,-13 24 0,22-35-147,0 0 1,0 0 0,0 1 0,0-1-1,1 0 1,0 1 0,1-1-1,-1 1 1,1-1 0,0 1 0,1-1-1,1 10 1,-1-13-62,0 0 0,0 0 0,0 0 0,0 0 0,0-1 0,1 1 0,-1 0 0,1 0 0,0-1 0,0 1 0,0-1 0,0 0 0,0 0 0,1 0 0,-1 0 0,0 0 0,1 0 0,0 0 0,-1-1 0,1 1 0,0-1 0,0 0 0,0 0 0,0 0 0,0 0 0,0 0 0,6 0 0,-2-1 0,1 0 1,0 0 0,-1 0 0,1-1 0,0 0 0,-1-1 0,1 0-1,-1 0 1,1-1 0,-1 1 0,0-2 0,0 1 0,0-1 0,-1 0-1,1 0 1,6-7 0,-3 3 34,1-2 0,-2 0 1,1 0-1,-2 0 0,1-1 0,-1-1 0,-1 1 0,9-19 0,-14 26 36,-1-1 0,0 0 0,0 1 0,0-1-1,0 0 1,-1 0 0,1-7 0,-3 35 72,2-20-177,-1-1 0,1 1 0,0 0-1,0 0 1,0-1 0,0 1 0,0 0-1,0 0 1,1 0 0,-1-1 0,1 1 0,0 0-1,0-1 1,0 1 0,0-1 0,1 1-1,-1-1 1,1 1 0,-1-1 0,1 0-1,0 0 1,2 3 0,1-1-5,-1 0 1,1 0 0,-1 0-1,1-1 1,0 0-1,0 0 1,1 0 0,-1 0-1,1-1 1,-1 0-1,9 2 1,-10-3 2,0-1-1,0 1 0,0-1 1,0 0-1,0 0 1,0-1-1,0 1 1,0-1-1,0 0 1,0 0-1,0 0 1,0 0-1,0-1 0,0 1 1,0-1-1,4-4 1,-1 1 11,-1 0 0,0 0 1,-1-1-1,1 0 0,-1 0 1,-1 0-1,1-1 0,-1 0 0,0 1 1,0-2-1,-1 1 0,0 0 1,0-1-1,-1 1 0,0-1 0,0 0 1,-1 0-1,0 0 0,0 0 1,-1 1-1,0-1 0,-1 0 0,1 0 1,-2 0-1,-2-14 0,0 11 26,1 0 0,-2 1 1,1-1-1,-2 1 0,1 0 0,-1 0 0,-1 0 0,0 1 1,0 0-1,-15-14 0,21 22-29,0 0 0,-1-1 0,1 1 1,0 0-1,0 0 0,-1 0 0,1 1 0,0-1 0,-1 0 1,1 0-1,-1 1 0,1-1 0,-1 1 0,1-1 1,-1 1-1,0 0 0,1 0 0,-1-1 0,1 1 1,-1 0-1,0 1 0,-2-1 0,2 1-27,0 0 0,1 0 0,-1 0 0,0 0 0,1 0 0,-1 0 0,1 1 0,-1-1 0,1 1 0,0-1 0,0 1 0,-1-1 0,1 1 0,0 0 0,-1 2 0,-2 5-126,1 0 0,0-1 0,0 1 0,1 0 0,0 1 0,-1 12 0,4 3-3486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97 6328,'0'0'5313,"-3"12"-4738,-31 190 1536,12-61-568,-7 9 482,28-139-1787,0-8-120,1 0-1,0 1 1,-1-1 0,1 1-1,-1-1 1,0 0 0,0 0-1,0 0 1,-1 1-1,1-1 1,-3 3 0,3-1 812,1-11-86,2-23-494,9-54-1,-3 40-169,28-132 580,-35 167-734,3-23 144,2 0 0,1 0-1,15-40 1,-13 51 57,-2-1 0,0 0 0,7-40 0,-14 59-131,1-1 1,-1 1-1,1-1 0,0 1 0,0-1 0,0 1 0,0 0 0,0-1 0,3-3 1,-4 6 51,9 10 244,10 18-163,0 1 1,-2 1 0,-2 0 0,21 54 0,-34-77-174,-2-5-40,0-1 0,0 0 0,1 0 0,-1 1 1,0-1-1,1 0 0,-1 0 0,1 0 0,-1 1 0,1-1 0,-1 0 0,1 0 0,0 0 0,0 0 0,-1 0 0,1 0 0,0 0 0,0 0 0,0-1 0,0 1 0,0 0 0,2 0 0,-2-1 56,1-1 64,7-6-57,7-53 117,-12 43-153,0 0-1,2-1 0,0 2 0,9-20 1,-12 31-25,0 0 1,0 0-1,0 1 1,1-1-1,-1 1 1,1-1-1,5-3 1,-8 8-15,0-1-1,0 0 1,0 0 0,0 1 0,0-1 0,0 0-1,0 1 1,0-1 0,0 1 0,1 0-1,-1-1 1,0 1 0,0 0 0,1 0 0,-1 0-1,0 0 1,0 0 0,1 0 0,-1 0 0,0 0-1,0 0 1,1 0 0,-1 1 0,0-1 0,0 1-1,0-1 1,0 1 0,1-1 0,-1 1 0,0-1-1,0 1 1,0 0 0,0 0 0,0 0-1,-1 0 1,1-1 0,1 2 0,6 9 5,0-1-1,-1 1 1,0 0 0,0 0 0,-2 1-1,1-1 1,6 22 0,16 92 1,-20-84 4,16 155 308,-18-135 23,-4-36-78,-4-15-79,-5-25-1458,4 11-1484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59 4720,'0'0'6286,"5"-9"-5779,18-30 4,-17 29-31,-18 11 1314,5 2-1674,1 0-1,-1 0 0,1 1 1,0 0-1,0 1 1,0-1-1,0 1 0,-9 10 1,0 3 122,-20 28 0,3 4 144,2 1 0,2 1 0,2 1 0,-27 85 0,28-57 232,4 2 0,-16 130 0,6 90 657,27-232-887,4 0 0,11 92 1,28 186 753,-27-282-858,3 0 0,24 66 0,-27-95-144,4 7 128,2-1 0,1-1-1,30 47 1,-37-71-45,20 27-1,-28-41-135,0 0 0,0-1 0,1 1-1,-1-1 1,1 0 0,0-1 0,0 1 0,1-1-1,-1 0 1,10 4 0,-11-6-47,0 0 0,0-1 0,0 1 0,1-1 0,-1 0 0,0 0 0,0-1 0,1 1 0,-1-1 0,0 0 0,0 0 0,0 0-1,0-1 1,0 1 0,0-1 0,0 0 0,5-4 0,4-3-829,0 0 0,21-20 1,-28 23-498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1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6016,'0'0'8002,"11"4"-7672,-1-1-210,0 2 1,0-1 0,-1 1-1,1 1 1,-1-1 0,0 2-1,14 13 1,63 62 867,-41-41-639,-1 2 0,-3 2 0,45 62 0,-45-47-119,-2-4 174,56 108 0,-72-108-167,-1 1 0,-4 1-1,-1 0 1,-4 2-1,12 112 1,-20-94 6,-3 1 0,-4 0 0,-3-1 0,-17 84 0,-3-26 365,-64 205 0,-10-83 359,75-205-742,7-13 209,-32 53 0,43-87-237,2-9-108,2-16-62,1 15-21,-2-60-217,3 32-2822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3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34 4616,'0'0'15866,"-9"15"-15587,1-2-199,4-8-50,0 1 0,1-1 0,0 0 0,0 1-1,0 0 1,1 0 0,0 0 0,0 0 0,0 0 0,1 0-1,0 1 1,0-1 0,1 0 0,0 13 0,5 149 734,7 78 270,-10-225-831,0 32 0,-1 2 302,1-42-348,-1-11-115,-1 0 0,0 0 0,1 0 1,-1-1-1,0 1 0,0 0 1,0 0-1,0 0 0,0 0 0,-1 0 1,0 3-1,-2 2 514,3-12 7,0-11-330,-20-94 253,11 67-248,-4-50-1,9 44-85,-1 2 113,3-65 0,3 99-205,0 0 1,0 0 0,1 1 0,1-1 0,1 1 0,-1-1 0,2 1 0,0 0 0,12-21 0,-8 21 20,0 0 1,1 1-1,0 0 1,1 1 0,18-14-1,-20 17-46,1 1 0,-1 1 1,1-1-1,0 2 0,0-1 0,0 1 0,1 1 1,-1 0-1,1 1 0,0 0 0,0 0 0,0 1 0,0 0 1,0 1-1,0 1 0,0-1 0,0 2 0,0 0 0,-1 0 1,18 6-1,-24-6-22,0 1-1,0-1 1,0 1 0,-1 0 0,1 0 0,-1 0 0,0 0-1,1 1 1,-1 0 0,-1-1 0,1 1 0,-1 0-1,1 0 1,-1 0 0,0 1 0,-1-1 0,1 0 0,-1 1-1,0-1 1,1 6 0,0 0-2,-1 0 0,0 0 0,0-1 0,-1 1 1,-1 0-1,0 0 0,0-1 0,-4 17 0,-2-8-9,0 0 0,-1-1-1,-1 0 1,0 0 0,-1-1-1,-20 24 1,0-5 23,-54 50 1,14-22 110,70-63-135,-1 0 1,1 0-1,0 0 1,0 0-1,0 0 1,0 0-1,0 0 1,0 0-1,0 1 1,0-1-1,0 0 1,0 0-1,0 0 1,0 0-1,0 0 1,0 0-1,-1 1 1,1-1-1,0 0 1,0 0-1,0 0 1,0 0-1,1 0 1,-1 1-1,0-1 1,0 0-1,0 0 1,0 0-1,0 0 1,0 0-1,0 0 1,0 1 0,0-1-1,0 0 1,0 0-1,0 0 1,0 0-1,0 0 1,1 0-1,-1 0 1,0 0-1,0 1 1,0-1-1,10 4 5,20 4-47,-23-7 43,57 7-26,-52-7 15,0 0 1,0 0-1,0 1 0,0 0 0,0 1 0,0 1 0,-1 0 0,0 0 0,15 9 0,-13-5-8,-1 1-1,0 0 1,-1 0 0,0 1 0,12 15-1,-19-20 12,0 1-1,0-1 0,-1 1 0,0 0 0,-1 0 1,1 0-1,-1 0 0,0 0 0,0 0 0,-1 1 1,0-1-1,0 1 0,0-1 0,-1 11 0,-1-5 13,-1-1 0,0 1 0,-1-1-1,0 0 1,0 0 0,-1 0 0,-1-1-1,0 1 1,0-1 0,-1 0 0,0 0-1,-1-1 1,0 0 0,0 0 0,-1-1-1,0 1 1,-1-2 0,0 1-1,0-1 1,-13 7 0,11-7 9,-1 0-1,0-1 1,0 0-1,-1-1 1,1-1-1,-1 0 1,0 0-1,0-2 1,-1 1 0,1-2-1,0 1 1,-1-2-1,1 0 1,-1-1-1,1 0 1,0-1 0,-17-4-1,1-3 71,-42-6-1,65 14-60,0-1 0,0 1 0,0-1 0,0 0 0,0-1 0,0 1 0,1-1 0,-1 0 0,1 0 0,-10-9 0,15 12-33,0 0-1,0 0 0,-1 0 0,1-1 0,0 1 1,0 0-1,0 0 0,0-1 0,0 1 1,0 0-1,0 0 0,0-1 0,0 1 0,0 0 1,0 0-1,0-1 0,0 1 0,0 0 0,0-1 1,0 1-1,0 0 0,0 0 0,0-1 0,0 1 1,0 0-1,0 0 0,0-1 0,0 1 1,1 0-1,-1 0 0,0 0 0,0-1 0,0 1 1,0 0-1,1 0 0,-1 0 0,0-1 0,0 1 1,0 0-1,1 0 0,-1 0 0,0 0 0,0 0 1,1 0-1,-1-1 0,0 1 0,1 0 1,16-7-366,-12 5 250,35-14-970,-27 11-2346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3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40 9240,'0'0'3853,"-9"7"-3160,3-3-581,-32 24 639,35-25-573,0 0 0,0 1 0,0-1 0,0 0 0,0 1 0,1 0 0,0-1-1,0 1 1,0 0 0,-3 7 0,4-7-49,0 0 1,0 0-1,1 0 0,-1 0 0,1 0 0,0 0 1,0 0-1,0 0 0,1 0 0,-1 0 0,1 0 1,0-1-1,0 1 0,1 0 0,-1 0 1,1 0-1,-1-1 0,4 5 0,-1-3-9,0-1 0,-1 0-1,1 1 1,1-2 0,-1 1 0,1 0 0,-1-1-1,1 0 1,0 0 0,0-1 0,10 4-1,-7-2 17,1-2-1,0 1 1,-1-1-1,1-1 1,0 1-1,0-1 1,0-1-1,0 0 1,0 0-1,0-1 1,-1 0-1,1 0 1,0-1-1,0 0 1,16-7-1,-21 6-41,1 0 0,0 0-1,-1 0 1,0-1 0,1 1 0,-1-1 0,-1 0-1,1 0 1,-1-1 0,1 1 0,-1-1-1,-1 1 1,1-1 0,0 0 0,-1 0 0,0 0-1,-1-1 1,1 1 0,-1 0 0,0-1 0,0 1-1,0 0 1,-1-1 0,0 1 0,0-1 0,0 1-1,-1-1 1,0 1 0,0-1 0,0 1 0,-1 0-1,0-1 1,0 1 0,0 0 0,0 0-1,-1 0 1,0 1 0,0-1 0,0 1 0,-1 0-1,0-1 1,1 1 0,-1 1 0,0-1 0,-1 1-1,1-1 1,-1 1 0,-6-3 0,-2 1 20,-1 1 0,0 0 0,0 1 0,0 0 0,0 2 0,0-1 0,0 2 0,-1 0 0,1 0 0,0 1 0,0 1 0,-17 4 0,29-5-104,1-1-1,-1 0 0,0 1 0,0-1 0,1 1 0,-1 0 0,0 0 0,1-1 1,-1 1-1,1 0 0,-1 0 0,1 1 0,-1-1 0,1 0 0,0 0 1,0 1-1,0-1 0,-1 0 0,1 1 0,1-1 0,-1 1 0,0 0 0,0-1 1,0 1-1,1 0 0,-1-1 0,1 1 0,-1 0 0,1 0 0,0 0 0,0-1 1,0 1-1,0 0 0,0 0 0,0 0 0,0-1 0,1 1 0,-1 0 0,1 0 1,-1-1-1,2 3 0,1 6-739,1-1 1,0 0 0,1 0-1,-1-1 1,9 11-1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6928,'0'0'12355,"-11"5"-12096,-36 16-12,43-18-197,0 0 1,0 0-1,0 0 0,1 0 1,-1 0-1,1 1 0,-1-1 1,1 1-1,0 0 1,-3 6-1,-3 3 97,0-1 5,0 2 0,1-1 0,1 1 0,0 0 0,1 1 0,-7 22-1,11-29-84,-1 1 0,2 0 0,-1 0 0,2 0 0,-1 0 0,1 0 0,0 0 0,1 0 0,0 0 0,0 0 0,1 0-1,5 15 1,-5-21-40,-1 0 0,1 0 0,0-1 0,0 1-1,0-1 1,0 1 0,0-1 0,0 0 0,1 0-1,-1 0 1,1 0 0,-1-1 0,1 1 0,0 0-1,0-1 1,0 0 0,0 0 0,-1 0 0,2 0 0,-1 0-1,0-1 1,4 1 0,2 0 67,0 0 0,0-1 0,0 0 0,0-1 0,0 0 0,15-3 0,-21 3-70,9-2 139,0 0 1,1 1-1,12-1 0,-24 2-245,1 1 0,-1-1-1,1 1 1,-1-1 0,1 0 0,-1 0-1,0 0 1,1 0 0,-1 0 0,0 0-1,0 0 1,2-2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4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4816,'0'0'9660,"4"14"-9423,73 256 1115,-63-222-1056,1-2 0,3 0 0,37 69 0,-34-81-70,1 0 1,2-1-1,1-1 1,1-2-1,45 40 0,-48-49-119,0-1 0,1-1 0,1-1 0,1-2 0,0 0 0,1-2 0,1-1 0,0-1 0,1-1-1,46 10 1,-5-7 118,1-4-1,120 2 1,22-24 467,-118 4-496,38-11 100,8 0-16,148-12 224,-39 2-122,-132 26-233,11 0 6,50-5 48,-114 7-95,126-16 1,-159 10-89,218-31 75,253-30 74,-297 42-65,-76 14-40,-65 6-15,78 5-1,-81 1-26,32 2 43,95 14-1,-69-5-36,-70-7-23,-1 1 1,49 12-1,-30 7 48,-48-16-18,31 8 0,-42-14-16,1 1 1,-1 0-1,1 1 1,-1 0-1,0 1 0,-1-1 1,1 2-1,-1-1 1,0 1-1,0 0 1,-1 1-1,0 0 0,12 14 1,2 7 38,-14-19-22,1 1 1,-1 0-1,9 20 1,5 22 11,16 66 1,-16-47-29,3 22 4,-22-84-6,0 0 1,0 0-1,-1 0 0,0 0 0,0 0 1,-1 0-1,0 0 0,-3 16 0,2-24 8,0 0 0,0 0 0,0 0-1,0 0 1,0 0 0,0-1 0,0 1 0,0 0-1,0 0 1,0-1 0,0 1 0,-1-1 0,1 1-1,0-1 1,0 0 0,-1 0 0,1 1-1,0-1 1,0 0 0,-1 0 0,1 0 0,0 0-1,-1 0 1,1 0 0,-2-1 0,-35-6 429,27 1-347,0 0 0,0-1 0,0 0 0,1 0 0,-17-16 0,24 20-86,-9-9 72,1 1 0,-14-22-1,4 6 55,4 5 122,-27-48 0,26 40 13,1 8 216,15 20-197,10 15-252,11 15-31,-1 2 0,20 44 1,-3-4-12,-14-31-41,2-1-1,46 58 0,-68-95 37,-1 0 0,1 0 0,0 0 0,0 0 0,0 0 0,0 0 0,0 0 0,0 0-1,0-1 1,0 1 0,0 0 0,1-1 0,-1 1 0,0-1 0,0 1 0,0-1 0,1 0 0,-1 1 0,0-1 0,1 0 0,-1 0 0,0 0 0,1 0-1,-1 0 1,0 0 0,1 0 0,-1 0 0,0-1 0,0 1 0,2-1 0,2-2 10,-1 1 1,1-1-1,-1-1 1,0 1-1,0-1 0,5-5 1,-6 6-10,15-17 52,-1-1-1,19-31 0,-26 35 42,1 1 0,0 0-1,1 1 1,1 1 0,0 0-1,28-23 1,-40 37-86,-1 0 1,1-1-1,0 1 0,-1 0 1,1-1-1,-1 1 0,1 0 0,-1-1 1,1 1-1,-1-1 0,1 1 1,-1-1-1,1 1 0,-1-1 0,0 1 1,1-1-1,-1 1 0,0-1 1,1 1-1,-1-1 0,0 0 0,0 1 1,0-1-1,0 1 0,1-1 1,-1 0-1,0 1 0,0-1 0,0 0 1,0 1-1,0-1 0,0 0 1,-1 1-1,1-2 0,-1 1-4,0-1-1,-1 1 0,1 0 1,0-1-1,-1 1 1,1 0-1,-1 0 1,1 0-1,-1 0 1,1 1-1,-1-1 0,-2-1 1,-7-2 1,-1 1 1,-22-5-1,-22 3 46,-1 3 1,-90 6-1,14 1-293,119-4 62,-2 1-346,9-4-3379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2:51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3616,'0'0'18457,"12"2"-18260,12 1 104,43 0 1,-40-3-20,-6 1 54,34-4-1,-34 1-104,0 1-1,41 4 1,-37-1-41,42-2 0,3-4 192,98 5 0,-139 1-267,5 1 111,1-1 0,58-6 0,7-3 161,-82 6-327,91-5 255,-85 4-209,45-12 0,-51 10-60,-14 3-37,-1 1-3,-1-1 1,0 1 0,0-1 0,1 0-1,-1 1 1,0-1 0,0 0 0,0 0-1,0-1 1,2-1 0,7 2 236,-13 0-126,-2 0-99,-21-5 15,-1 0 0,0 2 0,-39-2 0,35 4-11,21 0-1,0 1 0,0-2 0,0 1-1,-13-6 1,-12-4 43,5 1 46,26 9-95,0 0-1,-1 0 1,1 1-1,-1-1 0,0 1 1,0 0-1,1 0 0,-9 0 1,9 1 2,0-1 1,0 0 0,0 1-1,1-1 1,-1 0 0,0 0-1,0-1 1,1 1-1,-5-4 1,4 4 0,1-1-1,-1 1 1,1 0-1,-1 0 1,1 0 0,-1 0-1,1 0 1,-1 0-1,-4 0 1,-6-1 123,-2-1 290,13 4-244,8 2-93,57 19-102,-44-15-16,35 8 0,7 3 39,-31-10-4,-1 0 1,1-2-1,31 2 1,-26-4 25,63 16 1,-80-13-8,-15-6-8,1 1 1,-1-1-1,1 0 0,0 0 0,0 0 1,-1 0-1,6 0 0,-10-1-19,1 0 0,0 0 0,0 0 0,0 0 0,0 0-1,0 0 1,0 0 0,0 0 0,0 0 0,-1 0 0,1 1 0,0-1 0,0 0-1,0 0 1,0 0 0,0 0 0,0 0 0,0 0 0,0 0 0,0 0 0,0 1 0,0-1-1,0 0 1,0 0 0,0 0 0,0 0 0,0 0 0,0 0 0,0 1 0,0-1 0,0 0-1,0 0 1,0 0 0,0 0 0,0 0 0,0 0 0,0 0 0,0 1 0,0-1 0,0 0-1,0 0 1,0 0 0,0 0 0,0 0 0,0 0 0,0 0 0,0 0 0,1 1 0,-1-1-1,0 0 1,0 0 0,0 0 0,0 0 0,0 0 0,0 0 0,0 0 0,1 0-1,-1 0 1,0 0 0,0 0 0,0 0 0,0 0 0,-14 7 83,-11-3-51,0 1 0,0 2 0,1 0-1,0 2 1,0 1 0,-29 16 0,-11 1 10,50-23-38,0 2-1,0-1 1,1 2-1,0 0 1,0 0-1,-13 12 1,21-16 23,0 1 1,1-1-1,-1 0 1,0 0-1,-8 2 0,21-11-7,17-16-756,25-32-1,-40 41-1932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4512,'0'0'11809,"12"-2"-11480,364-53 1894,-296 44-1726,-37 5 868,67-3 1,-108 9-1256,2 0-2855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8240,'0'0'5673,"10"0"-5236,461-20 4100,-457 19-4412,15-1 644,49-10 0,-70 10-684,0 0 1,0 0-1,0-1 0,0 0 1,-1-1-1,1 0 0,-1 0 1,0 0-1,0-1 0,10-10 1,-3 1-2762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5320,'0'0'13977,"12"-1"-13547,17-2-29,1-1-1,-1-1 0,42-14 1,-45 10-53,-1 2 0,1 0 0,1 2 0,-1 1 0,49-1 0,61-1 1848,-136 6-2192,1 0 0,-1 0 0,0 0 0,0 0 0,1 0 1,-1 0-1,0 0 0,0 0 0,0 0 0,1 0 0,-1 0 1,0 0-1,0 0 0,0-1 0,0 1 0,1 0 0,-1 0 1,0 0-1,0 0 0,0 0 0,0-1 0,1 1 1,-1 0-1,0 0 0,0 0 0,0 0 0,0-1 0,0 1 1,0 0-1,0 0 0,0 0 0,0-1 0,0 1 0,0 0 1,0 0-1,1 0 0,-1-1 0,0-3-2960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8360,'0'0'4328,"2"11"-3743,16 137 1402,-6 1-1,-10 214 1,-6-276-1331,-19 211 2313,20-241-9,3-67-2433,2-31-352,2 0 0,1 1 0,3 0 0,16-52 1,-18 73-92,1 0 1,17-32 0,-20 43-50,2-1 0,-1 1 0,1 0 0,0 1 0,1 0 0,-1 0 0,13-10 0,-4 6 6,0 0 0,1 1 0,20-9 1,-31 17-33,0 0 0,0 0 1,0 0-1,0 1 0,1 0 1,-1 0-1,0 0 1,1 1-1,-1-1 0,0 1 1,1 1-1,-1-1 1,1 1-1,-1 0 0,0 0 1,6 2-1,-9-2-5,0-1 1,0 1-1,0 0 0,0 0 1,0 0-1,0 0 0,0 0 1,-1 0-1,1 1 0,0-1 1,-1 1-1,1-1 0,-1 1 1,1-1-1,-1 1 0,0 0 1,0 0-1,0 0 0,0-1 1,0 1-1,0 0 0,0 0 1,0 1-1,-1-1 0,1 0 1,-1 0-1,0 0 0,0 0 0,1 0 1,-1 0-1,-1 1 0,1-1 1,0 0-1,0 0 0,-1 0 1,1 0-1,-1 0 0,0 0 1,0 0-1,-1 3 0,-3 6 15,-1 0-1,0-1 1,-1 0-1,0 0 1,-15 16-1,14-17 3,0 0 0,0 0 1,-1-1-1,-1 0 0,1 0 0,-1-1 0,0-1 0,-1 1 0,0-2 1,0 1-1,0-2 0,0 1 0,-23 4 0,-11-5 110,45-4-130,0 0 0,-1 0 1,1 0-1,0 0 0,0 0 0,0 1 1,-1-1-1,1 0 0,0 0 1,0 0-1,0 0 0,-1 0 0,1 1 1,0-1-1,0 0 0,0 0 0,0 0 1,0 1-1,0-1 0,-1 0 1,1 0-1,0 0 0,0 1 0,0-1 1,0 0-1,0 0 0,0 1 0,0-1 1,0 0-1,0 0 0,0 1 1,0-1-1,0 0 0,0 0 0,0 0 1,0 1-1,0-1 0,0 0 0,0 0 1,1 1-1,2 9 1,4-2 2,-1-1-1,1 0 1,1 0-1,-1-1 0,1 0 1,0 0-1,12 6 0,1 2 16,83 47 117,-4-2 105,-65-35 72,-35-23-195,-3-20-712,0 7-3217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40 6424,'0'0'6768,"-13"5"-6167,-3 1-400,6-2-46,-1 0 0,1 1 0,0 0 0,0 1 0,0 0 0,-9 8 1,-7 8 660,1 1-1,0 1 1,-25 34 0,43-48-611,1 0 0,0 0-1,1 1 1,0 0-1,1 0 1,0 1-1,0-1 1,-3 20-1,4-9 104,1 0 0,0 0 1,3 39-1,0-53-230,-1 0 0,2 0 0,-1 1 0,1-1 0,1 0 0,-1-1 1,1 1-1,1 0 0,-1-1 0,1 0 0,1 1 0,-1-2 0,1 1 0,0 0 0,1-1 1,-1 0-1,1 0 0,1-1 0,-1 0 0,1 0 0,0 0 0,0-1 0,0 0 0,0 0 1,1-1-1,0 0 0,0 0 0,-1-1 0,2 0 0,-1 0 0,0-1 0,0 0 1,0-1-1,1 1 0,-1-2 0,0 1 0,0-1 0,9-2 0,6-3 35,1-1 0,-2-2 0,1 0 0,-1-1-1,0-1 1,-1-1 0,-1-1 0,0-1 0,0-1 0,25-26 0,-30 26 0,-2-1 0,0 0 0,-1-1 0,-1 0 1,0-1-1,-2 0 0,0 0 0,0-1 0,10-39 1,-17 47-57,1 1 1,-2 0 0,1-1-1,-1 1 1,-1-1 0,0 1 0,0-1-1,-1 0 1,-1 1 0,0 0-1,0-1 1,-1 1 0,0 0 0,-1 0-1,0 0 1,0 1 0,-1-1-1,0 1 1,-1 0 0,-13-15-1,14 18-21,-1 1 0,0 0 0,0 0-1,0 0 1,-1 1 0,0 0-1,1 1 1,-1-1 0,-1 1-1,1 1 1,0-1 0,-1 1-1,1 0 1,-1 1 0,0 0-1,-14 0 1,11 1 1,0 0-1,0 1 1,0 1-1,1 0 1,-1 0-1,0 1 1,1 0 0,-1 1-1,1 1 1,0-1-1,-11 9 1,2-3-36,6-2 69,-26 19 1,37-25-167,0 0 0,0 0 0,0 0-1,0 0 1,0 0 0,0 0-1,1 0 1,-1 0 0,1 1 0,-1-1-1,1 1 1,0-1 0,0 1-1,0 0 1,0-1 0,1 1-1,-1 4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8240,'0'0'4421,"4"15"-4016,-1-4-316,3 12 181,0 0 1,4 47-1,-1 229 1759,-5-114-926,-3-72-397,4 59 575,-2-131-635,2 1 1,11 44 0,-11-66-21,-1 0 0,-1 0 1,1 23-1,-4-43-616,0 0 1,1 0 0,-1 0-1,0 0 1,0 0-1,0-1 1,0 1-1,0 0 1,0 0-1,0 0 1,0 0-1,0 0 1,1 0-1,-1 0 1,0 0-1,0 0 1,0 0-1,0 0 1,0 0-1,0 0 1,0 0 0,1 0-1,-1 0 1,0 0-1,0 0 1,0 0-1,0 0 1,0 0-1,0 0 1,1 0-1,-1 0 1,0 0-1,0 0 1,0 0-1,0 0 1,0 0-1,0 0 1,1 0-1,-1 0 1,0 0-1,0 0 1,0 0 0,0 0-1,0 0 1,0 1-1,0-1 1,0 0-1,0 0 1,1 0-1,-1 0 1,0 0-1,0 0 1,0 0-1,0 1 1,0-1-1,0 0 1,0 0-1,0 0 1,0 0-1,0 0 1,0 0 0,0 1-1,0-1 1,0 0-1,0 0 1,0 0-1,7-13 52,10-53-566,-12 43-2551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36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10152,'0'0'2377,"7"10"-1597,-1-1-569,-2-3-71,0 0 0,0 0 0,-1 0 0,0 1 0,0-1 0,0 1 0,-1 0 0,0-1 0,1 9 0,1 17 731,-3 0 1,0 0 0,-2 0 0,-2 0-1,-1 0 1,-11 43 0,15-66-287,0-7-799,0-5-2237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5624,'0'0'7928,"11"3"-7648,8 2 14,0-1 0,28 1 0,-28-4 45,-7 1-92,0-1-1,0-1 1,0 0 0,0-1-1,0 0 1,0 0 0,21-7-1,-28 7-152,21-11 486,-25 12-569,-1 0 0,1-1 0,-1 1 0,0 0 0,1-1 0,-1 1 0,0-1 0,1 1 0,-1-1 0,0 1 0,0 0 0,1-1 0,-1 1 0,0-1 0,0 1 0,0-1 0,0 1 0,0-1 0,0 1 0,0-1 0,0 1 0,0-1 0,0 1 0,0-1 0,0 1 0,0-1 0,0 1 0,0-1 0,0 1 1,-1-1-1,1 1 0,0-1 0,0 1 0,-1-1 0,1 1 0,0-1 0,-1 1 0,1 0 0,0-1 0,-1 1 0,1 0 0,0-1 0,-1 1 0,1 0 0,-1-1 0,1 1 0,-1 0 0,1 0 0,-1 0 0,0-1 0,-8-6 33,-1 0-1,0 1 1,0 0-1,0 1 1,-1 0-1,0 1 1,0 0-1,0 0 0,0 1 1,-1 1-1,1 0 1,-23-1-1,29 3-32,1 1 0,-1 0 0,1 1 0,-1-1-1,1 1 1,0-1 0,0 1 0,-1 0 0,1 1-1,0-1 1,1 1 0,-1 0 0,0 0-1,1 0 1,0 0 0,0 1 0,0-1 0,0 1-1,0 0 1,1 0 0,-3 4 0,2-2 2,0 0 0,1 0 0,0 1 0,0-1 0,0 1 0,1-1 1,-1 10-1,-1 50 104,9 37 47,-5-96-127,0 0-1,0 0 1,1 0-1,0 0 1,0 0-1,0 0 1,1 0-1,0-1 1,0 1-1,1-1 1,0 0-1,0 0 1,1 0-1,9 9 1,-10-11 1,1 0 1,0 0-1,1-1 1,-1 0-1,1 0 1,-1 0-1,1 0 1,0-1-1,0 0 0,0 0 1,0-1-1,0 0 1,0 0-1,1 0 1,-1-1-1,0 0 1,9-1-1,-14 1-32,56-7 419,-52 6-373,1 0 0,-1 0 0,0-1 0,0 0-1,0 0 1,1 0 0,-2-1 0,6-3 0,14-11 350,1-1-3236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22 7736,'0'0'13574,"-9"-5"-13443,-30-12-1,39 17-123,-1 0-1,0 0 1,0 0-1,1 0 0,-1 0 1,0 1-1,1-1 0,-1 0 1,0 0-1,1 0 1,-1 1-1,0-1 0,1 0 1,-1 1-1,0-1 1,1 0-1,-1 1 0,1-1 1,-1 1-1,1-1 0,-1 1 1,1-1-1,-1 1 1,1-1-1,-1 1 0,1 0 1,0-1-1,-1 1 1,1 0-1,0-1 0,0 1 1,-1 0-1,1-1 0,0 1 1,0 0-1,0-1 1,0 1-1,0 1 0,-2 29 291,2-29-247,0-1-35,0-1 0,0 0 0,0 1 0,0-1 0,0 0 0,0 1 0,0-1 0,0 0 0,1 0 0,-1 1 0,0-1-1,0 0 1,0 0 0,0 1 0,1-1 0,-1 0 0,0 0 0,0 1 0,0-1 0,1 0 0,-1 0 0,0 0 0,0 0 0,1 1 0,-1-1 0,0 0-1,1 0 1,-1 0 0,1 0 15,-1 0 0,0 0 0,1 1 0,-1-1 0,0 0 0,1 0-1,-1 0 1,0 1 0,1-1 0,-1 0 0,0 0 0,1 1 0,-1-1 0,0 0-1,0 0 1,0 1 0,1-1 0,-1 0 0,0 1 0,0-1 0,0 0 0,0 1-1,1-1 1,-1 0 0,0 1 0,0-1 0,0 1 0,0-1 0,0 1 0,0 2 3,-1 1 0,0-1 1,0 1-1,0-1 1,0 0-1,0 1 1,-2 3-1,1-4-3,1 0-1,0 0 1,-1 1-1,1-1 1,0 0-1,1 1 1,-1 3 0,1-6-19,0 0 0,0-1 0,0 1 0,1 0 0,-1-1-1,0 1 1,1 0 0,-1-1 0,0 1 0,1-1 0,-1 1 0,1-1 0,-1 1 0,0-1 0,1 1 0,-1-1 0,1 1 0,0-1 0,-1 0 0,1 1 0,-1-1 0,1 0 0,0 1 0,-1-1 0,1 0 0,0 0 0,-1 0 0,1 0 0,0 1 0,-1-1 0,1 0 0,0 0 0,-1 0 0,1 0 0,0-1 0,-1 1 0,2 0 0,5-8 229,-6 7-196,0 0 0,-1 0 1,1 0-1,0 0 0,0 0 0,-1 0 1,1 0-1,-1 0 0,1 0 1,-1 0-1,1 0 0,-1 0 0,0-1 1,1 1-1,-1 0 0,0 0 1,0 0-1,0-2 320,0 2-361,0 0 0,0 0-1,0 0 1,0 1 0,0-1-1,0 0 1,0 0 0,1 1-1,-1-1 1,0 0 0,0 0-1,1 1 1,-1-1 0,0 0-1,1 0 1,6-4-3304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2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4912,'0'0'14122,"0"10"-13875,-6 107 913,0-7-282,4-90-687,1-1 0,1 1 0,0 0 0,6 36 0,-4-39-64,-3-16-109,1 1 0,0-1 1,0 1-1,0-1 0,1 1 0,-1-1 1,0 1-1,1-1 0,-1 1 0,0-1 1,1 0-1,0 1 0,-1-1 1,1 0-1,0 1 0,1 1 0,2 1 94,-4-3-102,0-1 0,1 0-1,-1 1 1,0-1 0,0 0-1,1 0 1,-1 1 0,0-1-1,1 0 1,-1 0 0,0 0-1,1 0 1,-1 1 0,0-1-1,1 0 1,-1 0 0,0 0-1,1 0 1,-1 0-1,1 0 1,-1 0 0,0 0-1,1 0 1,-1 0 0,0 0-1,1 0 1,-1 0 0,1 0-1,-1 0 1,0-1 0,1 1-1,-1 0 1,0 0 0,1 0-1,-1 0 1,1-1 0,25-5 163,-21 6-132,1-1 0,-1 1 0,0-2 0,1 1 0,-1 0 0,0-1 0,0 0 0,0 0 0,-1-1 0,1 0 0,0 1 0,-1-1 0,0-1 0,1 1 0,5-7 0,-1 7-1491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3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6632,'0'0'19786,"0"10"-20149,2 30 349,-2-39 13,1 0 0,-1 0 0,0 0 0,0 0 0,1 0 0,-1 0 0,0 1 0,1-1 0,-1 0 0,1 0 0,0 0 0,-1-1 0,1 1 0,0 0 1,-1 0-1,1 0 0,1 1 0,-2-2 2,0 0 0,0 0 0,1 0 0,-1 0 0,0 0 0,0 0 0,0 1 0,0-1 0,1 0 0,-1 0 0,0 0 1,0 0-1,0 0 0,0 0 0,1 0 0,-1 0 0,0 0 0,0 0 0,0 0 0,1 0 0,-1 0 0,0 0 0,0 0 0,0 0 0,1 0 0,-1 0 1,0 0-1,0 0 0,0 0 0,0 0 0,1 0 0,-1 0 0,0 0 0,0-1 0,0 1 0,0 0 0,1 0 0,-1 0 0,0 0 0,0 0 0,0-1 1,0 1-1,0 0 0,0 0 0,0 0 0,0 0 0,1 0 0,-1-1 0,0 1 0,0 0 0,0 0 0,0 0 0,0-1 0,0 1 0,0 0 0,0 0 1,0-1 10,-12-7-23,7 9-3266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5224,'0'0'14729,"14"-6"-14471,-8 4-228,16-7 134,1 1 0,0 1 0,28-5 0,-28 10 68,1 1 0,-1 1 0,0 0 0,1 2 0,35 8 0,-9 0 372,-42-12-440,-8 2-156,0 0-1,0 0 1,0 0 0,0-1-1,0 1 1,1 0 0,-1 0-1,0 0 1,0 0 0,0 0-1,0 0 1,1 0 0,-1-1-1,0 1 1,0 0 0,0 0-1,0 0 1,1 0 0,-1 0-1,0 0 1,0 0 0,0 0-1,1 0 1,-1 0 0,0 0-1,0 0 1,0 0 0,1 0-1,-1 0 1,0 0 0,0 0-1,0 1 1,0-1 0,1 0-1,-1 0 1,0 0 0,0 0-1,0 0 1,0 0 0,1 0-1,-1 1 1,0-1 0,0 0-1,0 0 1,0 0 0,0 0-1,0 1 1,0-1 0,0 0-1,1 0 1,-1 0 0,0 1-1,5-1 298,-5 0-284,0 0 0,0 0 0,0 0 0,0 0 0,0 0 0,0 0 0,0 0 0,0 0 0,0 0 0,0 1 0,0-1 0,0 0 0,0 0 0,0 0 0,0 0 0,0 0 0,0 0 0,0 0 0,0 0 0,0 0 0,0 0 0,0 0 0,0 0 0,0 0 0,0 0 0,0 0 0,0 0 0,0 0 1,0 0-1,0 0 0,0 0 0,-8 22-559,6-15-2460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0:5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6824,'0'0'9833,"13"-5"-9329,-8 3-478,22-10 432,0 2-1,1 0 0,43-7 1,-31 12-31,69-12 976,-97 14-1162,1 1-1,-1 1 1,1 0-1,-1 1 1,23 2-1,-25-2-36,-9 0-174,0 0 0,-1 0 0,1 0 0,0 0 0,0 0 1,0 0-1,0 0 0,0 1 0,0-1 0,0 0 0,0 1 0,-1-1 1,1 0-1,1 2 0,-1-1 7,0-1-1,0 1 1,0 0-1,-1 0 1,1 0-1,0 1 1,-1-1-1,1 0 1,-1 0-1,1 0 1,-1 0-1,0 0 1,1 1 0,-1-1-1,0 0 1,0 0-1,0 1 1,0-1-1,0 0 1,0 2-1,3 19-3399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4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5016,'0'0'14775,"11"1"-14624,12 0 31,0 0 1,-1-2-1,34-5 0,16-2 538,-65 8-615,0 0-1,0 0 0,0 0 1,0 1-1,0 0 1,9 2-1,-15-3-85,1 0 1,0 0-1,-1 0 0,1 0 0,0 0 1,-1-1-1,1 1 0,-1 0 1,1-1-1,-1 0 0,3 0 1,-3 0 3,0 0 0,0 1 0,-1-1 0,1 1 0,0 0 0,0-1 0,0 1 0,0 0 0,0-1 0,0 1 0,0 0 0,0 0 1,0 0-1,0 0 0,0 0 0,0 0 0,0 0 0,0 0 0,0 0 0,0 1 0,0-1 0,0 0 0,0 1 0,0-1 0,0 0 1,1 2-1,3-1 474,-10-2-3614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4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63 145 6928,'0'0'9962,"11"1"-9661,8 1-72,1-1-1,20-2 1,-33 1-97,0-1 0,0 0 0,-1 0 1,1-1-1,-1 0 0,1 0 0,-1 0 1,0-1-1,1 0 0,-2 0 0,11-7 0,-15 8-104,1 1 0,0-1 0,-1 1 0,1-1 0,-1 1 0,0-1 0,1 0 0,-1 0 0,0 0 0,0 1 0,0-1 0,0 0 0,0 0 0,-1-1 0,1 1 0,-1 0 0,1 0 0,-1 0 0,0 0 0,0 0 0,0-1 0,0 1 0,0 0 0,0 0 0,-1 0 0,1 0 0,-1 0 0,1 0 0,-1-1 0,0 1 0,0 1 0,0-1 0,0 0 0,0 0 0,0 0 0,-3-2 0,1 0-3,0 0-1,0 1 0,0 0 0,-1-1 1,0 1-1,0 0 0,1 1 0,-2-1 1,1 1-1,0-1 0,0 1 0,-1 1 1,1-1-1,-1 1 0,-6-2 0,6 3-3,-1 0 0,1 0 1,0 0-1,0 1 0,0 0 0,-1 0 0,1 0 0,-9 4 0,-38 21 129,50-25-142,-3 3 3,1-1-1,-1 1 0,1 0 0,0 0 0,0 0 1,0 1-1,1-1 0,0 1 0,0 0 0,0 0 1,0 0-1,-3 11 0,2-8 16,1 1 1,1 0-1,0-1 0,0 1 0,1 0 1,0 0-1,0 15 0,2-18 5,0 0 0,1-1-1,-1 1 1,1-1 0,1 1 0,-1-1-1,1 0 1,-1 0 0,2 0 0,4 7 0,6 4 127,21 22 0,-29-33-109,1 0 1,0 0 0,0-1-1,0 0 1,0-1 0,1 1-1,0-1 1,-1-1 0,1 1-1,14 1 1,-6 0 50,-12-4-75,0 1 0,0-1 0,0 0 0,-1 0 0,1 0 0,0 0 0,0-1 0,0 0 0,-1 0 0,1 0 0,0 0 0,-1 0 0,1-1 0,-1 1 0,5-4 0,6-3 51,-1-2 1,16-13-1,-18 15-66,28-25-468,-29 24-2143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4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3504,'0'0'3769,"5"-10"-3346,12-29 13,-17 38-364,1 0 1,-1 0-1,0 0 1,1 0 0,-1 0-1,1 1 1,-1-1-1,1 0 1,0 0 0,-1 0-1,1 1 1,0-1-1,0 0 1,-1 1-1,1-1 1,0 0 0,0 1-1,0-1 1,0 1-1,0 0 1,0-1 0,10-2 8140,-12 9-6595,-4 9-1160,0-1-13,0 1 0,1-1-1,1 0 1,0 1 0,-1 19 0,-2 11 274,4-35-431,1 0 1,0-1-1,1 19 0,0-24-204,0 0 0,1 0-1,-1-1 1,1 1-1,0 0 1,0-1-1,1 1 1,-1 0 0,1-1-1,0 0 1,0 1-1,3 4 1,-2-6-46,-1 0 1,1 0-1,0 0 1,-1 0-1,1 0 1,0-1 0,0 0-1,0 1 1,0-1-1,0 0 1,1 0-1,-1-1 1,0 1-1,0-1 1,5 1-1,-2-1 34,0 0-1,0 0 1,0-1 0,0 1-1,0-1 1,0 0 0,7-3-1,9-9-166,-16 7-3823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4:5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8136,'0'0'17271,"-9"7"-17055,-30 22 0,28-22 584,19-12-4146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07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3408,'0'0'16335,"2"-11"-15917,4-32-1,-6 42-357,0-1 0,0 0 0,1 1-1,-1-1 1,1 1 0,-1-1 0,1 0 0,0 1-1,0-1 1,-1 1 0,1 0 0,0-1 0,0 1 0,1 0-1,-1-1 1,0 1 0,0 0 0,0 0 0,1 0 0,-1 0-1,1 0 1,1-1 0,10-7 491,-11 8-427,0-1 1,0 0-1,0 1 1,0-1-1,1 1 1,-1 0-1,1-1 1,-1 1-1,1 0 1,-1 1-1,1-1 1,0 0 0,-1 1-1,1-1 1,0 1-1,0 0 1,-1 0-1,1 0 1,0 1-1,0-1 1,-1 0-1,1 1 1,0 0-1,4 1 1,-6 0-94,0-1 0,1 0 1,-1 1-1,0-1 0,0 1 1,0-1-1,0 1 0,-1 0 0,1-1 1,0 1-1,-1 0 0,1-1 0,-1 1 1,1 0-1,-1 0 0,0 0 1,0 1-1,2 5 69,0 2-24,1-1-13,-1 0 1,0 0 0,0 0-1,-1 0 1,0 0 0,-1 0-1,-1 14 1,-14 130 726,11-123-607,1-16-83,1 1 1,0 0-1,1-1 1,1 1-1,0 0 1,1-1-1,1 1 1,4 16-1,-6-28-65,1 0-1,0-1 1,0 1-1,0-1 1,0 0-1,1 1 1,-1-1-1,0 0 1,1 0 0,0 0-1,0 0 1,-1 0-1,1 0 1,0 0-1,0-1 1,1 1-1,-1-1 1,0 1-1,1-1 1,3 1 0,-3-1 1,1 0 1,0-1 0,-1 1 0,1-1 0,0 0 0,-1 0 0,1-1 0,0 1 0,-1-1 0,1 1 0,0-1 0,-1 0 0,4-2 0,3-1 23,-1-1 1,1 0 0,-2 0-1,1-1 1,0 0 0,-1-1-1,0 0 1,-1 0 0,10-11-1,52-87 294,-63 93-331,0-1 0,-1 0 0,-1 0-1,0 0 1,-1-1 0,-1 0 0,0 1 0,0-24 0,3-10 39,3-49 104,-7 87-149,-1 6-15,0 0 1,0 1 0,0-1 0,1 0-1,-1 0 1,1 0 0,0 1-1,0-1 1,0 0 0,0 1 0,0-1-1,0 1 1,1-1 0,-1 1 0,1 0-1,0-1 1,-1 1 0,5-3-1,1 0-4,1 0-1,-1 1 0,1 0 0,0 0 1,0 1-1,0 0 0,0 0 0,1 1 1,-1 0-1,1 0 0,0 1 0,-1 0 1,1 1-1,0 0 0,14 2 0,-1-2 8,-19 0-3,1 0 0,-1 0 1,0 0-1,1 0 0,-1 1 1,0-1-1,5 2 0,0 1-93,-4-2 167,0 0-1,0 0 1,0 1 0,0-1-1,0 1 1,5 4-1,-8-6-67,-1 0 0,0 1 0,1-1 0,-1 0 0,0 1 0,0-1 0,1 0 0,-1 1 0,0-1 0,0 1 0,1-1 0,-1 0 0,0 1 0,0-1 0,0 1 0,0-1-1,0 1 1,0-1 0,0 0 0,0 1 0,0-1 0,0 1 0,0-1 0,0 1 0,0-1 0,0 1 0,-1 0-28,1 1 0,-1-1 1,0 0-1,0 0 0,0 0 0,0 1 1,0-1-1,0 0 0,0 0 0,0-1 1,0 1-1,-3 1 0,-5 4-605,-2 2-4092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09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5120,'0'0'17078,"-7"12"-16810,5-9-253,-13 20 302,2 1 0,0 1 0,2 0 0,-15 48 0,24-67-155,1 1 1,1-1-1,-1 1 1,1-1-1,0 1 0,0-1 1,1 1-1,2 9 0,-3-15-121,0 0-1,1 0 0,-1 0 0,1 0 0,-1 1 1,1-1-1,-1 0 0,1 0 0,0 0 0,-1 0 0,1-1 1,0 1-1,0 0 0,0 0 0,0 0 0,0-1 0,0 1 1,0 0-1,0-1 0,1 2 0,0-2-15,0 0 0,0 0 0,0 0 0,0 0 0,0 0 0,0 0 0,0-1 0,-1 1 0,1-1 0,0 1 0,0-1 0,0 1 0,-1-1 0,1 0 0,0 0 0,-1 0 0,3-2 0,4-3-53,0-1 1,0 0 0,-1-1 0,0 0 0,-1 0 0,1 0 0,4-9 0,5-11-3406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5720,'0'0'17841,"12"8"-17735,38 24-12,-45-29-75,0-1 0,0 0 0,0 0 0,0 0 0,0 0 0,1-1 0,-1 0 0,0 0 0,1 0 0,10-1 0,3 1 34,255 17 335,-209-12-230,-27-3 59,-34-3-168,0 1 0,0-1-1,1 0 1,-1 0 0,0 0 0,0 0 0,0-1-1,1 0 1,-1 0 0,0 0 0,0 0 0,0 0-1,0-1 1,-1 0 0,1 0 0,0 0 0,3-3 0,-6 5-89,6-6 155,-8 14-3904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09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14368,'0'0'1984,"83"12"-2488,-41-10 264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10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8936,'0'0'3064,"13"-5"-2328,25-9 179,43-12 0,-67 23-445,0-1 0,0 2 1,1 0-1,-1 0 0,1 1 0,-1 1 0,28 3 0,-40-2-379,0 0 0,1 0-1,-1 0 1,0 0 0,0 0 0,0 1-1,0-1 1,0 1 0,0-1-1,-1 1 1,1 0 0,0-1-1,-1 1 1,1 0 0,-1 0-1,0 0 1,0 0 0,0 1-1,0-1 1,0 0 0,0 0 0,0 1-1,-1-1 1,1 4 0,2 5 138,-2 1 1,0 0-1,0 18 1,-2-13 83,-1 1 0,-7 31 0,5-29 237,-4 31-1,2-10 71,-1 1 66,7-39-604,0-1 1,1 1 0,-1-1 0,1 0 0,-1 1 0,1-1 0,0 1 0,1 2 0,-1-4-72,-1-1 0,0 1 0,1 0 0,-1-1 0,0 1 0,1 0 0,-1-1 0,1 1 0,-1-1 0,1 1 1,0-1-1,-1 1 0,1-1 0,-1 1 0,1-1 0,0 1 0,-1-1 0,1 0 0,0 1 0,0-1 0,-1 0 0,1 0 0,0 0 0,0 0 0,-1 1 1,1-1-1,0 0 0,0 0 0,-1 0 0,2-1 0,8-1-207,0-1 0,-1 0 0,17-9 1,-9 1-3010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10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536 0 9944,'0'0'3434,"-14"10"-3068,-282 176 2125,292-183-2441,-136 68 1618,134-69-1548,0 1 0,1 0 0,-1 0 0,1 1 0,0-1 0,0 1 0,0 0 0,1 1 0,-1-1 1,1 1-1,0 0 0,0 0 0,1 0 0,-1 0 0,1 1 0,-3 8 0,6-13-270,-2 4 647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24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 3912,'0'0'6221,"-11"4"-5900,-32 10 13,6-4 12524,55-13-12250,-9 1-403,-1 0 0,1 1 0,14-1 0,3 0-14,-9 0-21,0 2 0,20 1 0,-2 0 96,-15 0 11,37 6 0,-17-1 38,-37-6-272,0 1-1,-1-1 1,1 1 0,-1 0 0,1 0-1,-1 0 1,1 0 0,3 3-1,10 4 266,6-7-1067,-15-2-3390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3:24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7632,'0'0'9689,"11"-3"-9121,9-3-149,0 1 0,1 1 1,40-2-1,98-1 1981,-34-11-645,-46 5-947,-12 2-742,-47 8-3048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0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63 5824,'0'0'6810,"2"10"-6523,10 31 0,-12-40-257,1 1 0,0 0 0,0-1 0,-1 1 0,1-1 1,0 0-1,1 1 0,-1-1 0,0 0 0,0 0 0,0 0 0,1 0 1,-1 0-1,1 0 0,-1 0 0,1 0 0,-1 0 0,1-1 1,-1 1-1,1 0 0,0-1 0,-1 0 0,4 1 0,3 1 136,12 6 194,-14-5-234,0-1 1,1 1 0,-1-1 0,0-1 0,0 1 0,9 0 0,5-1 249,-4 0 162,32-1-1,-42-1-433,-1 1 0,1-2-1,-1 1 1,1 0-1,-1-1 1,0 0 0,1 0-1,-1-1 1,7-4 0,-10 6-61,0 0-1,0-1 1,0 1 0,0-1-1,-1 1 1,1-1 0,0 0 0,-1 0-1,1 0 1,-1 0 0,0 0-1,1 0 1,-1 0 0,0 0 0,0 0-1,0-1 1,-1 1 0,1 0-1,-1-1 1,1 1 0,-1-3 0,0 2-8,0 0 0,-1-1 0,1 1 0,-1 0 0,0 0 0,0 0 0,0 0 0,-1 0 0,1 0 0,-1 0 0,1 0 0,-1 0 0,-4-4 0,2 2-3,-1 0 0,1 1 0,-1 0 0,0 0 0,0 0 0,0 0 0,0 1 0,-1 0 0,1 0 0,-1 0 0,0 1 0,0 0 0,0 0 0,0 0 0,0 1 0,-7-1 0,1 3 19,0 1 0,0 0-1,0 1 1,0 0 0,0 1 0,1 1-1,-18 8 1,21-9-25,2-1 16,1 1-1,-1 1 0,1-1 0,-1 1 1,1 0-1,1 0 0,-7 9 0,-4 3 76,12-14-88,1 0 1,-1 1-1,0-1 0,1 1 0,0 0 1,0 0-1,0 0 0,0 0 0,0 0 1,1 0-1,0 1 0,0-1 0,0 0 1,0 1-1,1 6 0,0-4 6,1-1 1,0 0-1,0 0 0,0 0 0,1 0 1,0 0-1,0-1 0,1 1 0,-1 0 1,5 6-1,1-1 52,0 0 1,0-1-1,1 0 1,1 0-1,0 0 1,0-2-1,0 1 1,1-1-1,20 11 1,0-1 90,-23-13-113,-1-1 1,1 1-1,0-1 1,0-1 0,1 1-1,-1-1 1,16 3-1,30 2 280,-18-1 87,67 2 1,-101-9-423,0-1 0,0 1 0,0-1 0,0 0 0,0 1 1,0-1-1,0 0 0,0 0 0,0-1 0,0 1 0,-1 0 1,1-1-1,-1 1 0,1-1 0,-1 1 0,1-1 0,-1 0 0,2-2 1,19-34-2233,-20 34 923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2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4312,'0'0'8174,"0"11"-7819,-28 314 2712,21-261-2709,-5 110 850,4-35 130,5-106-1004,3-9-129,0-19-122,0 1 1,0-1-1,0 0 0,0 0 0,-1 0 1,0 0-1,0 0 0,-2 6 1,-2 11 393,4-11-192,0-17 350,3-25-589,2 1 0,1 0-1,1 1 1,2-1 0,12-31 0,-16 48-18,3-5 10,1 1 0,1 0 0,0 0 0,1 1 0,1 0 0,0 1 0,22-23 0,-25 30-13,0 1 0,0 0 0,1 0 0,0 1 0,0 0 0,1 1 0,13-6 0,-19 9-20,1 0-1,-1 1 1,1 0-1,0-1 1,0 2-1,-1-1 0,1 1 1,0-1-1,0 1 1,0 1-1,0-1 1,-1 1-1,1 0 1,0 0-1,-1 0 1,1 0-1,0 1 1,6 4-1,-8-5-3,-1 1-1,0 0 1,1-1-1,-1 1 1,0 0-1,0 1 1,-1-1-1,1 0 1,0 0-1,-1 1 1,1-1 0,-1 1-1,0-1 1,0 1-1,0 0 1,0-1-1,0 1 1,-1 0-1,1 0 1,-1 0 0,1 0-1,-1-1 1,0 1-1,0 0 1,-1 0-1,1 0 1,-1 0-1,-1 4 1,1-1 5,0-1 1,-1 0-1,0 0 1,0 0-1,0 0 0,-1 0 1,0-1-1,0 1 0,0-1 1,0 1-1,-1-1 1,1 0-1,-9 6 0,4-5 12,1-1-1,-1-1 0,0 1 1,0-2-1,0 1 0,-1-1 1,1 0-1,0 0 0,-1-1 1,0-1-1,-12 1 0,13-3 38,7 2-51,1 0-1,0 0 1,0 0-1,-1 0 0,1 0 1,0 0-1,0 0 0,-1 0 1,1 0-1,0 0 0,0 0 1,-1 0-1,1 0 1,0 0-1,0 0 0,-1 0 1,1 0-1,0 0 0,0 0 1,-1 0-1,1 1 1,0-1-1,0 0 0,-1 0 1,1 0-1,0 0 0,0 0 1,0 1-1,0-1 0,-1 0 1,1 0-1,0 0 1,0 1-1,0-1 0,0 0 1,0 0-1,-1 1 0,1-1 1,0 0-1,0 0 1,0 1-1,0-1 0,0 0-3,0 0 0,1 0 0,-1 0 0,0-1-1,0 1 1,0 0 0,0 0 0,1 0 0,-1 0 0,0 0-1,0 0 1,0 0 0,1 0 0,-1 0 0,0 0 0,0 0-1,0 0 1,1 0 0,-1 0 0,0 0 0,0 0 0,0 0-1,1 0 1,-1 0 0,0 0 0,0 0 0,0 0 0,0 0-1,1 0 1,-1 1 0,0-1 0,0 0 0,0 0 0,0 0-1,1 0 1,-1 0 0,0 0 0,0 1 0,0-1 0,0 0-1,0 0 1,0 0 0,0 0 0,0 1 0,1-1 0,-1 0-1,0 0 1,0 0 0,0 1 0,0-1 0,0 0 0,0 0-1,0 0 1,0 1 0,8 16-22,-4-10 21,0-1 4,1 1 0,0-1 0,0 0 0,0 0-1,1-1 1,0 0 0,0 0 0,1 0 0,-1-1-1,11 6 1,22 15 24,-25-13 9,0-2 0,1 0 0,22 11 0,-5 1 116,-29-19-118,0 0 0,0-1 0,0 1 0,0-1 0,0 0-1,1 0 1,-1 0 0,1-1 0,0 1 0,-1-1-1,8 2 1,-10-3-31,1 0 27,0 1 0,0-1 0,0 0 1,0 0-1,0 0 0,0 0 0,0 0 0,0-1 0,5 0 1,-7 0-33,1 0 1,0 1-1,0-1 0,0 0 1,0 0-1,-1 0 1,1 0-1,0 0 1,-1 0-1,1 0 1,-1 0-1,1 0 0,-1-1 1,1 1-1,-1 0 1,0 0-1,0 0 1,0 0-1,1-3 1,1-13-3057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3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97 4912,'0'0'6054,"-10"-5"-5584,-34-16 14,41 20-411,1 0 0,-1 0-1,0 0 1,1 1 0,-1-1 0,0 1 0,1 0 0,-1 0 0,0 0 0,0 0 0,1 1 0,-1-1 0,0 0 0,1 1 0,-1 0 0,-4 2 0,0-1 125,0 1-15,0 0-1,1 0 0,0 0 0,-1 1 1,1 0-1,0 0 0,1 1 1,-1 0-1,-8 9 0,-3 6 553,-20 30 0,14-18-304,17-23-289,0 1 1,0 0-1,1 0 0,0 1 0,1 0 0,0-1 1,0 1-1,2 1 0,-1-1 0,1 0 0,1 1 1,0-1-1,1 0 0,0 1 0,0-1 1,1 1-1,4 17 0,-1-16-3,-1 1 0,2 0 0,0-1-1,0 0 1,1 0 0,1 0 0,0-1 0,1 0 0,0-1 0,1 1-1,0-1 1,1-1 0,20 18 0,-22-23-76,-1 0 1,0-1-1,1 0 1,0 0-1,0-1 1,0 0-1,1-1 1,-1 1-1,1-2 1,-1 1-1,1-1 1,-1 0-1,1-1 1,0 0-1,0 0 1,-1-1-1,1 0 1,-1-1-1,17-4 1,-7 0 27,0-1-1,0-1 1,-1 0 0,0-1 0,0-1-1,-1 0 1,0-1 0,14-14 0,-21 17-47,16-14 101,-1 0 0,32-39 0,-50 53-120,-1 0-1,1 0 0,-1-1 1,-1 0-1,1 0 0,-1 0 1,-1 0-1,0-1 0,0 0 1,-1 1-1,0-1 0,0-16 1,-1-1 60,-1 1 1,-7-48 0,5 67-70,1-1 1,-1 1-1,0-1 0,-1 1 0,1 0 1,-2 0-1,1 0 0,-1 0 1,0 1-1,0-1 0,-1 1 0,1 0 1,-12-10-1,6 7 13,0 1 0,0 0 0,0 1 0,-1 0 0,0 0 0,-1 2 0,1-1 0,-1 1-1,0 1 1,0 0 0,-1 1 0,1 0 0,-22-1 0,25 3 4,0 1-1,1 0 1,-1 1-1,0 0 1,0 1-1,-16 5 1,23-7-61,0 1-1,0 0 1,0-1 0,0 1 0,0 0-1,0 0 1,1 1 0,-1-1-1,0 0 1,1 0 0,-1 1-1,1-1 1,0 1 0,-1 0 0,1-1-1,0 1 1,0 0 0,0 0-1,0 0 1,0-1 0,0 1-1,1 0 1,-1 0 0,1 0 0,-1 0-1,1 0 1,0 0 0,0 1-1,0-1 1,0 0 0,0 0 0,0 0-1,0 0 1,2 3 0,6 7-1897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4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6824,'0'0'4250,"4"15"-3903,-1-5-273,1 4 38,0 0 0,-1 1 0,-1-1 1,0 1-1,-1 24 0,-28 188 1304,0-10-103,11 12 565,6-79 49,12-112-464,-2-37-1138,9-11-253,15-24-95,-9 13-2843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5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8240,'0'0'4778,"6"14"-4019,-1-4-564,-2-5-106,0 1 0,0-1 1,-1 0-1,0 1 0,0 0 1,0-1-1,-1 1 0,0 0 1,0 0-1,-1-1 0,1 1 1,-1 0-1,-1 0 0,0 8 1,-8 24 802,5-25 8,0 1 0,1 1-1,-1 21 1,4-35-909,1-1-1,-1 0 0,0 0 0,0 1 0,1-1 1,-1 0-1,0 0 0,0 0 0,1 1 0,-1-1 1,0 0-1,1 0 0,-1 0 0,0 0 1,0 0-1,1 0 0,-1 0 0,0 0 0,1 0 1,-1 0-1,0 0 0,1 0 0,-1 0 0,0 0 1,1 0-1,-1 0 0,0 0 0,1 0 1,-1 0-1,0 0 0,0 0 0,1-1 0,-1 1 1,0 0-1,1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4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7528,'0'0'11797,"11"-6"-11425,36-20-8,-43 23-295,1 1 0,0 0 0,0 0-1,0 0 1,0 1 0,0 0 0,0 0 0,0 0 0,1 1 0,-1-1 0,6 2 0,9-2 129,13 0 267,52 3-1,-33 1-117,-22-2-172,-8 1 22,0-2 1,33-3 0,-44 1-119,-1 1-1,1 1 1,0 0 0,-1 1-1,18 3 1,-14-5 294,3 1-135,-8 6-3398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5:37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4416,'0'0'6501,"12"7"-6040,0 0-323,1 2 118,1-1 1,0-1-1,0 0 1,23 7-1,75 6 2265,-50-10-1550,179 30 1152,-200-34-1900,0-2 0,47-1 0,83-10 192,-42 1-65,-57 7-164,15 0-33,118-10 70,-52 4-28,-38 3-38,231-7 292,-256 5-385,335-26 209,-293 25-191,-93 5-6,1-1 0,73-13 0,-74 6-30,1 2 1,70 0 0,82 12-145,-69 0 54,22-12 29,-40 0 17,48-7 56,4 1 33,21 5 65,165 3 112,209 40 204,-398-22-222,11 0 8,74-7 162,-175-9-144,107-15-1,-107-1-68,-61 18-151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00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786 0 3616,'0'0'8566,"-10"10"-8238,8-7-311,-26 27 443,-43 60-1,-35 65 328,57-86-519,-33 59 151,-16 23 81,-97 142 759,134-204-746,-2 5 649,42-54 573,54-86-837,-8 13-3835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02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4512,'0'0'8886,"-10"7"-8507,-34 23-11,39-26-255,0 0 1,0 0-1,0 1 0,0-1 1,1 1-1,0 0 0,0 0 1,0 1-1,1-1 1,0 1-1,-4 9 0,4-6 37,1 0 0,-1 0 0,2 0 0,0 0-1,0 0 1,0 14 0,2-16-46,-1 0 0,1 0 0,0 0 0,1 0-1,0 0 1,0-1 0,5 13 0,-5-16-46,-1 0 0,1 0 0,0 0 0,0 0 0,0 0 0,0 0 0,0 0 0,1-1 1,-1 1-1,1-1 0,-1 0 0,1 0 0,0 0 0,0 0 0,0 0 0,0-1 0,5 3 0,-3-3 17,0 0 0,0 0 0,0-1 0,0 1-1,0-1 1,0 0 0,0-1 0,1 1 0,-1-1 0,0 0-1,0 0 1,-1-1 0,1 1 0,0-1 0,0 0 0,-1-1-1,5-2 1,5-4 198,0-1-1,-1-1 0,20-21 0,-32 34-211,0 0 0,0 1-1,-1-1 1,1 0 0,-1 1 0,0-1-1,1 0 1,-1 1 0,0-1 0,-1 5-1,1 0-4,1-1-39,-1 0 0,1-1 1,0 1-1,1 0 0,-1-1 0,1 1 1,0-1-1,0 0 0,1 0 0,0 0 1,0 0-1,0 0 0,0 0 0,1-1 0,0 1 1,0-1-1,0 0 0,0 0 0,0-1 1,1 1-1,0-1 0,0 0 0,0 0 1,0-1-1,0 0 0,1 1 0,-1-2 1,1 1-1,-1-1 0,1 1 0,-1-2 0,1 1 1,0-1-1,0 1 0,-1-2 0,1 1 1,0-1-1,0 1 0,9-4 0,-1-1 19,0-1-1,0 0 1,0-1-1,-1 0 1,0-1 0,16-14-1,-22 17-10,-1 0 1,-1-1-1,1 1 1,-1-1-1,0-1 0,0 1 1,-1-1-1,0 0 0,0 0 1,-1 0-1,1 0 1,-2-1-1,1 0 0,1-8 1,-3 8 8,0 0 0,-1 0 0,1-1 1,-2 1-1,1 0 0,-1-1 0,-1 1 1,0 0-1,0 0 0,-4-10 0,5 14-17,0 1 0,-1-1 0,0 1 0,0 0 0,0-1 1,0 1-1,0 0 0,0 0 0,-1 1 0,0-1 0,1 0 0,-1 1 0,0-1 0,0 1 0,0 0 0,-1 0 0,1 0 0,0 1 0,-1-1 0,1 1 0,-1 0 0,0 0 0,1 0 0,-8-1 0,2 1 36,0-1 0,1 1 0,-15-6 0,0 0-41,16 2-172,7 5 88,0 0-1,0 0 1,0 0-1,0 0 1,0 0-1,0 0 1,0 0-1,0-1 1,0 1-1,0 0 1,0 0-1,0 0 1,0 0-1,0 0 1,0 0-1,0 0 1,0 0-1,0-1 1,0 1-1,0 0 1,0 0-1,1 0 1,-1 0-1,1-1-1014,-1 1 1014,0 0 1,0 0 0,0 0-1,0 0 1,0 0-1,1 0 1,-1 0-1,0 0 1,0 0-1,0 0 1,0 0-1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04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28 4816,'0'0'7350,"-2"12"-6878,-44 175 1323,-23 96 891,58-244-2334,8-28-194,0-1-1,1 1 0,0 0 1,-1 19-1,2-26-41,1 0 0,-1 0 0,0 0 0,0 0 0,0 0 0,-2 5 0,-2 5 1183,5-28-949,49-188 84,29-101 82,-72 288-419,1 1 0,-1 0 0,2 1 0,12-18 0,-17 27-81,5-11 67,-7 13-59,0 1 0,-1-1 0,1 1 1,0-1-1,0 1 0,0-1 0,0 1 0,0 0 0,1-1 0,-1 1 1,0 0-1,1 0 0,-1 0 0,1 0 0,1-1 0,19 28 456,-7 10-219,19 74 0,-5-12 169,-28-96-412,14 35 218,-14-35-212,0 0 1,0-1 0,0 1 0,1 0-1,-1 0 1,1-1 0,-1 1-1,1 0 1,-1-1 0,1 0-1,0 1 1,0-1 0,0 0 0,3 2-1,-4-3-10,1 0 0,-1 0 1,0 0-1,0 0 0,0 0 0,1 0 0,-1-1 0,0 1 0,0 0 0,0-1 0,1 1 0,-1-1 0,0 1 1,0-1-1,0 1 0,0-1 0,0 0 0,0 0 0,0 1 0,0-1 0,0 0 0,1-2 0,20-26 138,-16 21-134,4-6 25,0-1 1,-1 0 0,-1-1 0,-1 1 0,0-2 0,-1 1 0,0-1-1,5-32 1,12-46 304,-18 83-291,-4 11-52,0 0 0,-1 0-1,1 0 1,0 0 0,-1 0-1,1 0 1,-1 0-1,0 0 1,1-1 0,-1 1-1,0 0 1,0-1 0,0 1-4,0 1 0,0-1 0,0 1 1,0 0-1,0-1 0,0 1 1,0-1-1,0 1 0,1 0 1,-1-1-1,0 1 0,0-1 0,0 1 1,0 0-1,1-1 0,-1 1 1,0 0-1,0-1 0,0 1 1,1 0-1,-1 0 0,0-1 1,1 1-1,-1 0 0,0 0 0,1-1 1,-1 1-1,0 0 0,1 0 1,-1 0-1,0 0 0,1-1 1,0 1-1,16 3 20,-13-1-19,0 0 0,1 0 0,-1 0 0,0 0 0,5 5 0,3 7 15,0 1-1,0 0 1,-2 0 0,0 1-1,15 32 1,28 91 84,-16-30 88,23 114 0,-58-210-139,-1 0 0,0 0 1,-2 15-1,1-4 172,5-36-3819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09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4216,'0'0'17954,"-6"10"-17755,-1 1-138,3-6-34,1 0 1,-1 0-1,2 0 1,-1 1 0,0-1-1,1 1 1,0 0-1,0-1 1,1 1-1,0 0 1,-1 6 0,-8 107 792,8 227 0,6-245-438,1 19 242,-3-55-52,-1-19 478,1-49-1079,0 0 1,-1 1-1,1-1 1,-1 0-1,0 0 1,0 0-1,1-4 1,3-12-3460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1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5520,'0'0'16509,"11"1"-16252,136 5 710,-71-5-358,-20 2 248,77 12-1,-107-9-5,32 12 0,-55-17-791,2 2 95,-5-3-150,0 0 1,0-1-1,0 1 0,0 0 0,0 0 1,0 0-1,0 0 0,0 0 0,0-1 0,0 1 1,0 0-1,0 0 0,0 0 0,0 0 1,0 0-1,0 0 0,0-1 0,0 1 0,0 0 1,0 0-1,1 0 0,-1 0 0,0 0 1,0 0-1,0 0 0,0 0 0,0-1 0,0 1 1,0 0-1,0 0 0,1 0 0,-1 0 1,0 0-1,0 0 0,0 0 0,0 0 1,0 0-1,0 0 0,1 0 0,-1 0 0,0 0 1,0 0-1,0 0 0,0 0 0,0 0 1,1 0-1,-1 0 0,0 0 0,0 0 0,0 0 1,0 0-1,0 0 0,0 0 0,1 0 1,-1 0-1,0 0 0,0 1 0,0-1 0,-7-15-262,-3-19-532,7 23-2364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19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1004 0 4912,'0'0'7057,"-15"17"-6650,-106 133 402,3-14 62,6-9-191,-126 166 793,104-148-288,32-38 158,-49 53 2618,144-156-3862,2 0-5,10-5-240,4-3-2808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20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62 5920,'0'0'7600,"-11"8"-7115,-6 5-134,0 1 1,1 1-1,-27 33 0,36-39-190,-4 6 253,0 0 0,2 0 0,-1 1 0,-10 27 0,16-31-137,0 0 1,0 0 0,-2 20-1,5-28-192,1 0-1,0 0 1,0 0-1,0 0 1,0 0-1,1 0 1,-1 0-1,1 0 1,0 0-1,0 0 1,1-1-1,-1 1 1,1 0-1,-1-1 1,4 6-1,-4-9-53,0 1-1,0 0 0,0 0 1,0-1-1,-1 1 0,1 0 1,0-1-1,0 1 0,0-1 1,0 1-1,1-1 0,-1 1 1,0-1-1,0 0 0,0 0 1,0 1-1,0-1 0,0 0 1,1 0-1,-1 0 0,0 0 1,0-1-1,0 1 0,0 0 1,0 0-1,2-1 0,30-14 370,-27 12-317,16-8 236,0-1 0,-1-1-1,0-1 1,36-32 0,-57 46-310,0 0-1,0 0 0,0-1 1,0 1-1,1 0 0,-1 0 1,0 0-1,0 0 0,0 0 1,0 0-1,1 0 0,-1-1 1,0 1-1,0 0 0,0 0 1,1 0-1,-1 0 0,0 0 1,0 0-1,0 0 0,1 0 1,-1 0-1,0 0 0,0 0 1,0 0-1,1 0 0,-1 0 1,0 0-1,0 1 0,0-1 1,1 0-1,-1 0 1,0 0-1,0 0 0,0 0 1,0 0-1,1 0 0,-1 1 1,0-1-1,0 0 0,6 11 181,2 18-25,-7-21-134,1-1 0,0 1 0,1-1 0,-1 0 0,1 0 0,1 0 0,-1 0 0,1 0 0,6 6 0,-8-10-7,1 0 0,0 0 0,0 0-1,0 0 1,0 0 0,0-1 0,0 0-1,1 1 1,-1-1 0,1-1 0,0 1 0,0 0-1,-1-1 1,1 0 0,0 0 0,0 0 0,0 0-1,0-1 1,5 1 0,-3-1 7,0 0 1,0 0-1,-1 0 1,1-1-1,0 0 0,-1 0 1,1 0-1,-1-1 1,1 0-1,-1 0 0,1 0 1,-1 0-1,0-1 1,0 0-1,0 0 1,-1-1-1,1 1 0,-1-1 1,0 0-1,6-6 1,-2-1 21,0 0 0,0-1 0,-1 0 0,-1 0 0,0-1 0,0 1 1,-1-1-1,-1 0 0,5-25 0,-6 20 32,0 0 0,-2 0-1,0 0 1,-1 0 0,0 0 0,-2-1 0,-3-17 0,3 30-33,0-1 1,0 1 0,-1-1 0,0 1 0,0 0 0,-1 0 0,1 1-1,-7-8 1,8 11-15,0-1-1,0 0 0,0 1 1,-1-1-1,0 1 0,1 0 1,-1 0-1,0 0 1,0 0-1,0 0 0,0 0 1,0 1-1,0 0 0,-1 0 1,1 0-1,0 0 0,-6-1 1,6 0-23,9 1-375,3 2-3225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6:21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26 113 6632,'0'0'2705,"-3"-10"-2064,-1-3-374,3 8-29,-1 0-1,1 0 1,0 0-1,0 0 1,0 0-1,1 0 1,0-7-1,0 10-78,0 1-1,1 0 1,-1 0 0,1 0-1,-1 0 1,1-1 0,0 1-1,-1 0 1,1 0 0,0 0 0,0 0-1,0 1 1,-1-1 0,1 0-1,0 0 1,0 0 0,1 1-1,-1-1 1,0 0 0,0 1-1,0-1 1,0 1 0,0 0-1,2-1 1,29-8 1624,-12 5-1205,-14 2-330,-1 0-1,1 1 1,0 0-1,0 0 1,0 1-1,11 0 1,-16 0-197,0 0 1,0 1-1,0-1 1,0 0 0,0 1-1,0-1 1,0 1-1,0-1 1,0 1-1,0-1 1,0 1 0,0 0-1,0-1 1,-1 1-1,1 0 1,0 0-1,1 1 1,-2 0 16,1 0 0,0-1 0,0 1 0,-1 0 0,1 0 0,-1 0 0,1 0 0,-1 0 0,0 0 0,0 0 0,0 0 0,-1 4 0,0 0 31,0 0-1,-1 0 1,0-1 0,0 1 0,0 0-1,-1-1 1,0 0 0,-6 9 0,-30 37 387,-6-8-3,33-33-242,1 2 1,-16 17 0,26-28-228,1-1 1,0 1 0,0-1 0,0 0 0,1 1 0,-1-1 0,0 1 0,0-1 0,0 1 0,0-1 0,0 1-1,0-1 1,1 1 0,-1-1 0,0 0 0,0 1 0,1-1 0,-1 1 0,0-1 0,1 0 0,-1 1 0,0-1-1,1 0 1,-1 1 0,0-1 0,1 0 0,-1 0 0,1 0 0,-1 1 0,0-1 0,1 0 0,-1 0 0,1 0-1,-1 0 1,1 0 0,-1 1 0,1-1 0,18 6 141,-1-5-33,-1 0 0,0-1 0,0-1 0,0-1 0,0 0 0,28-8 0,41-5 296,-76 14-614,18-2 491,-12 1-3613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7:08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0 835 4312,'0'0'13937,"11"5"-13697,-6-3-210,3 2 51,1 0 1,-1-1-1,0 0 1,1-1-1,0 0 1,0 0-1,-1-1 1,1 0 0,10 0-1,19-5 152,67-9 431,-91 10-532,0 0 0,0-1 0,-1-1-1,1 0 1,15-8 0,-26 11-119,0 0 1,0 0-1,0 0 1,0 0-1,0-1 1,-1 1-1,1-1 1,-1 0-1,0 0 1,1 0-1,-1 0 1,0 0-1,-1 0 0,1-1 1,2-5-1,-3 3 36,0 1 0,0-1-1,0 0 1,0 0 0,-1 0-1,0 0 1,0 0-1,-3-11 1,-1 0 99,0 1 0,-1 0 0,-1 0-1,0 1 1,-2 0 0,-8-15 0,1 10 150,0 1 0,0 0 0,-34-29 0,19 19-73,21 21-143,1-1-1,0 0 1,0-1-1,1 1 0,0-2 1,1 1-1,0-1 1,0 0-1,1 0 1,1 0-1,-6-24 1,7 26-12,1-1 0,0 1 1,1 0-1,0-1 1,0 1-1,1-1 1,0 0-1,1 1 0,0-1 1,4-15-1,-2 17-8,-1 0 0,2 0 0,-1 0 0,1 0 0,1 0 0,9-12 0,-11 15-39,1 0 1,0 1 0,0 0 0,1 0-1,-1 0 1,1 0 0,0 1 0,0 0 0,0 0-1,0 0 1,7-3 0,25-10 96,-30 11-88,1 2-1,0-1 0,0 1 0,9-3 0,14-4 36,-25 7-52,-1 1 0,1 0-1,0 1 1,0-1 0,-1 1 0,1 0-1,7 0 1,-2 1-4,-1 1 0,1 0 1,-1 0-1,1 1 0,-1 0 0,1 1 0,-1 0 0,0 1 0,0 0 0,-1 1 0,17 10 1,-20-10-9,-1 1 0,1 1 0,-1-1 0,0 1 0,5 9 1,6 9 22,-7-11-15,-2 0 0,1 1 0,-2 0 0,0 0 0,-1 0 0,0 1 0,4 27 0,6 19-25,-11-47 28,-1 1-1,-1-1 0,0 1 0,-1 0 0,-1 0 0,0-1 0,-2 1 0,-2 18 0,0-18 14,0 1-1,-1-1 1,-14 30 0,11-27 23,-9 32 1,13-41-24,4-10-25,0 1 0,0-1 0,-1 1 1,1-1-1,0 1 0,0-1 0,0 1 0,0-1 0,0 1 0,0-1 0,0 0 0,0 1 0,0-1 0,0 1 0,0-1 0,0 1 0,0-1 0,0 1 0,0-1 0,1 1 0,-1 0 0,3 7 5,3 5-46,13-5 36,-11-6 2,0-1 0,0 0-1,0 0 1,1 0 0,-1-1-1,12-1 1,6 0 14,36 8 22,-61-7-187,6-1-13,-6-5-4429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5:2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 6632,'0'0'5674,"-12"2"-5110,-1 0-323,1 0 1,-1 2-1,1-1 0,0 2 0,0 0 0,-13 7 0,7 0 210,0 0 0,1 1 0,0 2 0,1-1 1,1 2-1,0 0 0,2 1 0,-1 0 0,-17 32 0,19-28-85,2 0 1,0 1-1,1 1 1,1 0-1,0 0 1,2 0-1,2 1 1,-4 35-1,7-37-196,2 1 0,1-1 0,0 0 0,2 0 0,0 0 0,2 0 0,0 0 0,18 38 0,-18-47-111,0-1 1,2 0 0,-1-1 0,1 1 0,1-1-1,0-1 1,11 10 0,-13-14-34,-1-1 1,1 0-1,1 0 0,-1-1 0,1 1 1,-1-2-1,1 1 0,0-1 0,0 0 1,1-1-1,-1 0 0,12 2 1,12-1 37,1-1 1,-1-2 0,0-1-1,1-1 1,36-8 0,-52 6-24,0 0-1,0-1 1,-1-1-1,0 0 1,0-1 0,0-1-1,-1 0 1,0-2 0,-1 1-1,0-2 1,17-15 0,-18 14 43,-2-1 0,1 0 0,-1-1 0,11-18 0,-18 24-34,-1 1 1,1-1-1,-1 0 0,-1 0 1,1-1-1,-1 1 1,-1 0-1,0-1 0,0 1 1,0-16-1,-3 8 13,0 0 0,-1 0-1,0 0 1,-1 1 0,-1 0-1,0-1 1,-2 2 0,1-1-1,-2 1 1,-9-14 0,-4-4 81,-2 2 0,-1 0 0,-32-30-1,38 44-21,-1-1 0,0 2 0,-1 1 0,-1 0-1,-42-20 1,54 31-93,0 0 0,-1 0 0,1 1-1,-1 0 1,0 1 0,1 0 0,-1 0 0,0 1-1,1 1 1,-1-1 0,0 2 0,1-1 0,-1 1-1,1 1 1,-1 0 0,1 0 0,0 1 0,0 0 0,1 0-1,-1 1 1,1 0 0,-13 11 0,16-11-31,-1 0 1,1 0-1,0 1 1,1 0-1,-1 0 1,1 0-1,1 1 1,-1-1-1,-5 15 1,5-7-1092,-1 1 1,2 0-1,-3 19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7:10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0 4616,'0'0'14063,"-10"7"-13777,-33 19-9,42-25-238,0-1 1,-1 1-1,1-1 1,0 1-1,-1-1 0,1 1 1,-1-1-1,1 0 1,-1 0-1,1 0 0,-1 0 1,1 0-1,-1 0 0,1 0 1,-1 0-1,1-1 1,0 1-1,-1 0 0,1-1 1,-1 0-1,1 1 1,0-1-1,-1 0 0,1 1 1,-1-2-1,-12-4 464,7 6-303,0 0 0,0 1 0,0 0 0,0 0 0,-13 4 0,17-4-150,1 0-1,-1 0 1,0 1 0,0-1-1,0 1 1,1 0-1,-1 0 1,1 0-1,0 0 1,-1 0-1,1 1 1,0-1-1,0 0 1,1 1-1,-3 3 1,-1 3 82,3-7-93,1 1 0,-1 0-1,0 0 1,1-1 0,0 1-1,0 0 1,0 0 0,0 0-1,0 0 1,0 0-1,1 1 1,0-1 0,-1 0-1,1 0 1,0 0 0,1 0-1,0 7 1,0-6 9,0 0 0,1 1 0,-1-1 1,1 0-1,0 0 0,0 0 0,0 0 0,1 0 0,-1 0 0,1-1 1,0 1-1,0-1 0,1 0 0,5 5 0,-3-4 16,0 0 0,0 0-1,1-1 1,0 0 0,0 0 0,0-1-1,0 0 1,10 2 0,-2-1 16,-1-2 1,1 0-1,-1 0 1,1-2-1,-1 0 0,1 0 1,-1-1-1,25-8 1,99-43 124,-86 29-3745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7:17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4512,'0'0'14294,"11"-2"-13995,-4 1-250,19-2 574,33-8 1,-54 10-534,0-1 1,1 1-1,-1 1 1,0-1-1,0 1 1,1 0-1,-1 0 0,0 0 1,1 1-1,-1 0 1,0 0-1,0 0 1,0 1-1,1 0 1,-2 0-1,1 0 1,0 0-1,0 1 1,-1 0-1,7 4 1,-10-5-69,0 0 1,0 0-1,0-1 1,0 1-1,-1 0 1,1 0-1,0 0 1,-1 0-1,0 0 1,1 0-1,-1 0 1,0 0-1,0 0 1,0 0-1,0 0 1,0 0-1,-1 0 1,1 0 0,-1 0-1,1 0 1,-1 0-1,0 0 1,0 0-1,-1 3 1,-5 9 48,0-1 1,-11 16 0,13-22-40,-6 10 19,6-9 0,0 1 0,-1-1 0,-1 1 0,1-2-1,-13 12 1,16-15-31,-1-1 0,1 1 0,0 0 0,1 0 0,-1 0 0,1 0 1,-3 5-1,3-4 21,-1 0 0,0 0 0,0-1 0,-7 9 0,-3 11 108,16-25-142,0-1 1,0 0-1,1 1 1,-1-1-1,0 1 1,1 0-1,-1 0 1,1 0-1,6 0 1,11-4 5,8-3 33,0 0-1,39-3 1,-35 4 50,-25 5-60,0 0 1,0 0-1,16 0 1,-6 4 37,-16-1-72,-1-1 0,1 0 1,-1 1-1,1-1 0,0 0 0,-1 0 0,1 0 0,-1 0 1,1 0-1,0 0 0,-1-1 0,1 1 0,-1 0 0,1-1 1,-1 1-1,1-1 0,-1 0 0,1 1 0,-1-1 0,2-1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7:24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5320,'0'0'10465,"11"-7"-10070,36-20-14,-41 25-257,-1 0 1,1-1-1,-1 2 1,1-1-1,0 1 1,0 0-1,8-1 0,13-2 383,132-30 1119,-129 28-1063,63-6-1,-45 8-186,-25 3-142,1 1 0,-1 1 0,46 8 1,-62-8-193,12 3 96,-1 0-1,23 10 1,13 4 211,-49-17-315,18 6 163,0-1-1,1-2 1,37 4-1,124 7 1487,-170-14-1460,1 0-1,26-4 1,4 1 270,-46 2-481,1 0 0,0 0 0,-1 0 0,1 0 0,-1 0 1,1 0-1,-1 0 0,1 0 0,-1 1 0,0-1 0,1 0 0,-1 0 0,1 0 0,-1 1 0,1-1 0,-1 0 0,1 0 0,-1 1 0,0-1 0,1 1 0,-1-1 0,0 0 0,1 1 1,4 4-3735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5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0 230 4416,'0'0'14385,"11"-11"-14035,67-61 596,-52 44-193,-20 20-535,0 1 0,1 1 0,0-1-1,7-5 1,-13 12-196,-1 0-1,1-1 0,-1 1 0,1 0 1,-1-1-1,1 1 0,-1 0 0,1 0 1,-1 0-1,1-1 0,-1 1 0,1 0 1,-1 0-1,1 0 0,0 0 1,-1 0-1,1 0 0,-1 0 0,1 0 1,-1 0-1,1 0 0,0 1 0,-1-1 1,1 0-1,-1 0 0,1 0 0,-1 1 1,1-1-1,-1 0 0,1 1 0,1 1 24,-1-1 0,0 0 0,0 1 0,0-1 0,0 1-1,0 0 1,0-1 0,-1 1 0,2 3 0,6 38 485,-7 39-21,-2-52-289,4 45 0,-2-66-162,1 1 1,0-1-1,1 1 1,-1-1-1,2 0 1,-1 0-1,1 0 1,10 14 0,-11-18-34,1 0 0,-1-1 0,1 1 0,1-1 0,-1 0 0,1 0 0,-1-1 0,1 1 1,0-1-1,0 0 0,1-1 0,-1 1 0,0-1 0,8 2 0,-9-3-15,0 0 0,0 0 0,0 0 0,0-1-1,0 0 1,0 0 0,0 0 0,0 0 0,0-1 0,0 1 0,0-1-1,0 0 1,0 0 0,-1-1 0,1 1 0,0-1 0,-1 0-1,1 0 1,-1 0 0,1 0 0,3-4 0,0-2 8,1 0 0,-1 0-1,-1-1 1,0 0 0,0 0 0,-1 0 0,0-1 0,0 0 0,-1 0-1,4-19 1,2-10 161,6-61 0,-15 88-132,4-39 109,-4 31-79,1 0-1,5-22 1,-6 39-69,1 0 1,-1-1 0,1 1 0,-1 1 0,1-1 0,0 0 0,0 0 0,0 1-1,0-1 1,1 1 0,-1 0 0,1-1 0,-1 1 0,1 0 0,0 1 0,0-1-1,0 0 1,0 1 0,0 0 0,0-1 0,0 1 0,0 0 0,1 1 0,4-2 0,6 0 27,-1 1 1,0 0 0,1 1 0,20 2 0,-3 4 99,-27-4-88,1-1 1,-1 0 0,1 0-1,0 0 1,-1-1 0,1 1-1,0-1 1,0 0-1,-1 0 1,9-2 0,-5-2-100,-1 0-3949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6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3912,'0'0'13951,"5"12"-13609,15 38-13,-19-47-273,0 1 0,-1-1 0,1 1 0,-1-1 0,0 1 1,0 0-1,0-1 0,0 1 0,-1-1 0,1 1 0,-1 0 0,0-1 0,0 1 0,0-1 0,-1 0 0,-2 6 0,-3 7 203,-1 6 150,-11 39 354,18-57-689,0 0 1,0 0-1,1 0 1,0-1 0,0 1-1,0 0 1,0 0-1,0 0 1,1 0 0,0 0-1,0 0 1,0-1-1,1 5 1,-1-6-46,0-1-1,0 1 1,0-1-1,0 1 1,0-1 0,0 0-1,0 1 1,0-1-1,1 0 1,-1 0 0,0 0-1,1 0 1,-1 0-1,1 0 1,0 0 0,-1 0-1,1-1 1,-1 1-1,1-1 1,2 1 0,-1 0 14,0-1-1,0 0 1,0 0 0,0 0 0,0-1 0,0 1 0,0-1 0,0 1 0,0-1 0,5-2-1,-1 0 10,-1 0-1,0-1 0,0 1 0,0-1 0,0 0 0,0-1 0,-1 1 1,0-1-1,6-8 0,4-5 112,-6 7-3674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15616,'0'0'0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7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5624,'0'0'4402,"11"-6"-3812,-6 3-542,65-33 949,-60 31-676,1 1 0,-1 0 1,1 0-1,0 1 1,20-2-1,-28 5-228,0 0 0,0 0-1,0 0 1,0 0 0,0 1 0,0 0 0,0-1-1,0 1 1,0 0 0,0 1 0,-1-1 0,1 0 0,0 1-1,-1-1 1,1 1 0,-1 0 0,0 0 0,1 0 0,-1 0-1,0 0 1,0 1 0,0-1 0,-1 1 0,3 3-1,2 6 194,0 0 0,-1 0 0,-1 0 0,4 18 0,-1-8 150,8 40 571,-11-41-381,1 0 0,11 27 1,-15-46-565,-1-1 0,1 1 0,-1-1 0,1 1 0,0-1 1,0 1-1,0-1 0,0 1 0,0-1 0,0 0 0,0 1 0,0-1 1,1 0-1,-1 0 0,0 0 0,1 0 0,-1 0 0,1 0 0,-1 0 1,1-1-1,0 1 0,-1 0 0,1-1 0,0 1 0,1-1 0,0 0-45,-1-1-1,1 1 0,-1-1 0,0 0 0,1 1 0,-1-1 1,0 0-1,1-1 0,-1 1 0,0 0 0,0-1 0,0 1 1,0-1-1,0 0 0,0 1 0,-1-1 0,3-3 0,15-17-2934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7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0 10344,'0'0'2554,"-11"14"-2300,-3 5-165,-4 4 132,-38 38 1,-7-4 292,-18 18 273,34-24 444,-70 98 0,88-115-984,-2 2 76,29-33-531,0 0 0,1-1 0,-1 1 1,1 0-1,0 0 0,0 0 0,0 0 1,0 0-1,0 1 0,1-1 0,-1 6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8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6224,'0'0'12230,"12"6"-11749,0 2-338,-6-4-76,0-1 0,0 1 1,0-1-1,0 0 0,1-1 1,-1 0-1,1 0 0,-1 0 0,1-1 1,9 1-1,40 4 666,182 10 1786,-233-16-2420,1 0-1,0-1 1,0 1 0,-1-2-1,10-1 1,-13 2-104,-1 1 0,0-1 0,1 1 0,-1-1-1,0 1 1,0-1 0,1 0 0,-1 0 0,0 1 0,0-1-1,0 0 1,0 0 0,0 0 0,0 0 0,0 0 0,0-1 0,0 1-1,-1 0 1,1 0 0,0-1 0,-1 1 0,1 0 0,-1 0 0,1-1-1,-1 1 1,0-1 0,1-1 0,2-9-842,-1 9-1986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39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7736,'0'0'8305,"10"-2"-7840,195-14 2084,-161 17-1975,-32 0-346,0-1 0,0 0 0,0 0 0,-1-1 0,1-1 0,19-4 0,-14 3-23,-10 2-2902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3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571 475 4816,'0'0'10089,"-10"-10"-9866,-15-15 171,-27-35 0,48 55-323,-1-1 1,0 1-1,1 0 1,-2 1-1,1-1 1,0 1 0,-1 0-1,0 0 1,0 1-1,0-1 1,-1 1-1,1 1 1,-1-1 0,1 1-1,-1 0 1,0 1-1,0 0 1,0 0 0,0 0-1,0 1 1,0 0-1,-9 1 1,8 0-24,-1 1 0,1 0-1,0 0 1,0 1 0,0 0 0,0 0 0,1 0 0,-1 1 0,1 1 0,0-1-1,0 1 1,1 0 0,-1 1 0,1 0 0,0 0 0,0 0 0,1 0 0,-6 10-1,4-7-7,2 1-1,-1-1 0,1 1 1,0 0-1,1 0 0,0 0 1,1 0-1,0 1 0,1 0 1,0-1-1,-1 22 0,2-25-6,1 1 0,0-1 0,1 1-1,0 0 1,0-1 0,1 1-1,0-1 1,0 0 0,1 1 0,4 9-1,2-2 53,-5-7-45,1 0 0,0 0-1,1-1 1,12 14-1,-16-18 10,1-1-1,0 0 0,1 0 1,-1 0-1,0 0 0,1 0 1,-1-1-1,1 0 0,-1 0 1,1 0-1,0 0 0,-1 0 0,1-1 1,0 1-1,6-1 0,-13 1 29,-1-1 1,1 1-1,-1 0 0,1 1 0,-1-1 0,1 1 0,0-1 0,-1 1 0,-4 4 0,-37 27-72,25-17 70,-6 5-30,1 1 0,1 0-1,1 2 1,-26 35 0,46-55-36,1 0 1,-1 1-1,1-1 0,0 1 0,1-1 1,-1 1-1,1-1 0,-1 1 1,1 0-1,1 0 0,-1 0 1,1-1-1,0 1 0,0 0 0,0 0 1,1 0-1,-1 0 0,1 0 1,0-1-1,1 1 0,-1 0 0,1-1 1,0 1-1,0-1 0,0 0 1,1 1-1,0-1 0,0 0 0,0-1 1,4 6-1,0-4 5,1 1-1,-1-1 1,1 0-1,0-1 1,1 0 0,-1 0-1,1 0 1,-1-1-1,1-1 1,0 0 0,0 0-1,0 0 1,0-1-1,0-1 1,1 1 0,-1-1-1,13-2 1,13-4 36,0 0 0,-1-3-1,40-14 1,-60 18-26,13-3 35,0-1 1,-1-2-1,0 0 0,-1-2 1,0-1-1,-1-1 0,38-31 1,-20 8 14,-2-3 1,-2-1 0,-2-1-1,-1-3 1,-3 0 0,-2-2-1,41-88 1,-62 113-45,-2 0 0,0-1 0,-2 0-1,0 0 1,-2 0 0,-1 0 0,-1-1 0,0 1 0,-7-44 0,4 52-2,-1 0 1,-5-16 0,6 27-17,0 0 1,1 0-1,-2 0 1,1 0-1,-1 1 1,1-1-1,-1 1 1,0 0 0,-1 0-1,-4-5 1,8 9-13,-1-1 1,0 1-1,0-1 1,0 1-1,0-1 1,0 1-1,0-1 1,-1 1-1,1 0 1,0 0-1,0 0 1,0 0 0,0-1-1,0 1 1,0 1-1,0-1 1,0 0-1,-1 0 1,1 0-1,0 1 1,0-1-1,0 0 1,0 1-1,0-1 1,0 1-1,0-1 1,0 1 0,0-1-1,1 1 1,-1 0-1,-1 1 1,-28 29-62,26-27 55,-13 17-30,0 0 0,1 2 0,1 0 0,2 0 0,0 2 0,1-1 0,2 1 0,0 1 0,-11 52 0,18-62 24,-2 9-32,1 1 0,0 0 0,2 0 0,2 37 0,3-32 5,1-2-1,1 1 1,13 44 0,-14-63 29,0-1 1,0 0-1,1 0 1,0 0 0,1-1-1,0 1 1,0-1-1,1-1 1,0 1 0,1-1-1,0 0 1,16 12-1,-17-15-4,-1 0 0,-1 0 0,11 12 0,-13-13 6,1 0 1,-1 0-1,1 0 0,0 0 0,1-1 0,-1 0 0,1 0 0,8 5 1,-4-5 21,-1 0 0,1-1 1,0 0-1,0 0 0,0-1 1,0 0-1,1-1 0,-1 0 1,0-1-1,0 1 1,0-2-1,0 1 0,0-1 1,0-1-1,0 1 0,14-8 1,-11 4 34,0 0 0,0-1 0,-1 0 0,1-1 1,-2 0-1,1 0 0,-1-2 0,-1 1 1,1-1-1,12-19 0,-20 26-34,0-1 0,0 0-1,-1 1 1,0-1 0,1 0 0,-1 0-1,0 0 1,-1 0 0,1 0 0,-1 0 0,0 0-1,0 0 1,0 0 0,-1 0 0,1 0 0,-1 0-1,0 0 1,0 0 0,-3-7 0,2 7-2,1 0 1,-1 0-1,-1 0 1,1 0 0,-1 0-1,1 0 1,-1 0-1,0 1 1,0 0 0,-1-1-1,1 1 1,-1 0-1,0 1 1,1-1-1,-1 1 1,-8-4 0,8 5-5,0 0 0,0 0 0,0 0 0,0 1 1,0 0-1,0 0 0,0 0 0,0 1 0,0-1 1,0 1-1,0 0 0,0 0 0,1 0 0,-1 0 1,0 1-1,1-1 0,-5 4 0,-7 4 5,1 0-1,-22 19 1,30-23-12,3-3-7,1 0 1,-1 1-1,1-1 1,0 0 0,-1 1-1,1 0 1,1 0-1,-1-1 1,0 1 0,1 0-1,-1 0 1,1 0-1,0 1 1,0-1 0,0 0-1,1 0 1,-1 4-1,1-2-1,0 0-1,0 0 0,1 0 0,-1 0 0,1 0 0,1 0 0,-1-1 0,1 1 0,-1 0 0,5 6 0,-1-1 5,1-1 0,0-1 0,1 1 0,0-1-1,0 0 1,1 0 0,-1-1 0,2 0-1,17 11 1,-13-10 18,1 0 0,0-1 0,0 0 0,0-2-1,1 1 1,0-2 0,21 4 0,-23-6-4,-1 0 0,1-1 0,-1-1-1,24-2 1,-30 1 4,1-1-1,0 1 0,-1-2 1,1 1-1,-1-1 0,0 0 1,0 0-1,0 0 0,0-1 1,9-8-1,-2 1 18,-1 0 0,0 0 0,0-2 0,-2 1 1,1-2-1,8-15 0,-6 8 57,25-32 0,-33 47-73,0 0-1,1 0 0,0 1 0,0 0 0,0 0 1,1 1-1,-1-1 0,1 1 0,9-3 1,16-9 31,-26 12-40,1 0 1,0 1 0,0 0-1,0 0 1,8-1 0,-6 2-7,-1 1 0,1 0 0,0 1 0,0 0 1,0 0-1,0 1 0,0 0 0,0 0 1,0 1-1,0 0 0,10 5 0,-15-6 4,-4-1-3,1 1 1,0-1-1,-1 0 1,1 0 0,0 0-1,-1 1 1,1-1-1,-1 0 1,1 1-1,0-1 1,-1 0-1,1 1 1,-1-1-1,1 1 1,-1-1 0,1 1-1,-1-1 1,0 1-1,1-1 1,-1 1-1,0-1 1,1 1-1,-1 1 1,-19 1 121,-33 7 13,-93 32-1,140-41-124,-1 1 0,1 0 1,0 0-1,1 1 0,-1-1 0,0 1 0,1 0 1,-1 0-1,1 1 0,0 0 0,0-1 1,-4 7-1,5-7-14,1-1 0,0 1 0,0 0 0,0 0 0,0 0 0,1 0 0,-1 0 0,1 1 1,0-1-1,0 0 0,0 1 0,0-1 0,1 0 0,0 1 0,-1-1 0,1 1 0,0-1 0,0 1 0,1-1 0,-1 1 0,1-1 0,1 6 1,0-5-2,0 0 0,0 0 0,1 0 0,-1-1 1,1 1-1,-1-1 0,1 1 0,0-1 1,1 0-1,-1 0 0,0-1 0,1 1 1,0-1-1,-1 1 0,1-1 0,0 0 0,0-1 1,6 3-1,8 2-6,1-1 0,32 5 0,-50-10 8,17 2 4,0-1 0,0-1 0,0 0 0,0-1 0,0-1-1,0-1 1,0-1 0,0 0 0,-1-1 0,0-1 0,0-1 0,17-8 0,0-3 9,-1-2 1,-1-1 0,-1-1-1,48-45 1,-66 54-1,-1 0 0,0-1 0,-1-1 0,-1 0 0,0 0 0,-1-1 0,-1 0 0,0-1 0,-1 0 0,5-19 0,3-21 29,13-104 1,-20 101-22,12-135 46,-15 124-22,-4 56-32,-1-1 0,-1 0 0,-3-16 0,2 15-6,3 17-10,-1 0 0,0 0 0,0-1 0,0 1 0,0 0-1,0 0 1,0-1 0,0 1 0,0 0 0,0-1 0,0 1 0,0 0 0,0-1 0,0 1 0,0 0 0,0 0 0,0-1 0,0 1 0,0 0 0,0-1 0,-1 1 0,1 0-1,0 0 1,0-1 0,0 1 0,0 0 0,-1 0 0,1-1 0,0 1 0,0 0 0,0 0 0,-1 0 0,1 0 0,0-1 0,0 1 0,-1 0 0,1 0 0,0 0 0,-1 0-1,1 0 1,0 0 0,-1 0 0,-8 13-107,-5 26 0,7-9 38,-7 46 0,-1 8-73,13-69 114,0 1 0,0 0 0,2 28 0,1-24-24,-4 36 0,-3 3-66,4 108-1,4-83 44,4 33 15,-5-101 63,-1-1 0,1-1 0,1 0 0,5 21 0,-5-32 2,-1-1 0,0 1 0,1-1 0,0 0 0,-1 1 0,1-1 0,0 0-1,0 0 1,0-1 0,0 1 0,1 0 0,-1-1 0,0 1 0,1-1 0,-1 0 0,1 0 0,0 0 0,-1 0-1,1 0 1,0 0 0,-1-1 0,1 1 0,0-1 0,5 0 0,2 1 9,0-1 0,0 0 0,0-1 0,0 0 0,14-4 0,-13 2 0,-1-1 0,0 0 0,-1 0 1,1-1-1,-1-1 0,0 1 1,0-1-1,0-1 0,-1 0 0,8-8 1,-6 5 6,-1 0 0,-1-1 1,0 0-1,0 0 0,-1 0 1,-1-1-1,9-22 0,-10 18 15,-1-1 0,-1 1 1,-1-1-1,1-28 0,-1 22 11,-2 20-28,0 0 0,1 0 0,-1-1 1,0 1-1,0 0 0,-1 0 0,1 0 1,-1-1-1,1 1 0,-1 0 0,0 0 1,0 0-1,-1 0 0,1 0 0,0 1 1,-1-1-1,0 0 0,0 1 0,0-1 1,0 1-1,0-1 0,0 1 0,-1 0 1,1 0-1,-5-3 0,-6-3 109,13 8-101,26 21-122,-15-8 59,0 2 1,-1 0-1,0 0 1,-1 1-1,-1 0 0,-1 0 1,10 32-1,-4-13 25,-10-27 8,0 0 0,1 0 0,0 0 0,0 0 0,1 0 0,10 12-1,-13-18 4,1 1-1,0-1 1,0 0-1,0 0 1,0 0-1,0 0 1,0-1-1,0 1 1,1-1-1,-1 0 1,1 0-1,-1 0 1,1 0-1,-1-1 1,1 1-1,-1-1 1,1 0-1,7 0 1,-2-1 15,1-1-1,-1 0 1,1 0 0,-1-1 0,0 0-1,0 0 1,0-1 0,0-1 0,15-10 0,4-5 52,38-35 0,-36 29-10,-23 18-41,-6 7-2,0-1 0,-1 1 0,1 0 0,0 0-1,0 0 1,0 0 0,0 0 0,0 0 0,0 1-1,0-1 1,0 0 0,0 0 0,0 1 0,0-1-1,0 0 1,0 1 0,2-1 0,-3 4-1,0-1 0,0 0 0,-1 1 0,1-1 0,-1 1 0,1-1 0,-1 0 0,-1 3 0,-4 14 7,5-6-1,1-1 1,0 1 0,0 0 0,2-1 0,3 18 0,-4-25-18,0 1 0,0-1 0,1 0 0,0 0 0,0 0 0,0 0 0,1 0 1,0 0-1,0-1 0,0 1 0,0-1 0,1 0 0,0 0 0,7 7 1,-10-10 1,1 0 0,-1-1 0,0 1 0,0 0 0,0-1 0,0 1 0,0-1 0,1 1 0,-1-1 0,0 0 0,0 1 0,1-1 0,-1 0 0,0 0 0,1 0 0,-1 0 0,0 0 1,0 0-1,1 0 0,-1 0 0,0-1 0,0 1 0,1 0 0,-1-1 0,0 1 0,0-1 0,0 0 0,1 1 0,-1-1 0,0 0 0,0 1 0,0-1 0,0 0 0,0 0 0,-1 0 1,1 0-1,0 0 0,0 0 0,-1 0 0,1 0 0,0-2 0,2-2 16,-1 0 1,0-1 0,0 1-1,0 0 1,-1-1-1,1 1 1,-1-1 0,0-8-1,0-2 9,-2 1-1,1 0 1,-2-1-1,-4-20 1,4 29 2,0-1-1,-1 1 1,1 0 0,-2 0 0,1 0 0,-1 0 0,0 1 0,0-1 0,-1 1 0,-8-10 0,8 12 16,4 2-34,1 1 0,-1 0 0,0 0 0,0 1 0,0-1 0,0 0 0,0 0 0,0 0 0,0 1 0,0-1 0,0 0 0,0 1 0,-1-1 0,1 1 0,0-1 0,0 1 0,-3-1 0,4 1 14,2 0 4,-1 0-31,-1 1-1,1-1 1,0 0 0,0 0 0,-1 1 0,1-1-1,0 0 1,-1 1 0,1-1 0,-1 1-1,1-1 1,0 1 0,-1-1 0,1 1 0,-1-1-1,0 1 1,1 0 0,0 0 1,0 0 0,0 0 0,0 0 0,0 0 0,0-1 1,0 1-1,0 0 0,0 0 0,0-1 0,0 1 0,0-1 0,1 1 0,8 2 4,0-1 0,0-1 0,0 0 0,0 0-1,0-1 1,1 0 0,-1 0 0,0-1 0,0-1 0,0 0-1,0 0 1,-1-1 0,1 0 0,-1-1 0,10-4 0,-11 3 5,-1 2 32,0-1 0,-1 0 0,0-1 0,1 1 0,-2-1-1,1 0 1,8-10 0,-1 6 125,-12 9-146,-1-1 1,1 1-1,0 0 1,-1 0-1,1-1 1,-1 1-1,1 0 1,0-1-1,-1 1 1,1 0-1,-1-1 1,1 1 0,-1-1-1,1 1 1,-1-1-1,0 1 1,1-1-1,-1 1 1,0-1-1,1 1 1,-1-1-1,0 0 1,0 1-1,1-2 499,-1 2-510,1 0-1,-1 0 1,0-1-1,1 1 1,-1 0-1,0 0 1,1 0-1,-1 0 1,0 0-1,1 1 1,-1-1-1,0 0 1,1 0-1,-1 0 1,0 0-1,1 0 1,-1 0-1,0 1 1,1-1-1,-1 0 1,0 0-1,1 0 1,-1 1-1,0-1 1,0 0-1,1 0 1,-1 1-1,0-1 1,0 0-1,0 1 1,1-1-1,-1 0 1,0 0-1,0 1 1,0 0-1,-4 11-1196,1-6-1636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41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5720,'0'0'8320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46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4416,'0'0'8869,"10"5"-8576,-4-2-237,0 0 66,1 1 0,-1-1 0,0-1 1,1 1-1,-1-1 0,1 0 0,0-1 0,0 1 0,13 0 1,30-10 961,49-4 793,-88 10-1701,1 0 0,-1-1 0,1 0 0,-1 0 0,0-2-1,16-7 1,-9 3 6,-16 9-167,-1-1-1,1 1 0,-1-1 1,1 0-1,-1 0 1,1 0-1,-1 0 1,0 0-1,1 0 1,-1 0-1,0 0 0,0 0 1,0-1-1,0 1 1,0 0-1,0-1 1,0 1-1,0-1 0,-1 1 1,1-1-1,-1 1 1,1-1-1,-1 0 1,1 1-1,-1-1 1,0 0-1,0 1 0,0-1 1,0 0-1,0 1 1,0-1-1,0 1 1,0-1-1,-1 0 1,1 1-1,-1-1 0,1 1 1,-1-1-1,0 0 1,1 1-1,-1 0 1,-2-3-1,0 0 11,0-1 1,0 1-1,0 0 1,-1 0-1,0 0 0,0 1 1,0-1-1,0 1 0,0 0 1,-1 0-1,1 0 0,-9-3 1,6 4-2,-1 0 1,1 0 0,-1 1-1,1 0 1,-1 0 0,0 1-1,0 0 1,1 0 0,-1 1-1,0 0 1,1 0 0,-1 1-1,1 0 1,-1 0 0,1 1-1,0 0 1,0 0 0,0 1-1,1 0 1,-1 0 0,-6 6-1,9-6 4,1-1-1,0 1 1,0 0-1,1 0 1,-1 0-1,-3 9 1,-9 15 103,11-21-95,0 0 0,0 1 0,1 0-1,0-1 1,0 1 0,1 0 0,0 1-1,1-1 1,-1 10 0,-4 16 137,6-28-125,-1-1 0,1 1 0,1-1 0,-1 1 0,1-1 0,0 0 0,0 1 0,0-1 0,1 0 0,0 0 0,0 1 0,0-1 0,0-1 0,1 1 0,0 0 0,4 4 0,0 4 55,-2-8-46,0 1 1,0-1-1,0 0 1,0 0-1,1-1 1,11 8-1,-10-9-1,-1-1-1,1 1 0,0-1 1,-1-1-1,1 1 1,0-1-1,0 0 0,0-1 1,0 0-1,1 0 1,12-2-1,8 1 79,-12 1 54,0-1 1,0-1-1,18-3 1,-28 4-428,-1-1-1,0 1 1,-1-1-1,1 0 1,0 0-1,0 0 1,-1 0-1,1-1 1,-1 0-1,0 0 1,0 0-1,0-1 1,6-5-1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47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5720,'0'0'9265,"-2"10"-8928,2-9-330,-2 11 162,0-1 1,1 1 0,0 0 0,1 0 0,2 19 0,6 26 588,38 204 1270,-41-233-1664,3 47 0,-3-23 144,-3-25-28,-3 36-1,0-22 526,1-41-773,1 0-217,-1 0 0,0 1-1,0-1 1,0 0 0,0 0 0,0 1 0,0-1-1,0 0 1,1 0 0,-1 1 0,0-1 0,0 0-1,0 0 1,0 1 0,0-1 0,0 0-1,0 0 1,0 1 0,-1-1 0,1 0 0,0 0-1,0 1 1,0-1 0,0 0 0,0 0 0,0 1-1,0-1 1,0 0 0,-1 0 0,1 0 0,0 1-1,-1 1 397,5-6-263,4-9-121,0 0-1,-1 0 1,0-1 0,8-24-1,-2 4-4,3-6 13,-6 14 5,1 1-1,1 0 0,1 1 0,29-41 1,-37 59-38,-3 3-1,1-1-1,-1 0 0,1 1 0,0-1 0,1 1 1,-1 0-1,0 0 0,1 1 0,0-1 1,0 1-1,0-1 0,0 1 0,0 0 1,0 1-1,0-1 0,5-1 0,-8 4 0,0-1 0,0 0 0,0 0 0,0 0 0,0 1 0,0-1 0,0 1 0,-1-1 0,1 1 0,0-1 0,0 1 0,0-1 0,0 1 0,-1-1 0,1 1 0,0 0 0,-1 0 0,1-1 0,0 1 0,-1 0 0,1 0 0,-1 0 0,1 0 0,-1 0 0,0 0 0,1 0 0,-1 1 0,8 27 0,-8-24 2,0 0 1,0-1-1,0 1 0,-1 0 0,1-1 0,-1 1 0,0 0 0,-1-1 1,1 0-1,-1 1 0,0-1 0,0 0 0,0 0 0,0 0 0,-1 0 0,-5 6 1,-1 0 5,0 0 1,-1-2-1,0 1 0,-19 12 1,-3-3 42,32-17-48,0-1 1,0 1-1,1-1 1,-1 1-1,0-1 1,1 1-1,-1-1 1,1 1-1,-1-1 1,0 1-1,1-1 1,-1 1-1,1-1 1,0 0 0,-1 1-1,1-1 1,-1 0-1,1 1 1,-1-1-1,1 0 1,0 0-1,0 1 1,22 9 50,-20-9-45,17 7 203,0 1 0,0 1 1,-1 1-1,0 1 0,-1 0 1,28 25-1,-44-34-242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49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5016,'0'0'13857,"10"4"-13583,31 12-14,-36-14-123,1-1-1,-1 1 1,0-1-1,0 0 1,0 0-1,10-1 1,3 2 78,37 6 365,61 2 0,-85-8-381,155-1 702,-154-3-767,116-11 528,-115 9-463,39 1-1,-10 0-20,283-5 299,-302 12-375,-1 1 0,80 21 1,-69-14 9,-33-9-33,-1-1 1,1-1-1,0-1 1,0-1-1,32-5 1,-28 3 37,-1 0 16,-1-1 0,30-8 0,-51 11-131,0 1 1,0-1-1,0 1 1,0-1-1,0 0 1,-1 1-1,1-1 1,0 0-1,0 0 1,0 0-1,-1 0 1,1 0-1,0 0 1,-1 1-1,1-1 0,-1-1 1,1 1-1,-1 0 1,0 0-1,1 0 1,-1 0-1,0-2 1,1-8-3576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71 100 4512,'0'0'8876,"-1"13"-8560,-20 176 857,15-144-888,-17 182 1070,16-154-863,2-29-102,1-19 560,1 28-1,13-64-221,-4-2-624,-1 0 1,-1-1-1,0 1 0,-1-1 1,0 0-1,1-17 0,6-28 66,45-319 674,-47 310-607,-1-3 341,-7 68-526,0 1 0,1-1 0,0 1 0,-1 0 0,1 0 0,0-1 0,0 1 1,0 0-1,0 0 0,3-4 0,-2 4 252,-1 2-298,-1 0 0,0-1 0,0 1 0,0 0 0,1 0 0,-1 0 0,0 0 1,0 0-1,0 0 0,1-1 0,-1 1 0,0 0 0,0 0 0,1 0 0,-1 0 0,0 0 0,0 0 0,1 0 0,-1 0 0,0 0 0,0 0 0,1 0 1,-1 0-1,0 0 0,0 0 0,1 0 0,-1 0 0,0 1 0,0-1 0,1 0 0,-1 0 0,0 0 0,0 0 0,0 0 0,1 1 0,-1-1 0,0 0 1,0 0-1,0 0 0,0 0 0,1 1 0,-1-1 0,0 0 0,0 0 0,0 1 0,0-1 0,0 0 0,0 1 0,3 2 26,0 1 0,-1-1 0,1 1 0,-1 0 0,0 0 0,0 0 0,-1 0 0,2 5 0,4 8 23,82 205 465,-76-188-423,-6-13 61,2 0 0,16 31 0,-20-42-107,-4-9-36,-1 1 1,1-1 0,0 1-1,0-1 1,-1 1 0,1-1-1,0 0 1,0 1 0,0-1-1,1 0 1,-1 0 0,1 1-1,-1-2-2,0-1-1,0 1 0,-1-1 0,1 0 1,0 1-1,-1-1 0,1 0 1,-1 1-1,1-1 0,-1 0 0,0 0 1,1 0-1,-1 0 0,0 1 1,1-1-1,-1 0 0,0 0 0,0 0 1,0 0-1,1-1 0,-1 2-11,29-215 455,-7 35-177,-20 171-257,-2 6-6,0-1-1,1 0 1,0 0-1,0 0 1,0 0-1,0 1 0,1-1 1,-1 0-1,1 1 1,0-1-1,2-3 1,-3 7-15,7-6 35,-1 17-11,57 251-26,-35-126 8,26 53 64,-32-115-57,-7-25-471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2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5824,'0'0'6922,"-11"10"-6468,-4 3-285,-7 5 482,-26 30-1,40-39-422,0 2-1,0-1 1,1 1-1,0 0 0,1 0 1,1 1-1,-1 0 1,2 0-1,0 0 1,0 0-1,1 1 1,1 0-1,0 0 0,1-1 1,0 1-1,1 0 1,0 0-1,1 0 1,1 0-1,0 0 1,4 15-1,-5-24-140,1-1-1,-1 0 1,0 0 0,1 0 0,-1 0-1,1 0 1,0 0 0,0-1-1,0 1 1,1 0 0,-1-1-1,0 0 1,1 1 0,0-1 0,-1 0-1,7 3 1,-7-4-19,1-1 0,-1 1 0,1 0 0,-1-1 0,0 0 0,1 1 1,-1-1-1,1 0 0,-1 0 0,1 0 0,-1-1 0,0 1 0,1-1 0,-1 1 0,1-1 0,-1 0 0,0 0 0,0 0 1,1 0-1,-1 0 0,0 0 0,0-1 0,3-2 0,4-5 67,-1 0-1,0 0 1,-1-1-1,0 0 1,0 0-1,-1-1 1,-1 0 0,1 0-1,3-13 1,17-33 727,-18 44-302,-6 18-122,2 11-267,2-3-118,0 0 0,0-1 0,2-1 0,-1 1 0,2-1 0,-1 0 0,20 18 0,-22-24-35,-1-1 0,1 1 0,-1-2 0,1 1 1,0-1-1,1 1 0,12 3 0,-15-6-4,0 0 1,0 0-1,0 0 1,0-1-1,0 0 1,1 0-1,-1 0 0,0 0 1,0 0-1,0-1 1,0 0-1,0 0 1,0 0-1,5-2 1,-3-1 12,-1 1 1,1-1 0,-1 0 0,1 0-1,-1 0 1,-1-1 0,1 0 0,-1 0 0,0 0-1,0-1 1,0 1 0,-1-1 0,1 0 0,-1 0-1,-1 0 1,1 0 0,1-7 0,1-6 84,0-1 1,-1 0-1,0 0 1,0-26-1,-4 40-52,0 0 0,0 0 0,0 0 0,-1 0 0,0 0-1,0 0 1,0 0 0,-1 0 0,0 0 0,0 0 0,-6-9 0,8 15-75,0 0 0,0-1 0,0 1 0,0 0 0,0 0 0,-1 0 0,1 0 0,0 0 0,0-1 0,0 1 0,0 0 0,-1 0 0,1 0 0,0 0 0,0 0 0,0 0 0,-1 0 0,1 0 0,0 0 0,0 0 0,0 0 0,-1 0 0,1 0 0,0 0 0,0 0 0,0 0 0,-1 0 0,1 0 0,0 0 1,0 0-1,0 0 0,0 0 0,-1 0 0,1 0 0,0 0 0,0 0 0,0 0 0,-1 1 0,-6 7 135,-2 12-3349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4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27 4008,'0'0'6266,"0"10"-5688,0 31-14,0-40-430,0 0 1,0 0 0,0 0 0,0 0 0,0 0 0,-1 0 0,1 0-1,0 0 1,0 0 0,-1 0 0,1-1 0,-1 1 0,1 0-1,-1 0 1,1 0 0,-1 0 0,1-1 0,-1 1 0,0 0-1,1 0 1,-1-1 0,0 1 0,0 0 0,1-1 0,-1 1-1,0-1 1,0 1 0,0-1 0,0 0 0,0 1 0,0-1-1,0 0 1,0 0 0,0 1 0,0-1 0,0 0 0,0 0-1,0 0 1,0 0 0,0 0 0,0 0 0,0-1 0,0 1-1,-1-1 1,0 1-16,1 0-1,-1 0 0,0 0 0,1 0 0,-1 0 0,0 0 1,0 1-1,1-1 0,-1 0 0,-2 2 0,-15 8 537,10-6-414,0 1 0,1 0 0,-1 0 0,1 1 1,0 0-1,1 1 0,-11 11 0,5-4 100,2 1 1,0 1-1,-10 17 0,18-26-253,0-1 0,0 1-1,1 0 1,-1 1 0,1-1 0,1 0 0,0 1-1,0-1 1,0 1 0,1 14 0,1-9-7,0 0 0,0 0 1,1 0-1,1 0 0,0 0 0,0-1 0,2 1 1,-1-1-1,2 0 0,-1 0 0,13 18 1,-11-21-15,0 0 0,1 0 0,0-1 0,0 0 0,1 0 0,0-1 0,15 9 0,-17-12-37,0 0 0,0-1 1,0 0-1,1-1 0,0 0 0,-1 0 0,1-1 0,0 1 0,0-2 0,0 1 0,15-2 0,-6-1 1,-1-1 0,0 0 0,0-1 0,0-1 0,-1-1 0,1 0 0,-1-1 0,-1 0 0,1-1 0,-1-1 1,14-12-1,-6 3 44,-1 0 0,0-2 0,-2-1 0,0 0 0,27-41 0,-39 50-21,0 0 0,-1 0 0,0 0 0,-1-1 0,-1 0 0,0 1 0,0-2 0,-2 1 0,1 0 0,0-22 0,-3 24-5,0 0 0,-1-1 0,0 1 0,-1 0 1,0 0-1,-1 0 0,0 0 0,-1 0 0,0 0 0,-1 1 1,0 0-1,-12-19 0,13 25-28,1 0 0,-1 0 0,0 1 0,0-1 0,0 1 0,0 0 0,-1 0 1,1 0-1,-1 1 0,0 0 0,1 0 0,-1 0 0,0 0 0,0 1 0,-1 0 0,1 0 0,0 0 0,0 0 1,-1 1-1,1 0 0,-7 1 0,2 0 1,0 0-1,0 0 1,1 2 0,-1-1 0,1 1 0,0 0 0,0 1-1,0 0 1,0 0 0,-14 11 0,9-5-20,4-4-43,0 1 1,1 1-1,0 0 0,0 0 0,-12 15 0,21-19-724,7-4 622,8-5-2829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4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8432,'0'0'2473,"1"17"-1928,8 256 1765,-6 168 1239,-4-255 1431,9-190-4848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5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8240,'0'0'4530,"1"11"-3604,1 3-635,0 8 479,-1 33 1,-3 121 3628,0-162-3379,0 2-2934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4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1 589 4720,'0'0'11125,"11"1"-10730,-1-1-308,15 1 645,45-3 0,-63 1-560,-1 0 0,0-1 0,1 1 0,-1-1 0,0-1-1,0 1 1,0-1 0,-1 0 0,1 0 0,0-1-1,-1 1 1,0-1 0,8-8 0,-9 8-87,-1-1-1,1 1 1,-1-1 0,-1 1 0,1-1-1,0 0 1,-1 0 0,0 0 0,0 0 0,-1 0-1,0-1 1,0 1 0,0-1 0,0 1-1,-1-1 1,0-9 0,-1 6 19,0 0 0,0 1 0,-1-1-1,-1 0 1,1 1 0,-2 0 0,-6-16 0,-4 1 174,-20-27 1,14 21-132,9 14 66,-2 0 0,-21-20 0,-7-8 525,40 42-721,0 0 0,1 0 0,-1 0 0,0 0 0,0 0 0,0 0 0,1-1-1,-1 1 1,1 0 0,-1 0 0,1-1 0,-1 1 0,1 0 0,0 0 0,0-1 0,0 1 0,0 0 0,0-1 0,0 1 0,0-1 0,0 1 0,0 0 0,0-1 0,1 1-1,-1 0 1,1 0 0,-1-1 0,1 1 0,-1 0 0,1 0 0,0 0 0,-1-1 0,1 1 0,1-1 0,4-3 22,-1 0 1,1 0 0,0 1-1,0-1 1,9-3-1,-4 1-12,8-3 1,1 1-1,0 0 0,1 1 1,0 2-1,0 0 0,1 1 1,-1 1-1,1 1 0,23-1 1,-16 2-4,85-4 63,-103 6-82,1 1 0,-1 0 0,0 1 0,0 0 0,0 1 0,0 0 0,19 9 1,-7-2-11,-18-8-1,0 0 1,0 0-1,-1 0 0,1 1 0,-1-1 0,0 1 0,0 0 0,0 0 0,0 1 0,0-1 0,-1 1 0,1 0 0,4 7 0,-5-5 8,0 1 0,-1-1 0,0 1 0,0 0 0,0-1 0,-1 1 0,0 0 0,0 0 0,-1 0 0,1 0 0,-2 0 0,1 0 0,-1 0 0,0-1 0,0 1 0,-1 0 0,0 0 0,-5 10 0,-4 10 20,-2 0 0,-30 47 0,41-71-21,-54 75 74,33-47 5,-21 38 1,43-69-77,1 1 0,-1 0 0,1 0 0,0-1 0,-1 1 0,1 0 0,0 0 0,-1 0 0,1-1 0,0 1 0,0 0 0,0 0 0,0 0 0,0 0 0,0-1 0,0 1 0,0 0 0,0 0 0,1 0 0,-1 0 0,0-1 0,0 1 0,1 0 0,0 1 0,0-1 0,0 1 0,0-1-1,1 0 1,-1 0 0,1 1-1,-1-1 1,0 0 0,1-1 0,0 1-1,-1 0 1,3 1 0,7 1 0,-1 0 0,1-1 1,13 2-1,-14-3 3,25 5 5,1 1 78,0-1 0,39-1 0,-57-2 28,-16-2-99,-1-1 0,0 0 0,1 1 0,-1-1 0,0 0 0,1 0 0,-1 0 0,1 0 0,-1 0 0,0 0 0,1 0 0,-1 0 0,1-1 0,-1 1 0,0 0 0,0-1 0,1 1 0,1-2 1,1-1 164,1-2-4140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7936,'0'0'4873,"10"0"-4361,154 1 719,-40-3-406,-14-1 892,168-26 0,-275 28-1639,0 1-1,0 0 0,0 0 0,0 1 0,0-1 0,0 1 0,0-1 1,0 1-1,0 0 0,-1 0 0,1 0 0,0 0 0,4 3 0,-7-3-113,1-1 0,0 1 0,-1-1 0,1 1 0,0-1 0,-1 1 0,1-1-1,-1 1 1,1-1 0,-1 1 0,1 0 0,-1-1 0,1 1 0,-1 0 0,0 0-1,0-1 1,1 1 0,-1 0 0,0 0 0,0-1 0,0 1 0,0 0-1,1 0 1,-1 0 0,0-1 0,-1 1 0,1 0 0,0 0 0,0 0 0,0-1-1,0 1 1,-1 0 0,1 0 0,0-1 0,-1 1 0,1 0 0,0-1-1,-1 1 1,1 0 0,-1-1 0,1 1 0,-1-1 0,1 1 0,-1 0 0,0-1-1,1 0 1,-1 1 0,0-1 0,1 1 0,-2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4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0 9944,'0'0'4016,"-13"9"-3599,-95 73 1056,91-68-594,-30 32 0,41-40-591,0 1 0,0 0 0,1 0 0,0 1 0,1 0 1,0-1-1,-6 15 0,10-20-240,-1-1 0,1 0 0,0 0-1,0 1 1,-1-1 0,1 0 0,0 0 0,0 1 0,0-1 0,1 0 0,-1 0 0,0 1 0,0-1 0,1 0 0,-1 0 0,0 0 0,1 1 0,-1-1 0,1 0 0,0 0 0,-1 0-1,2 1 1,0 0 14,0 0-1,0 0 0,1-1 0,-1 1 0,0-1 0,0 1 0,1-1 1,-1 0-1,1 0 0,3 1 0,2 0 48,1 0 0,-1-1 1,1 0-1,0 0 0,15-1 0,2-2 74,70-7 498,-85 7-572,1 0 1,0-1-1,0 0 1,-1-1-1,19-9 0,-14 1-22,-10 7-3139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6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5624,'0'0'10834,"10"0"-10443,66-4 698,-74 4-1024,0 0-1,0 0 1,1 0-1,-1 1 1,0-1-1,0 0 1,0 1-1,0-1 1,0 1-1,0 0 1,0 0 0,0 0-1,0 0 1,-1 0-1,1 0 1,0 0-1,-1 0 1,1 1-1,0-1 1,2 4-1,-3-3-12,1 1 0,-1 0-1,0 0 1,0 0 0,0 0-1,0 0 1,0 0 0,-1 0 0,1 0-1,-1 0 1,0 0 0,0 5-1,-2 6 72,0 0-1,0 0 1,-2 0-1,-9 25 1,-16 21 249,22-50-253,2 0 0,-1 0 0,2 1 1,-1 0-1,1 0 0,1 0 0,-4 16 0,7-25-100,0-1-1,0 1 0,0-1 0,1 0 0,-1 1 1,0-1-1,0 1 0,1-1 0,-1 0 1,1 1-1,-1-1 0,1 0 0,-1 0 1,1 0-1,0 1 0,0-1 0,0 0 1,-1 0-1,1 0 0,0 0 0,0 0 0,0 0 1,1 0-1,-1-1 0,0 1 0,0 0 1,0-1-1,1 1 0,-1 0 0,0-1 1,1 0-1,-1 1 0,3-1 0,5 2 39,-1-1 0,1 0 0,0 0 0,10-2 0,-9 1-2,22-1 136,-1-1 0,1-2-1,32-7 1,-62 10-191,0 1 1,0-1-1,0 1 0,0 0 0,0 0 1,0 0-1,0 0 0,0 0 1,0 1-1,0-1 0,0 1 1,0-1-1,0 1 0,0 0 1,0 0-1,3 1 0,5 9-3130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7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5920,'0'0'7904,"16"3"-7558,57 7 182,74 1 0,642-10 2484,-170-25-1406,-576 21-1489,7 1 14,25-1 311,123-20 1,-151 12-237,-32 6-24,1 1 0,0 1 0,27-2 0,-34 1 241,-10 4-420,1 0 1,0 0-1,0-1 1,0 1-1,-1 0 1,1 0-1,0 0 0,0-1 1,0 1-1,-1 0 1,1 0-1,0 0 1,0 0-1,-1 0 1,1 0-1,0 0 1,-1-1-1,1 1 1,0 0-1,0 0 0,-1 0 1,1 0-1,0 0 1,0 0-1,-1 0 1,1 0-1,0 0 1,-1 1-1,1-1 1,0 0-1,0 0 0,-1 0 1,1 0-1,-40 9-3045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8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31 7632,'0'0'4413,"-12"6"-3850,-4 3-294,0 0 0,1 1 1,0 1-1,1 1 0,0 0 1,-24 27-1,28-26 63,0 1 0,1 1 0,1-1 1,0 1-1,1 0 0,0 1 0,-4 18 0,10-30-255,0-1 0,1 1-1,0-1 1,-1 1 0,1 0 0,0-1 0,1 1-1,-1-1 1,1 1 0,0-1 0,-1 1 0,1-1-1,1 0 1,-1 1 0,0-1 0,1 0-1,0 0 1,0 0 0,0 0 0,0 0 0,0 0-1,1-1 1,-1 1 0,1-1 0,-1 1 0,1-1-1,0 0 1,0 0 0,0 0 0,0-1-1,1 1 1,-1-1 0,0 1 0,1-1 0,-1 0-1,0-1 1,1 1 0,0 0 0,-1-1 0,1 0-1,-1 0 1,1 0 0,5-1 0,4-2 53,-1-1 1,0-1 0,-1 0 0,1 0-1,-1-1 1,0 0 0,0-1 0,17-14-1,17-11 263,-43 31-365,2-1 63,0 0 0,0-1 1,0 1-1,0-1 0,-1 0 1,1 0-1,3-5 1,-6 9-59,0 0 1,1 1-1,-1-1 0,0 0 1,0 1-1,0-1 1,-1 1-1,1-1 1,0 1-1,0-1 0,0 3 1,-1-3-14,2 2 3,0 0 1,1 0-1,-1 0 1,1 0-1,-1 0 1,1 0-1,0-1 1,0 0-1,0 1 1,6 2-1,37 17 122,-39-19-120,-1-1 1,1 0-1,0 0 1,0-1 0,0 0-1,0 0 1,0-1-1,0 0 1,0 0 0,0-1-1,0 1 1,0-2 0,0 1-1,0-1 1,-1 0-1,11-4 1,-8 1 34,0 1 0,-1-2 0,0 1 0,0-1 0,0 0 0,-1-1 0,1 0-1,-2 0 1,1 0 0,-1-1 0,8-12 0,-8 9 33,0 0 0,-1-1 0,0 1 0,0-1 0,-1 0 0,3-22-1,-5 26-32,-1 0 0,0 0-1,-1 0 1,0 0-1,0 0 1,-1 0 0,0-1-1,0 1 1,-1 1-1,0-1 1,-5-12 0,6 18-57,0 0 1,0 0 0,0 0-1,0 0 1,-1 0 0,1 1-1,-1-1 1,1 0 0,-1 1-1,0-1 1,0 1 0,1 0-1,-1-1 1,0 1 0,0 0 0,-4-1-1,2 3-672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8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9536,'0'0'4233,"11"-5"-3833,-2 1-300,5-2 123,0 1 0,0 0 0,1 1 0,16-3 0,-30 7-188,1-1 1,-1 1 0,1 0 0,0 0 0,-1 0-1,1 1 1,-1-1 0,1 0 0,-1 0 0,1 1 0,0-1-1,-1 1 1,0 0 0,1-1 0,-1 1 0,1 0-1,-1 0 1,0 0 0,1 0 0,-1 0 0,0 0 0,0 0-1,0 0 1,0 0 0,0 1 0,0-1 0,0 0-1,0 1 1,-1-1 0,1 0 0,0 1 0,-1-1 0,1 1-1,-1-1 1,0 1 0,1 0 0,-1-1 0,0 1-1,0-1 1,0 1 0,0 2 0,-1 5 52,1 0 1,-1-1-1,0 1 1,-1 0-1,0-1 1,-4 11-1,-2 0 129,-1 0-1,-16 24 0,-4 8 683,28-50-867,1-1-1,0 1 0,0-1 0,0 1 1,-1-1-1,1 1 0,0 0 0,0-1 1,0 1-1,0-1 0,0 1 0,0-1 1,0 1-1,0-1 0,0 1 0,0-1 1,0 1-1,1-1 0,-1 1 0,0-1 1,0 1-1,0-1 0,1 1 0,-1-1 1,0 1-1,1-1 0,-1 1 0,0-1 1,1 1-1,-1-1 0,0 0 0,1 1 1,-1-1-1,1 0 0,-1 1 0,1-1 0,-1 0 1,1 0-1,-1 0 0,1 1 0,-1-1 1,1 0-1,-1 0 0,1 0 0,-1 0 1,1 0-1,0 0 0,-1 0 0,1 0 1,0 0-1,36 1 414,-29-2-269,17 0 36,1-1 0,-1-2 0,30-7 0,-47 8-3011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9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5416,'0'0'4697,"8"11"-4128,146 206 1221,-105-154-1318,97 133 924,-110-143-775,51 104 0,-64-105-258,-2 1 0,-3 1 0,-2 1 1,-2 1-1,-3 0 0,-2 0 0,-3 1 0,-1 71 0,-5-120-320,-4 170 891,1-139-644,-2 0 1,-15 59-1,0-38 76,-2 0 0,-3-2 0,-2-1 1,-49 77-1,60-108-197,0 0 0,-2-1 0,-1-1 0,-1-1 0,-1-1 0,-25 22 1,37-39-3097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1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1 388 5664,'0'0'6882,"11"-12"-6556,5-6-197,3-3 115,27-23 0,142-121 1888,-75 64-162,-106 95-1615,-3 2 225,-6 6-35,-13 22-73,2 0-356,4-7-41,0 1-1,1 0 0,-7 26 0,13-39-67,1 1 1,0-1-1,0 1 0,1-1 0,-1 1 1,1-1-1,0 1 0,1-1 0,0 1 1,0-1-1,0 1 0,0-1 0,1 1 1,0-1-1,0 0 0,5 9 0,-5-9 2,1-1 1,0 0-1,-1 0 0,2 0 0,-1 0 0,0-1 0,1 1 0,-1-1 0,1 0 0,0 0 0,0 0 0,1 0 0,-1-1 0,0 1 0,1-1 0,0-1 1,-1 1-1,1 0 0,0-1 0,0 0 0,0 0 0,0-1 0,0 1 0,0-1 0,0 0 0,0-1 0,0 1 0,0-1 0,9-2 0,-2-1 28,1 0 0,0-1-1,-1-1 1,0 0-1,0-1 1,-1 0-1,0 0 1,15-14 0,7-10 150,34-39 0,-55 56-129,-3 4 5,-5 6-18,0 0 0,0-1 1,0 1-1,0-1 1,-1 0-1,0 0 1,0 0-1,4-11 1,-39 79 224,28-51-243,0 0 0,0 1 0,-1 12 0,5-21-20,-1 0-1,1 0 1,0 1 0,0-1 0,0 0 0,1 0 0,0 0 0,-1 0 0,1 0 0,1 0 0,-1 0 0,1 0-1,3 7 1,-1-4-2,1 1 2,0 1 0,1-1-1,10 12 1,-13-18-6,-1 0 0,1 0-1,-1 0 1,1 0 0,0 0 0,-1-1 0,1 1 0,0-1 0,0 1 0,0-1 0,1 0 0,-1-1 0,0 1 0,0 0 0,5-1 0,3 1-5,0-2 0,-1 1 0,1-2 0,0 1 0,0-2 0,-1 1 0,0-1 0,12-6 0,-16 7 14,0-1 0,-1 1 1,0-1-1,1-1 0,-1 1 0,0-1 1,0 0-1,-1 0 0,1 0 0,-1-1 1,0 0-1,0 0 0,-1 0 0,1 0 1,4-10-1,-8 13 0,1 1 0,-1 0 0,1 0-1,-1-1 1,0 1 0,0 0 0,0-1 0,0 1 0,0 0-1,0-1 1,0 1 0,0 0 0,0-1 0,-1 1 0,1 0-1,0-1 1,-1 1 0,1 0 0,-1 0 0,1 0 0,-2-3-1,-1 2 4,1-1-1,0 1 0,0-1 0,-1 1 1,0 0-1,1 0 0,-1 0 0,-5-2 1,-4-2 15,0 1 1,-1 1 0,-15-5-1,28 9-26,-15-3 26,0 1 0,0 0 1,-18 1-1,18 0 47,-1 0 0,-26-5 0,34 5-17,7 1-54,1 0 0,-1 0-1,1 0 1,-1 0 0,1 0 0,-1 0 0,1 0 0,-1 0-1,1 0 1,-1 0 0,1 0 0,-1 0 0,1-1 0,-1 1-1,1 0 1,-1 0 0,1-1 0,0 1 0,-1 0 0,1-1-1,0 1 1,-1 0 0,1-1 0,0 1 0,-1-1 0,0 0 17,5-1 18,16-12-36,4-3 2,1 1 1,1 1-1,0 1 1,39-14-1,-35 17-5,2 2 0,-1 1 0,38-4 0,-65 11 4,-1 1 1,0 0-1,1 0 0,-1 0 0,0 0 0,1 1 0,-1-1 1,0 1-1,0 0 0,1-1 0,-1 2 0,0-1 0,0 0 1,0 1-1,0-1 0,0 1 0,-1 0 0,1 0 0,0 0 1,-1 0-1,3 4 0,-3-3 2,0 0 0,0 0 0,0 0-1,-1 1 1,0-1 0,0 0 0,0 1 0,0-1 0,0 1 0,0-1 0,-1 1 0,0 0-1,0-1 1,0 1 0,0-1 0,0 1 0,-1 0 0,0-1 0,-1 5 0,0-1 12,0 4 24,-1 0 1,0-1-1,0 1 1,-1-1 0,-1 0-1,0 0 1,-11 17-1,16-27-39,0 0-1,0 0 0,1 0 0,-1 0 0,0 0 1,0-1-1,0 1 0,1 1 0,-1-1 1,0 0-1,0 0 0,1 0 0,-1 0 1,0 0-1,0 0 0,0 0 0,1 0 1,-1 0-1,0 0 0,0 0 0,0 0 1,1 1-1,-1-1 0,0 0 0,0 0 1,0 0-1,0 0 0,0 1 0,1-1 1,-1 0-1,0 0 0,0 0 0,0 1 1,0-1-1,0 0 0,0 0 0,0 0 0,0 1 1,0-1-1,0 0 0,0 0 0,0 0 1,0 1-1,0-1 0,0 0 0,0 0 1,0 1-1,0-1 0,0 0 0,0 0 1,0 0-1,0 1 0,0-1 0,0 0 1,0 0-1,0 0 0,-1 1 0,1-1 1,0 0-1,0 0 0,0 0 0,20-5 46,12-9 59,58-38 1,-28 15 18,-50 31-72,-1 1-1,1 0 0,0 1 1,17-5-1,-28 9-47,1 0 1,-1 1-1,1-1 1,-1 0-1,1 0 1,-1 1-1,1-1 1,-1 0-1,1 1 1,-1 0-1,1-1 0,-1 1 1,0 0-1,1 0 1,-1-1-1,0 1 1,0 0-1,0 0 1,0 1-1,0-1 1,0 0-1,0 0 1,0 0-1,0 1 1,0-1-1,-1 0 0,1 1 1,-1-1-1,2 2 1,1 6 21,1 1 1,-1-1-1,2 11 1,-5-19-24,48 193 366,-41-148-254,-6-27-3838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17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925 603 12960,'-169'-112'0,"-149"-102"296,58 45 0,149 98-128,69 53 8,23 6 24,13 6 16,18 8-184,9 8 0,21 2-16,12 0 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22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285 494 5824,'0'0'6232,"-12"-3"-5739,2 1-367,5 0-71,0 1 1,1 0-1,-1 0 0,0 0 0,0 0 0,0 1 0,1 0 0,-1 0 1,0 0-1,0 1 0,0 0 0,1 0 0,-1 0 0,-8 3 0,12-4-42,-14 6 299,1 0 1,-1 1-1,2 1 0,-1 0 1,1 1-1,0 0 1,-18 18-1,17-13 63,11-11-293,0-1-1,0 1 0,-1 1 1,2-1-1,-1 0 0,0 1 1,1-1-1,0 1 0,-1 0 0,1 0 1,1 0-1,-1 0 0,1 0 1,-1 0-1,1 1 0,1-1 1,-1 0-1,0 9 0,1-3 29,0 1 0,1-1 0,0 0 0,1 1 0,5 17 1,-5-22-53,0-1 0,1 1 0,0-1 1,0 0-1,0 0 0,1 0 1,0 0-1,0-1 0,0 1 0,0-1 1,9 7-1,-9-9-18,-1 0-1,0 0 0,1 0 1,-1 0-1,1 0 1,-1-1-1,1 0 0,0 1 1,-1-1-1,1-1 1,0 1-1,0-1 1,0 1-1,7-1 0,-5-1 14,0 0 0,0 0-1,0-1 1,0 0-1,-1 0 1,1 0 0,-1-1-1,10-5 1,2-4 57,0-1 0,-1-1 1,0 0-1,17-21 0,22-17 118,-35 34-71,24-27 1,-37 37-102,-5 6-22,0 0 1,0 0 0,0 0 0,0 0 0,0-1 0,0 1 0,-1-1 0,1 1 0,-1-1 0,0 0 0,0 1 0,0-1 0,0 0 0,0-3 0,2-10 398,-1 11-167,-1 11-63,-1-6-127,-1 2-61,0-1 1,1 0-1,-1 1 0,0-1 0,0 1 0,1-1 0,-1 0 0,1 1 0,-1 0 0,1-1 1,0 1-1,-1 2 0,1-1 11,-2 7-9,0-1 1,0 1-1,1 0 1,0 0-1,1 0 0,0-1 1,1 1-1,0 0 1,0 0-1,1 0 1,0-1-1,1 1 0,0-1 1,1 0-1,7 16 1,-7-19-8,-1 0 2,0 0 1,1-1 0,-1 1-1,1-1 1,7 7-1,-9-11-8,0 1 0,0-1 0,0 0 0,0 1 0,0-1-1,0 0 1,1 0 0,-1 0 0,0-1 0,1 1 0,-1-1-1,1 1 1,-1-1 0,1 0 0,-1 0 0,1 0-1,4 0 1,0-2 13,-1 1 0,1-1 0,-1 0 0,1 0 0,-1-1 1,0 0-1,0 0 0,0-1 0,-1 1 0,1-1 0,-1-1 0,0 1 0,9-10 0,4-6 126,32-46-1,-39 50-84,-2 3 93,0 0-1,14-28 1,-20 21 117,-3 16-195,0 3-16,-3 15 38,-16 101-37,4-21-48,-2-12-38,-42 118 0,49-178 13,-1 1 1,-20 28 0,12-18 4,16-30 10,1 0 1,0 0 0,-1 0 0,1 0 0,-1-1-1,0 1 1,0-1 0,0 0 0,0 1-1,0-1 1,0-1 0,-1 1 0,1 0 0,-1-1-1,-4 2 1,7-3 4,-1 0-1,1 1 1,0-1 0,-1 0-1,1 0 1,-1 0-1,1 0 1,-1 0-1,1 0 1,-1 0 0,1 0-1,-1-1 1,1 1-1,0-1 1,-1 1 0,1-1-1,0 1 1,-1-1-1,1 0 1,0 0-1,0 0 1,-1 1 0,1-1-1,0 0 1,0 0-1,0-1 1,0 1 0,0 0-1,1 0 1,-1 0-1,0-1 1,0 1-1,1 0 1,-1-1 0,1 1-1,-1-1 1,1 1-1,0 0 1,-1-4 0,1 2 1,0-1 1,0 1-1,0 0 1,1-1 0,-1 1-1,1-1 1,0 1 0,0 0-1,0 0 1,0-1 0,0 1-1,1 0 1,0 0-1,-1 0 1,1 0 0,0 1-1,1-1 1,-1 0 0,0 1-1,1 0 1,4-5-1,4-2 5,1 1-1,0 0 0,23-12 0,51-22 10,98-52 75,-146 73-106,-2-3 0,59-48 0,-19 10-8,-40 33 11,-1-1 1,37-40-1,-61 55 11,-7 11 9,-1-1 1,1 1-1,0-1 1,0 1-1,9-6 1,-12 9-6,0 0 1,0 1-1,0-1 1,1 0-1,-1 0 1,0-1-1,0 1 1,-1 0 0,1 0-1,0 0 1,0-1-1,0 1 1,-1 0-1,1-1 1,-1 1-1,1 0 1,0-3 0,-1 4 29,0-3-107,0 7 49,0-3 13,18-7 2,-17 5 6,1 0 0,0 0 0,-1 1 0,1-1-1,0 0 1,-1 1 0,1-1 0,0 1 0,0 0-1,1-1 1,-13 12 0,9-9 0,0 0 0,-1 0 0,1-1 0,-1 1 0,0 0 0,1 0 0,-1-1 0,0 1 0,0-1 0,0 1 0,0-1 0,0 0 0,0 0 0,-1 0 0,1 0 0,-4 1 0,4-2 0,0 1 0,0 0 0,0 0 0,0 0 0,0 0 0,0 0 0,0 0 0,0 1 0,0-1 0,-2 3 0,-12 8 0,8-8 0,0 0 0,-1 1 0,2 1 0,-1-1 0,1 1 0,0 1 0,0-1 0,0 1 0,1 0 0,0 1 0,0-1 0,1 1 0,0 0 0,1 1 0,-6 12 0,9-17-2,1-1-1,-1 0 0,1 1 1,0-1-1,0 0 1,0 1-1,0-1 1,1 1-1,0-1 0,-1 0 1,1 1-1,0-1 1,0 0-1,1 0 1,-1 0-1,1 0 0,-1 0 1,1 0-1,0 0 1,0-1-1,0 1 1,1 0-1,-1-1 0,1 0 1,-1 0-1,1 1 1,3 0-1,0 2-3,1-1-1,-1 0 1,1-1-1,0 1 0,1-1 1,-1-1-1,0 1 1,1-1-1,0-1 1,14 2-1,-7-3 19,0-1 0,0 0 0,0-2 0,0 1 0,0-2 0,-1 0 0,0-1-1,1 0 1,-2-1 0,1-1 0,21-14 0,-1-2 47,-2-1 1,-1-2-1,33-34 0,-43 38-26,-2-1 0,0-1 0,-1 0 0,-2-1 1,-1-1-1,18-41 0,-15 25 27,-3-2 1,-1 0 0,11-69 0,-22 95-13,-2 0-1,0 0 1,-1 0 0,-5-35 0,5 54-48,0-1 0,0 0 0,0 0 0,0 1 0,0-1 0,-1 0 0,1 1 0,0-1 0,0 0 1,-1 0-1,1 0 0,0 1 0,0-1 0,-1 0 0,1 0 0,0 0 0,0 1 0,-1-1 0,1 0 1,0 0-1,-1 0 0,1 0 0,0 0 0,-1 0 0,1 0 0,0 0 0,-1 0 0,1 0 0,0 0 1,-1 0-1,1 0 0,0 0 0,-1 0 0,1 0 0,0 0 0,-1 0 0,1-1 0,0 1 0,-1 0 1,1 0-1,0 0 0,0 0 0,-1-1 0,1 1 0,0 0 0,0 0 0,-1-1 0,1 1 0,0 0 1,0 0-1,0-1 0,0 1 0,-1 0 0,1-1 0,0 1 0,0 0 0,0 0 0,0-1 1,0 1-1,0 0 0,0-1 0,0 1 0,0 0 0,0-1 0,0 1 0,0 0 0,0-1 0,0 1 1,-15 22-61,15-22 59,-11 22-31,1 0-1,1 0 1,2 1 0,0 1-1,-8 46 1,-1 121-155,16-189 180,-1 20-35,2-1 0,2 21 1,-3-37 32,1 0 0,0 0 1,0-1-1,0 1 1,0 0-1,1-1 0,0 1 1,0-1-1,0 1 1,1-1-1,0 0 0,-1 0 1,1 0-1,7 6 1,-7-8 8,1 1 1,0-1 0,-1 0-1,1 0 1,0 0 0,0-1 0,1 1-1,-1-1 1,0 0 0,0 0 0,1 0-1,-1-1 1,0 0 0,1 1 0,-1-2-1,1 1 1,-1 0 0,0-1 0,6-1-1,8-3 22,1-1-1,-1-1 1,21-11-1,9-3 61,-40 18-63,-2 0-1,1-1 1,10-7-1,-12 8 9,0-1 0,1 1 0,-1 0-1,1 0 1,8-2 0,-15 8-13,1 0 0,-1 0 1,0 0-1,0 0 0,0 0 0,0-1 1,-1 1-1,1 0 0,-1-1 0,-2 4 1,-5 10-4,8-11-7,-1 0 0,0 0 1,1 0-1,0 0 0,0 0 0,1 0 1,-1 0-1,1 0 0,0 0 1,1 6-1,-1-8-2,1 0 1,-1 0-1,1 0 1,0 1-1,0-1 1,0 0-1,0-1 1,0 1-1,1 0 1,-1 0-1,1 0 1,0-1-1,0 1 1,0-1-1,0 0 1,0 1-1,5 2 1,-6-4-2,0-1 1,0 1-1,1 0 1,-1-1-1,1 1 1,-1-1-1,0 0 1,1 0-1,-1 1 1,1-1-1,-1 0 1,1 0-1,-1 0 1,1 0-1,-1-1 1,0 1-1,1 0 1,-1 0-1,1-1 1,-1 1-1,0-1 1,1 0-1,-1 1 1,2-2 0,-1 1 1,0 0 1,0-1 0,0 1-1,0-1 1,-1 0 0,1 1-1,0-1 1,-1 0 0,1 0-1,-1 0 1,0 0 0,0 0-1,2-3 1,-1-2 11,-1 0-1,1 0 1,-1 0 0,0 0-1,-1 0 1,0 0 0,0 0-1,0 0 1,-3-13 0,3 18-9,-1-1 0,1 1 1,-1 0-1,1-1 0,-1 1 1,0 0-1,0-1 0,0 1 1,0 0-1,-1 0 0,1 0 1,0 0-1,-1 0 0,0 0 1,1 0-1,-1 0 0,0 1 1,0-1-1,0 1 0,0-1 1,0 1-1,0 0 0,0 0 1,0 0-1,-1 0 0,1 0 1,0 0-1,-1 1 0,1-1 1,-1 1-1,-2-1 1,-18 9 25,22-8-32,1 0 1,-1 0 0,1 0-1,-1 1 1,1-1-1,-1 0 1,1 0-1,-1 0 1,1 0 0,-1 1-1,1-1 1,-1 0-1,1 1 1,0-1-1,-1 0 1,1 1 0,0-1-1,-1 0 1,1 1-1,0-1 1,-1 0-1,1 1 1,0-1 0,0 1-1,-1-1 1,1 1-1,0-1 1,0 1-1,0-1 1,0 1 0,0-1-1,0 1 1,-1-1-1,1 1 1,0-1-1,1 1 1,-1-1 0,0 1-1,1 0 0,0-1 0,0 1 0,0-1 0,0 1 0,0-1 0,0 1 0,0-1 0,0 0 0,0 0 0,1 0 0,-1 0 0,0 0 0,0 0 0,0 0 0,0 0 0,2 0 0,24-6 0,-19 4 0,15-4 0,0-2 0,-1 0 0,0-2 0,0-1 0,-1 0 0,-1-1 0,0-1 0,23-21 0,-31 25 10,-1-2 0,0 1-1,-1-2 1,0 1 0,-1-1-1,0-1 1,-1 1 0,12-27-1,-2-4 52,19-68-1,-27 79-51,-4 12 47,-1 0-1,-2 0 0,0-1 0,1-27 0,-4 48-53,0-1-1,0 1 0,0 0 1,0 0-1,0-1 0,0 1 1,0 0-1,0-1 0,0 1 1,0 0-1,0-1 0,0 1 1,0 0-1,0 0 0,0-1 1,0 1-1,0 0 0,0-1 1,0 1-1,-1 0 0,1 0 0,0-1 1,0 1-1,0 0 0,-1 0 1,1-1-1,0 1 0,0 0 1,0 0-1,-1 0 0,1 0 1,-1-1-1,-7 7 22,-7 16-14,8-6-24,0 1-1,2 0 0,-1 0 0,-2 22 0,-8 76-88,10-58 71,2-27-22,1 60 0,4-76 42,0 0 0,1-1 1,0 1-1,1-1 0,1 1 0,8 20 0,-11-32 16,0 0-1,0 0 0,0 0 0,0 0 0,0 0 0,1 0 0,-1 0 0,1 0 1,-1-1-1,1 1 0,0-1 0,-1 1 0,1-1 0,0 0 0,0 1 0,0-1 1,0 0-1,0 0 0,0-1 0,4 2 0,-2-1 4,0-1-1,0 0 0,-1 0 1,1 0-1,0-1 1,0 1-1,0-1 0,-1 0 1,1 0-1,0 0 1,4-2-1,5-4 25,0 0-1,0-1 1,-1 0 0,0-1 0,15-13-1,-9 8 59,-14 12-69,-1 0 1,0 0 0,0-1 0,0 1 0,-1 0 0,1-1-1,0 0 1,-1 0 0,0 0 0,2-3 0,-3 5-13,0 0 0,-1 0 0,1 0 0,-1 0 0,1 0 0,0 0 0,0 0 0,0 0 0,0 0 1,0 0-1,0 0 0,0 1 0,0-1 0,0 0 0,0 1 0,0-1 0,0 0 0,0 1 0,0 0 0,1-1 0,-1 1 0,0 0 1,0-1-1,1 1 0,-1 0 0,0 0 0,0 0 0,1 0 0,-1 0 0,0 1 0,0-1 0,1 0 0,-1 1 0,0-1 0,2 1 0,2 2-12,-1 0 0,0 1-1,0-1 1,0 1-1,-1 0 1,1 0-1,-1 0 1,0 0 0,0 0-1,0 1 1,-1-1-1,0 1 1,0 0-1,0 0 1,1 6-1,1-3 10,-1 1-1,1-1 1,9 14-1,-12-20-1,1 1 0,0-1 0,1 0 0,-1 0 0,0 0 0,1 0 0,-1 0 0,1 0 0,-1-1 0,1 1 0,0-1 0,-1 0 0,1 0 0,0 0 0,4 1 0,2 0-8,0-1 1,1-1-1,-1 1 0,0-1 0,1-1 1,-1 0-1,0 0 0,0-1 0,0 0 0,10-4 1,11-5-7,44-23 1,-67 30 10,48-30 15,-38 23 34,-12 8-24,-4 6-5,-7 9 6,-12 15 20,15-23-34,0 0-1,1 0 1,0 0-1,0 0 1,0 0 0,0 0-1,0 0 1,1 1-1,0-1 1,0 0-1,0 6 1,0-9-7,1 0-1,0 1 1,1-1 0,-1 0-1,0 0 1,0 0 0,0 0 0,1 0-1,-1 0 1,1 0 0,-1 0-1,1 0 1,-1 0 0,1 0-1,-1 0 1,1 0 0,0 0-1,-1 0 1,2 0 0,0 0-3,-1 0 1,1 0-1,0 0 0,-1 0 1,1-1-1,0 1 0,0-1 1,0 1-1,-1-1 1,1 0-1,0 0 0,0 0 1,0 0-1,0 0 0,2 0 1,-1 0 3,-1-1 1,1 1-1,0-1 1,-1 1 0,1-1-1,-1 0 1,1 0-1,-1 0 1,1 0-1,-1 0 1,0 0-1,0-1 1,1 1 0,-1-1-1,0 1 1,0-1-1,-1 0 1,1 0-1,0 0 1,-1 0-1,1 0 1,-1-1 0,1 1-1,-1 0 1,0-1-1,2-4 1,-2 2 16,0 0 0,0 0 0,-1 0 0,0-1 0,1 1 0,-2 0 0,1-1 0,-1 1 0,1 0 0,-1 0 0,-1 0 0,-2-8 0,2 10-13,0-1 0,0 1 0,-1 0 0,1 0 1,-1 0-1,0 0 0,0 0 0,0 0 0,-1 1 1,1 0-1,0-1 0,-1 1 0,0 1 0,1-1 0,-1 0 1,-5-1-1,9 3-9,0 0 0,0 0 0,1 0 0,-1 0 0,0 0 0,0 0 0,0 0 0,0 0 0,0 0 0,0 0 0,0 0 0,0-1 0,0 1 0,0 0 0,0 0 0,0 0 0,1 0 0,-1 0 0,0 0 0,0 0 0,0 0 0,0-1 0,0 1 0,0 0 1,0 0-1,0 0 0,0 0 0,0 0 0,0 0 0,0-1 0,0 1 0,0 0 0,0 0 0,-1 0 0,1 0 0,0 0 0,0 0 0,0 0 0,0 0 0,0-1 0,0 1 0,0 0 0,0 0 0,0 0 0,0 0 0,0 0 0,0 0 0,-1 0 0,1 0 0,0 0 0,0 0 0,0 0 0,0 0 0,0 0 0,0 0 0,-1 0 0,12-3 0,32 3 0,-1 2 0,0 2 0,80 18 0,-117-20 7,-1-1 1,0 1-1,1 0 1,-1 1-1,0-1 0,0 1 1,-1 0-1,1 0 1,0 0-1,-1 0 0,0 0 1,0 1-1,0 0 0,0-1 1,0 1-1,-1 0 1,0 0-1,0 1 0,0-1 1,0 0-1,0 1 1,-1-1-1,0 1 0,0 0 1,0 4-1,-1-8-4,0 0 1,0-1-1,0 1 1,0 0-1,0 0 0,0-1 1,0 1-1,0 0 0,0-1 1,0 1-1,0 0 1,0-1-1,1 1 0,-1 0 1,0-1-1,0 1 1,1 0-1,-1-1 0,1 1 1,-1-1-1,1 1 0,-1 0 1,0-1-1,1 0 1,0 1-1,-1-1 0,1 1 1,-1-1-1,1 1 0,0-1 1,-1 0-1,1 0 1,-1 1-1,1-1 0,0 0 1,0 0-1,-1 0 0,1 1 1,0-1-1,-1 0 1,1 0-1,0 0 0,0 0 1,-1-1-1,1 1 0,0 0 1,0 0-1,5-2 13,-1 0 0,0 0 0,0 0 0,9-5 0,-9 4-7,18-11 67,28-22 1,-34 23-13,1 0-1,0 1 1,21-10 0,-37 22-58,-1-1-1,0 1 1,0-1 0,1 1 0,-1 0-1,0-1 1,0 1 0,1 0 0,-1 0-1,0 0 1,1 0 0,-1 0 0,0 0-1,1 0 1,-1 1 0,0-1 0,1 0-1,-1 1 1,0-1 0,0 1 0,1-1-1,-1 1 1,0-1 0,0 1 0,0 0-1,0 0 1,0 0 0,0 0 0,0 0-1,1 1 1,2 3 14,0 1 0,0 0 0,-1 0 0,5 13-1,7 10 69,-9-21-48,1 0 1,-1 0-1,1-1 0,1 0 0,-1-1 0,12 8 1,-15-11-33,-1-1 0,1 0 1,0-1-1,-1 1 0,1-1 1,0 1-1,0-1 0,0 0 1,0-1-1,0 1 0,0-1 1,0 1-1,0-1 0,0-1 1,0 1-1,0 0 0,0-1 1,5-1-1,-2 0-292,21-9 477,-28 11-325,1-1-1,-1 1 1,1 0 0,-1-1-1,1 1 1,-1-1-1,1 1 1,-1 0-1,0-1 1,1 1 0,-1-1-1,0 1 1,1-1-1,-1 1 1,0-1-1,0 1 1,0-1-1,1 0 1,-1 1 0,0-1-1,0 1 1,0-1-1,0 0 1,0 1-1,0-1 1,0 1-1,0-1 1,0 1 0,0-1-1,0 0 1,-1 1-1,1-1 1,0 1-1,0-1 1,0 1 0,-1-1-1,1 1 1,0-1-1,-1 1 1,1-1-1,-1 0 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23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9144,'0'0'2050,"10"0"-1331,411-52 3328,-274 40-2899,-25 2-2756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39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66 4216,'0'0'9112,"-12"9"-8679,-148 123 1543,152-123-1831,-1-1 0,1 1 0,1 0-1,-1 0 1,2 1 0,-1 0 0,-6 16 0,9-18-62,0 0 0,1 1 0,0 0-1,0-1 1,1 1 0,0 0 0,1 0 0,0 0 0,0 0 0,2 11-1,-1-16-51,0 0-1,1 0 0,0 0 0,0 0 0,0-1 1,1 1-1,-1 0 0,1-1 0,0 1 0,0-1 0,0 1 1,0-1-1,1 0 0,-1 0 0,1 0 0,0 0 1,0-1-1,0 1 0,0-1 0,0 1 0,1-1 1,-1 0-1,1-1 0,-1 1 0,1 0 0,0-1 0,-1 0 1,1 0-1,0 0 0,0-1 0,0 1 0,0-1 1,0 0-1,0 0 0,0 0 0,0 0 0,0-1 1,4 0-1,4-2 19,1-1 1,-1 0-1,0-1 0,0 0 1,0 0-1,-1-2 1,1 1-1,-1-1 1,-1-1-1,0 0 1,0-1-1,0 1 0,10-15 1,-1 1 108,-2-1 0,-1-1 0,-1 0 0,-1-1 0,12-30 0,-24 53-126,-1-1 1,0 0-1,0 0 1,0 0-1,0 0 1,0 1-1,-1-2 1,1 1-1,-1 0 1,0 0-1,0 0 1,0 0-1,0 0 1,-1 0-1,0-4 1,1 7-30,0 0 1,0 0-1,0 0 1,0 1-1,0-1 1,0 0-1,0 0 1,0 0-1,0 0 1,0 0-1,-1 0 1,1 0-1,0 0 1,0 0-1,0 1 1,0-1-1,0 0 1,0 0-1,0 0 1,0 0-1,0 0 1,0 0-1,0 0 1,-1 0-1,1 0 1,0 0-1,0 0 1,0 0-1,0 0 1,0 0-1,0 0 1,0 0 0,0 0-1,0 0 1,-1 0-1,1 0 1,0 0-1,0 0 1,0 0-1,0 0 1,0 0-1,0 0 1,0 0-1,0 0 1,-1 0-1,1 0 1,0 0-1,0 0 1,0 0-1,0 0 1,0 0-1,0-1 1,0 1-1,0 0 1,0 0-1,0 0 1,0 0-1,0 0 1,0 0-1,0 0 1,-1 0-1,1 0 1,0 0-1,0-1 1,0 1-1,0 0 1,0 0-1,0 0 1,0 0-1,-6 13 133,-3 21-9,8-33-114,-1 8 14,1 0-1,0 1 1,0-1 0,0 0 0,1 0-1,1 0 1,0 0 0,3 15-1,-3-19-10,0 1-1,1-1 1,-1 0-1,2 0 0,-1 1 1,0-1-1,1-1 1,0 1-1,0 0 0,0-1 1,1 1-1,-1-1 1,1 0-1,0 0 0,8 5 1,-9-7-8,1-1 1,-1 1 0,1-1-1,0 0 1,0 0-1,-1 0 1,1-1 0,0 1-1,0-1 1,0 0 0,0 0-1,-1 0 1,1-1 0,0 1-1,0-1 1,0 0-1,-1 0 1,1 0 0,0-1-1,5-2 1,0-1-3,1 0 0,-1 0 0,0-1 0,0 0 0,0-1 1,8-9-1,-10 9 11,-1 0-1,0-1 1,-1 1 0,0-1 0,0-1 0,0 1 0,-1 0 0,-1-1 0,1 0 0,-1 0 0,-1 0 0,2-11-1,-2 5 63,0 0 0,-2-1 0,1 1 0,-2-1 0,0 1 0,-6-27 0,6 39-54,0-1-1,0 1 1,0-1 0,-1 1 0,1-1 0,-1 1 0,0 0 0,0 0 0,0 0 0,0 0-1,-4-3 1,5 5 5,1 1-29,0 0 1,0-1-1,0 1 1,0 0-1,0 0 1,0-1-1,0 1 1,0 0-1,0 0 1,0 0 0,0-1-1,1 1 1,-1 0-1,0 0 1,0-1-1,0 1 1,0 0-1,0 0 1,0 0-1,1-1 1,-1 1-1,0 0 1,0 0-1,0 0 1,1 0 0,-1 0-1,0-1 1,0 1-1,0 0 1,1 0-1,-1 0 1,1 0-1,7-2 1,1 0-1,0 1 1,1 1 0,-1-1-1,0 1 1,9 2-1,0-1-1,581 1-123,-493-11 278,-110 10-138,1 0 0,-1 1 0,1-1 0,0 1 0,-1 0 0,1-1-1,-4 4 1,-6 3 0,-26 12 4,0 1 1,2 2-1,-44 35 0,51-33-16,-66 61 13,87-77-17,0 1 0,1 0 0,1 0 1,-1 1-1,2 0 0,0 0 0,-9 21 0,14-30 2,0 1-1,0-1 1,0 1 0,1-1-1,-1 1 1,1-1-1,-1 1 1,1 0-1,0-1 1,0 1 0,0 0-1,0-1 1,1 1-1,-1 0 1,1-1-1,-1 1 1,1-1 0,0 1-1,0-1 1,0 1-1,0-1 1,1 0-1,-1 1 1,1-1 0,-1 0-1,1 0 1,0 0-1,-1 0 1,1 0-1,0-1 1,5 4 0,-4-3 2,1-1 0,0 1 1,-1-1-1,1 0 1,0 0-1,0 0 1,0 0-1,0-1 0,0 1 1,0-1-1,0 0 1,0 0-1,0-1 0,0 1 1,0-1-1,0 0 1,0 0-1,0 0 1,5-3-1,0-1 12,-1 0 0,1 0 0,-1-1 1,0 0-1,0 0 0,0-1 0,-1 0 0,-1-1 0,1 0 1,-1 0-1,8-13 0,4-10 128,24-66 0,-15 34 40,-18 36-64,-8 23-47,1 11-23,1 7-43,1 0-6,2 1 1,-1-1 0,2-1-1,0 1 1,0-1 0,1 0-1,1-1 1,0 1 0,19 18-1,-24-27 2,1-1 0,-1 1 0,1-1 0,-1 0-1,1 0 1,0 0 0,0 0 0,0-1 0,1 0 0,-1 0-1,0 0 1,1-1 0,-1 0 0,1 0 0,5 0 0,-3-1 9,0 0 1,-1-1 0,1 0 0,-1-1 0,1 0 0,-1 0-1,0 0 1,0-1 0,14-7 0,-3-1 19,0-1 1,-1-1-1,0-1 0,-1 0 1,0-1-1,24-31 1,-32 34 27,0 0 1,11-25 0,7-10 175,-24 44-207,0 0 5,0 0 0,0 0-1,0 0 1,0 0-1,-1 0 1,0-1-1,1 1 1,0-5 0,-24 74 46,17-46-90,1 0 0,1 1 0,1 0 0,1-1 0,0 1 0,2 0 0,0 0 0,2 0 0,0-1 0,1 0 0,10 28 0,-13-46 13,-1 1 0,1-1 1,0 0-1,0 0 0,1 0 0,-1 0 1,0 0-1,1 0 0,-1 0 0,1 0 1,-1 0-1,5 2 0,-5-3-1,0-1 0,0 0 0,0 0 0,1 1 0,-1-1 1,0 0-1,0 0 0,0 0 0,1 0 0,-1 0 0,0-1 0,0 1 0,0 0 0,0-1 0,1 1 0,-1 0 0,0-1 0,0 1 1,0-1-1,0 0 0,0 1 0,0-1 0,0 0 0,0 0 0,0 1 0,-1-1 0,2-1 0,14-15 34,-1 0-1,0-1 1,-1-1-1,-1 0 1,-1-1 0,12-26-1,15-23 54,-12 23-25,-17 27 0,0 0-1,2 2 1,0-1 0,18-19 0,-29 36-62,0 1 0,0-1 0,0 1 0,0-1 0,0 1 0,0 0 0,0-1 0,-1 1 0,1 0 0,0 0 0,0 0 0,0 0 0,0 0 0,0 0 0,0 0 0,0 0 0,0 0 0,0 0 0,0 1 0,0-1 0,0 0 0,0 1 0,0-1 0,-1 0 1,1 1-1,0-1 0,0 1 0,1 1 0,30 22 2,-19-12 1,6 1 4,0-1 0,1 0 0,21 9 0,-34-18-8,-1-1 1,1 1-1,-1-2 1,1 1-1,0-1 0,-1 0 1,1 0-1,0-1 0,0 0 1,0 0-1,0 0 0,-1-1 1,1 0-1,11-4 0,-8 2 8,-1 0-1,0-1 0,0 0 1,0-1-1,-1 0 1,1 0-1,-1-1 0,-1 0 1,1-1-1,-1 1 0,0-1 1,0-1-1,10-14 0,-10 12 17,10-16 41,-17 26-62,1-1-1,-1 0 1,0 1-1,1-1 1,-1 0-1,0 1 1,0-1-1,1 0 0,-1 0 1,0 1-1,0-1 1,0 0-1,0 0 1,0 1-1,0-1 1,0 0-1,0 0 1,-1 1-1,1-1 1,0 0-1,0 0 0,-1 1 1,1-1-1,0 0 1,-1 1-1,1-1 1,0 0-1,-1 1 1,1-1-1,-1 1 1,0-2-1,0 2-2,0-1 0,0 1 0,0 0 0,-1 0 0,1-1 0,0 1 0,0 0 0,0 0 0,0 0 0,0 0 0,0 0 0,0 1 0,0-1 0,0 0 0,0 0 0,0 1 0,0-1 0,-1 0 0,2 1 0,-1-1 0,0 1 0,0 0 0,0-1 0,0 1 0,-1 1 0,-21 19 33,14-11-39,1 0 1,1 1-1,0 0 1,1 1 0,0-1-1,0 1 1,2 1-1,-1-1 1,1 0-1,1 1 1,-2 17-1,4-22 2,0 1 0,0-1 0,1 1 0,0-1 0,1 1-1,0-1 1,0 1 0,1-1 0,0 0 0,0 1 0,1-1-1,0 0 1,1-1 0,-1 1 0,2 0 0,-1-1 0,1 0-1,7 9 1,-8-12-1,-1-1 0,0 0 0,0 0 0,1 0 0,0-1 0,0 1 0,-1-1 1,1 0-1,1 0 0,-1 0 0,0-1 0,0 1 0,1-1 0,-1 0 0,1 0 0,5 0 0,-3-1 5,0 0 1,-1-1-1,1 0 1,-1-1-1,0 1 1,1-1-1,-1 0 0,0 0 1,0-1-1,7-4 1,10-8 26,-1-1 1,-1 0 0,0-2 0,25-28 0,-34 34-13,53-60 84,-40 43 70,49-45-1,-61 66-111,-8 12-26,-7 20-12,1-16-18,-5 32 0,2-1-2,-1 0 1,-3-1 0,-1 0-1,-16 43 1,23-77 3,0 0 0,0 0 0,0 0-1,0 0 1,-1 0 0,0-1 0,0 1 0,0-1-1,-6 5 1,6-9 6,1 0 1,-1-1-1,0 0 0,0 1 0,1-1 0,-1 0 0,1 0 1,-1-1-1,1 1 0,-4-5 0,2 3 13,-2-3 54,9 7-41,17 14-39,16 8-10,100 25 29,-125-45 2,1 1 0,0-1-1,-1-1 1,1 0-1,0-1 1,-1 0-1,1-1 1,0 0-1,22-6 1,-32 6-24,-1 1-1,1-1 1,-1 0 0,0 0 0,1 1 0,-1-1 0,0 0-1,1 0 1,-1 0 0,0 0 0,0-1 0,0 1 0,0 0-1,0 0 1,0-1 0,0 1 0,0-2 0,3-6-3542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5120,'0'0'8918,"11"-3"-8470,220-27 1964,-220 29-2289,6-1 166,0 2 0,-1 0 0,21 3 0,0-7 1669,-37 13-4391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28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345 686 6728,'0'0'4000,"-10"12"-3480,-4 6-317,6-7 12,-1 1-1,0-1 1,-1 0-1,-14 12 1,12-15 490,12-8-686,0 0 1,0 0 0,0 0 0,0 0-1,0 0 1,0 0 0,0-1 0,0 1-1,0 0 1,0 0 0,0 0 0,0 0-1,0 0 1,0 0 0,0 0 0,0 0-1,0 0 1,0 0 0,0 0 0,0 0-1,0 0 1,0 0 0,0 0 0,0 0-1,0-1 1,0 1 0,0 0 0,0 0-1,0 0 1,0 0 0,0 0 0,-1 0-1,1 0 1,0 0 0,0 0 0,0 0-1,0 0 1,0 0 0,0 0 0,0 0 0,0 0-1,0 0 1,0 0 0,0 0 0,0 0-1,0 0 1,0 0 0,0 0 0,0 0-1,0 0 1,-1 0 0,1 0 0,0 0-1,0 0 1,0 0 0,0 0 0,0 0-1,0 0 1,0 0 0,0 0 0,0 0-1,0 0 1,0 0 0,0 0 0,14-19 911,38-44-204,-3-2 0,-3-2 1,-3-2-1,35-78 1,-59 106-161,13-46-1,-12 30 449,-7 19 3,6-40 1,-14 57-806,3-16 81,-8 37-244,-4 5-16,-124 291 17,39-77-77,-161 301-105,185-393 107,39-81 42,1 2 0,-29 85 1,52-127-17,1 0 47,13-12-3,14-13-14,-2-1 0,0-2 0,0 0 0,24-33 0,-7 9 18,286-315 574,-64 109 296,-258 247-888,0 1 1,1 0 0,-1 0 0,1 1-1,0-1 1,9-3 0,-13 6-14,0 0 1,0-1 0,1 0-1,-2 1 1,1-1-1,0 0 1,0 0-1,0 0 1,-1 0-1,3-4 1,-2 3 6,0 0 0,0 0 0,0 1 0,0-1 1,0 1-1,1 0 0,2-3 0,5-3 49,-8 9-27,5 11-40,-1-2-6,0 1 1,5 16-1,-6-16-2,-1-1-1,1 0 0,7 11 1,-9-18 4,-1 0 1,1 0-1,0 0 1,0 0-1,0 0 1,0-1-1,0 1 1,0-1-1,1 0 1,-1 0-1,1 0 1,7 2 0,-1-1 9,1 0 1,-1-1-1,1 0 1,-1-1-1,1 0 1,0-1-1,0 0 1,-1 0-1,1-2 1,0 1-1,-1-1 1,1-1-1,-1 0 1,0 0-1,0-1 1,0 0-1,0-1 1,15-9-1,-14 6 12,0 0-1,0-1 1,0 0-1,-1-1 1,-1 0-1,0-1 0,0 1 1,-1-2-1,0 1 1,-1-1-1,0-1 1,-1 1-1,-1-1 0,5-14 1,-10 26-22,1 1 0,-1-1 0,0 1 0,1-1 0,-1 1-1,0-1 1,0 0 0,0 1 0,0-1 0,0 1 0,0-1 0,1 0 0,-1 1 0,-1-1 0,1 0 0,0 1 0,0-1 0,0 1 0,0-1 0,0 0 0,0 1 0,-1-1-1,1 1 1,0-1 0,-1 1 0,1-1 0,-1 0 0,1 1 0,-1 0 0,0 0 0,0 0-1,1 0 1,-1 0 0,0 0 0,0 0 0,1 0-1,-1 0 1,0 0 0,0 1 0,1-1 0,-1 0 0,0 1-1,1-1 1,-1 0 0,-1 1 0,-29 23 46,26-18-48,-1 1-1,1-1 0,0 1 1,0 0-1,0 0 1,1 1-1,0-1 1,-4 14-1,7-18-3,0-1 0,0 1 0,1-1 0,-1 1 0,1-1 0,0 1 0,0-1-1,0 1 1,0-1 0,0 1 0,0 0 0,1-1 0,-1 1 0,1-1 0,-1 1 0,1-1 0,0 0 0,0 1-1,0-1 1,1 0 0,-1 1 0,1-1 0,-1 0 0,1 0 0,-1 0 0,1 0 0,0-1 0,0 1 0,0 0-1,0-1 1,0 0 0,5 3 0,2 0 2,0 0-1,0-1 1,1 0 0,-1 0-1,1-1 1,-1 0-1,1-1 1,0 0 0,0-1-1,0 0 1,-1 0-1,20-4 1,5-3 18,-2-2 1,46-17-1,-32 9-5,19-5 34,-2-3 0,81-44 0,-126 60 7,-12 7-11,-11 5 27,5-3-69,-147 93 136,121-74-126,0 1 1,1 1-1,-29 32 1,53-53-9,1 1-1,-1 0 1,0-1 0,1 1 0,-1 0-1,0 0 1,1 0 0,-1 0 0,1-1-1,-1 1 1,1 0 0,0 0 0,-1 0-1,1 0 1,0 0 0,0 0 0,-1 0-1,1 0 1,0 0 0,0 0 0,0 0-1,0 0 1,1 0 0,-1 0 0,0 2-1,1-2 0,0-1-1,-1 1 0,1-1 0,0 1 1,-1-1-1,1 1 0,0-1 0,0 0 0,-1 1 1,1-1-1,0 0 0,0 1 0,0-1 0,-1 0 1,1 0-1,0 0 0,0 0 0,0 0 0,0 0 1,0 0-1,-1 0 0,1 0 0,0 0 1,0 0-1,0-1 0,0 1 0,-1 0 0,1-1 1,1 1-1,18-10 22,1 0 1,-2 0-1,1-2 1,-2-1 0,29-24-1,-31 27 36,-16 10-58,0 0 0,1 0 0,-1 0 0,0 0 0,0 0 0,0 0 0,0 0 0,0 0 0,1 0 0,-1 0 0,0 0 0,0 0 0,0 0 0,0 0 0,0 0 0,1 0 0,-1 0 0,0 0 0,0 0-1,0 0 1,0 0 0,0 0 0,1 0 0,-1 0 0,0 0 0,0 0 0,0 0 0,0 1 0,0-1 0,0 0 0,0 0 0,1 0 0,-1 0 0,0 0 0,0 0 0,0 1 0,0-1 0,0 0 0,0 0 0,0 0 0,0 0 0,0 0 0,0 1 0,0-1 0,0 0 0,0 0 0,0 0 0,0 4 4,-1 0-1,0 0 1,0 0 0,-1-1-1,1 1 1,-3 4 0,-89 170 21,11-25-11,-3 13 82,76-151-65,7-10 0,5-11 2,29-45 25,2 1 0,63-71 0,-44 57-35,124-127 134,-77 89-77,25-37-4,-115 131-77,-9 7 0,0 1 0,0-1 0,-1 1 0,1-1 0,0 1 0,0-1 0,0 0 0,-1 0 0,1 1 0,0-1 0,-1 0 0,1 0 0,-1 0 0,1 0 0,-1 0 0,1 0 0,0-1 0,-3 12 7,1-1 0,-2 1 0,1-1 0,-5 12 0,-2 6 13,0 0 3,6-20-9,1 1-1,-1 0 0,1 0 0,1 0 0,-1 0 0,1 0 0,1 0 0,0 0 1,0 0-1,1 9 0,-1-16-10,0 1 1,1-1-1,-1 0 1,0 1-1,1-1 1,-1 0-1,1 0 0,-1 1 1,1-1-1,0 0 1,0 0-1,-1 0 1,1 0-1,0 0 1,0 0-1,0 0 1,0 0-1,0 0 1,0 0-1,0-1 0,1 1 1,-1 0-1,0-1 1,0 1-1,0-1 1,1 1-1,-1-1 1,0 1-1,1-1 1,-1 0-1,0 0 1,1 0-1,-1 0 0,0 0 1,1 0-1,-1 0 1,1 0-1,-1 0 1,0-1-1,0 1 1,1-1-1,-1 1 1,0-1-1,0 1 0,2-2 1,7-3 14,1 0 0,-2-1 0,1 0 0,11-9 0,-15 10-10,30-23 59,-1-1 0,-1-2 0,50-61 0,-81 88-57,0 1-1,0-1 1,1 1-1,-1 0 1,1 0 0,4-3-1,-7 6-8,0-1 1,-1 1-1,1-1 0,0 1 1,0 0-1,0-1 0,-1 1 0,1 0 1,0 0-1,0-1 0,0 1 1,0 0-1,0 0 0,0 0 0,0 0 1,-1 0-1,1 1 0,0-1 1,0 0-1,0 0 0,0 0 0,0 1 1,-1-1-1,1 1 0,0-1 1,0 0-1,0 1 0,-1-1 0,1 1 1,0 0-1,-1-1 0,1 1 1,0-1-1,-1 1 0,1 0 0,-1 0 1,1 1-1,5 5-1,-1 0 0,1-1 0,0 0 0,0 0 0,1 0 0,0 0 0,0-1 0,0-1 0,0 1 0,1-1 0,0 0 0,0-1 0,0 0 0,16 5 0,-16-6 0,0-1 0,0 1 0,0-1 0,0-1 0,0 1 0,0-1 0,0-1 0,0 1 0,0-1 0,0-1 0,-1 1 0,1-2 0,0 1 0,-1-1 0,1 0 0,7-5 0,-2 0 19,0-1 0,17-16 0,-26 22-12,0-1 0,0 0 0,-1 0-1,0-1 1,0 1 0,0-1 0,0 0 0,-1 1-1,1-1 1,2-10 0,-5 14-3,1 0 0,-1 0 0,0-1 0,0 1 1,1 0-1,-1 0 0,0-1 0,0 1 0,0 0 0,-1 0 0,1-1 0,0 1 0,0 0 0,-1 0 0,1-1 0,-1 0 1,0 1-1,1 1 1,0-1 0,-1 1 0,1-1 0,-1 1 0,0-1-1,1 1 1,-1-1 0,1 1 0,-1 0 0,0 0 0,1-1 0,-1 1-1,0 0 1,1 0 0,-1-1 0,0 1 0,1 0 0,-1 0-1,0 0 1,0 0 0,-3 1 9,1-1-1,0 1 1,0-1-1,0 1 1,0 0 0,0 0-1,0 0 1,0 1-1,0-1 1,-4 4-1,-1 1 9,0 0-1,1 1 0,-1 0 0,2 0 1,-1 1-1,-10 15 0,15-20-25,0 0-1,0 1 1,0-1 0,0 0-1,1 1 1,-1 0-1,1-1 1,0 1-1,0 0 1,0 0 0,1-1-1,-1 1 1,1 0-1,0 0 1,0 0 0,0 0-1,0 0 1,1-1-1,0 1 1,1 5-1,-1-8 3,-1 1 0,1-1 0,0 0 0,0 0 0,0 0 0,0 0 0,0 0-1,0 0 1,0 0 0,0 0 0,0 0 0,0 0 0,0 0 0,1-1 0,-1 1 0,0 0-1,1-1 1,-1 1 0,2 0 0,1-1-4,0 1-1,0-1 1,-1 0-1,1 0 1,0 0-1,-1 0 1,6-2 0,5-1-16,0-1 1,25-10 0,-38 13 21,38-16 14,76-29 65,-115 46-77,1 0 0,0 0 0,-1-1-1,1 1 1,0 0 0,0 0 0,-1 0-1,1-1 1,0 1 0,0 0 0,-1 0-1,1 0 1,0 0 0,0 1 0,0-1-1,-1 0 1,1 0 0,0 0 0,-1 1-1,1-1 1,0 0 0,0 1 0,-1-1-1,1 0 1,0 1 0,-1-1 0,1 1-1,0 1 0,0-1 0,0 0 0,-1 1 0,1-1 0,-1 0 0,1 1-1,-1-1 1,0 1 0,1-1 0,-1 1 0,0-1 0,0 1 0,0 1 0,-1 8 3,-1 0 0,0-1 0,-3 13 0,3-18 9,1-2-1,1 0 0,-1 0-1,0 1 1,1-1 0,-1 0 0,1 0 0,0 0-1,1 4 1,-1-6-9,0-1-1,0 0 1,0 1-1,0-1 1,1 0-1,-1 1 1,0-1 0,0 0-1,0 1 1,1-1-1,-1 0 1,0 0-1,0 1 1,1-1-1,-1 0 1,0 0-1,1 1 1,-1-1 0,0 0-1,1 0 1,-1 0-1,0 0 1,1 0-1,-1 0 1,0 1-1,1-1 1,0 0 0,18-5 32,25-18 58,68-46-1,-63 36-95,-40 28-6,4-2-24,-13 8 32,1-1 1,-1 0-1,1 1 0,0-1 1,-1 1-1,1-1 1,-1 1-1,1-1 0,-1 1 1,1 0-1,-1-1 0,0 1 1,1 0-1,-1-1 1,0 1-1,1 0 0,-1-1 1,0 1-1,0 0 1,0 0-1,1-1 0,-1 2 1,1 6-1,1-1 0,1 0 1,-1 0-1,1 0 0,0 0 0,1 0 1,4 6-1,-6-11-1,0 0-1,0 0 1,0 0 0,1 0-1,-1 0 1,0-1 0,1 1-1,-1-1 1,1 0 0,-1 1-1,1-1 1,0 0 0,0-1-1,-1 1 1,1 0-1,0-1 1,0 0 0,0 1-1,0-1 1,0 0 0,5-1-1,26-4 15,-1-1 0,1-2 1,47-18-1,-17 6 38,-34 10-32,37-19-1,0 1-27,-37 17 28,-16 7-4,0-1-1,0-1 1,19-11-1,-15 11 43,-13 7-26,-9 7 18,-36 34 35,23-24-50,0 0 1,-18 26 0,33-42-28,0 1 0,1-1 0,0 0 0,0 1 0,-1-1 0,1 1 1,1-1-1,-1 1 0,0 0 0,1-1 0,-1 1 0,1 0 0,0 0 1,0-1-1,0 1 0,1 4 0,-1-6-5,1 1-1,-1 0 1,1 0 0,0 0-1,0-1 1,0 1 0,0 0-1,0-1 1,1 1-1,-1-1 1,0 0 0,1 1-1,-1-1 1,1 0 0,-1 0-1,1 0 1,-1 0 0,1 0-1,0 0 1,0 0 0,-1 0-1,1-1 1,3 1 0,3 1-2,0-1 0,-1 0 0,1 0 0,0-1 1,0 0-1,0 0 0,0-1 0,9-1 0,62-19 2,-74 19-1,32-11 29,60-32 0,-44 19 37,8-10 7,-39 22-37,-17 12-16,0-1-1,-1 1 0,1 0 1,0 0-1,7-1 0,-11 3-18,-1 0 0,0 0 0,0 0 0,1 0 0,-1 0 0,0 1 0,0-1 0,0 0 0,1 0 0,-1 0 0,0 1 0,0-1 0,0 0 0,0 0 0,0 0 0,1 1 0,-1-1 0,0 0 0,0 0 0,0 1 0,0-1 0,0 0 0,0 0 0,0 1 0,0-1 0,0 0 0,0 0 0,0 1 0,0-1 0,0 0 0,0 1 0,0-1 0,0 0 0,0 0 0,0 1 0,0-1 0,0 0 0,-1 1 0,-3 17 5,3-11-1,-10 33 0,7-31 5,1 0 0,1 0 0,-1 0 0,2 1 0,-1-1 0,1 1 1,1-1-1,0 14 0,0-22-5,0 0 1,1 0 0,-1 0 0,0 0 0,0 0-1,1 0 1,-1 0 0,1 0 0,-1 0-1,1 0 1,-1 0 0,1 0 0,0 0-1,0 0 1,-1 0 0,1 0 0,0-1-1,0 1 1,0 0 0,0-1 0,0 1 0,1 0-1,0 0 2,0-1 0,0 1 0,0-1 0,0 0 0,0 0-1,0 1 1,0-1 0,0-1 0,0 1 0,0 0 0,4-1-1,5-3 18,0 0 0,-1 0-1,18-10 1,-17 8 4,142-72 228,-152 77-253,16-5 51,-16 6-53,-1 0 0,0 0 0,1 0 1,-1 0-1,0 0 0,1 0 0,-1 0 1,0 0-1,0 0 0,1 0 1,-1 0-1,0 0 0,1 0 0,-1 0 1,0 0-1,1 0 0,-1 0 0,0 0 1,0 0-1,1 0 0,-1 1 1,0-1-1,1 0 0,-1 0 0,0 0 1,0 1-1,0-1 0,1 0 0,-1 0 1,0 0-1,0 1 0,0-1 1,1 0-1,-1 1 0,0-1 0,0 0 1,0 0-1,0 1 0,0-1 0,0 0 1,0 1-1,0-1 0,0 0 1,0 1-1,0-1 0,0 0 0,0 0 1,0 1-1,0-1 0,0 0 0,0 1 1,-3 15 13,-1 1 1,0-1-1,-1 0 0,-1-1 1,-14 27-1,-48 72 12,56-95-14,-19 26 2,-1-1 0,-2-1-1,-2-2 1,-67 59 0,101-98-14,-28 21 11,28-21-11,0-1 0,0 0-1,0 0 1,0 0 0,0 0 0,0-1-1,0 1 1,0 0 0,0-1-1,-1 0 1,1 1 0,0-1-1,-4 0 1,5 0-1,1-1 0,0 1 0,-1 0 0,1-1 0,0 1 0,0 0 0,-1-1 0,1 1 0,0-1 0,0 1 0,-1-1 0,1 1 0,0-1 0,0 1 0,0 0 0,0-1 0,0 1 0,0-1 0,0 1 0,0-1 0,0 1 0,0-1 0,0 1 0,0-1 0,0 1 0,0-1 0,0 1 0,0-1 0,4-14 0,0 6 0,1 0 0,0 1 0,1-1 0,0 1 0,0 1 0,1-1 0,15-12 0,-3 1 0,-2 3 0,0 0 0,2 2 0,38-24 0,67-28 0,-99 54 0,59-23 0,-9 5 0,-64 26 672,7-3-1100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8:59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1690 1 3000,'0'0'8504,"-7"17"-8120,-6 14-133,-2-1 0,-36 57 0,-180 214 1007,-11 14-367,-155 205 497,285-391-947,-230 275 1383,164-192-280,87-111 100,83-94-1342,6-10 282,3-10-3318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1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5224,'0'0'7816,"-2"15"-7230,-25 225 1754,25-188-1889,0 307 2863,3-292-1160,-1-67-1594,2-7-112,8-30-199,6-24-3274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02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4216,'0'0'19018,"14"8"-18779,47 26 2,-53-31-165,0 0 1,0 0-1,0-1 0,0 0 0,1 0 1,-1-1-1,0 0 0,12 0 1,11 1 219,-9 0 70,31-1 0,-47-1-318,27 2 277,-25-1-244,0 0 0,0-1 0,0 0 0,-1 0 0,1-1 0,14-3 0,-9 2 35,-8 2-3523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54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523 1 5016,'0'0'12017,"-2"11"-11709,-10 36-10,11-43-242,-1 0-1,0 0 0,0 0 0,0 0 0,0-1 0,-1 1 1,1 0-1,-1-1 0,0 0 0,0 0 0,0 0 1,-7 5-1,-13 14 294,-62 85 756,-15 20-97,63-75-679,3 2 0,-36 75 0,-11 59 233,72-160-472,0 1 0,2 0 0,2 0 0,-4 54 0,7-33 56,3 0 0,2-1 0,2 1 0,3-1 0,1-1 0,3 1 0,1-2 0,3 1 0,2-2 1,26 48-1,99 145 1118,-55-88 65,-88-150-1317,0-1 0,1 1 1,-1 0-1,1-1 0,-1 1 0,1-1 1,-1 1-1,1-1 0,0 1 0,-1-1 1,1 0-1,-1 1 0,1-1 0,0 0 1,-1 1-1,1-1 0,0 0 0,-1 0 1,1 0-1,0 1 0,1-1 0,5-2-3412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35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0 733 5920,'0'0'8733,"12"2"-8370,25 2 127,0-2 1,42-3-1,-18-5 343,0-2 0,0-3-1,70-23 1,-110 28-415,-1-1-1,0-1 1,36-19 0,-51 23-348,0 0 1,0-1-1,-1 1 0,1-1 1,-1 0-1,0 0 1,0 0-1,-1-1 0,1 0 1,-1 1-1,-1-1 1,1 0-1,-1 0 1,0 0-1,0-1 0,-1 1 1,1 0-1,-1-1 1,-1 1-1,0-1 0,1 1 1,-2-1-1,1 1 1,-1-1-1,0 1 1,-4-12-1,-4-7 57,-2 0 0,-1 1 1,0 1-1,-2 0 0,-1 1 0,0 0 0,-2 1 1,-1 1-1,-21-20 0,15 16 18,9 7 5,-1 1 0,-1 1 0,-33-23 0,20 16 97,-7-4 222,37 25-458,-1 1 1,1 0-1,0 0 0,-1 0 1,1 0-1,-1-1 0,1 1 0,0 0 1,0-1-1,-1 1 0,1 0 0,0 0 1,-1-1-1,1 1 0,0 0 0,0-1 1,0 1-1,-1-1 0,1 1 0,0 0 1,0-1-1,0 1 0,0-1 1,0 1-1,0 0 0,0-1 0,0 1 1,0-1-1,0 1 0,0 0 0,0-1 1,0 1-1,0-1 0,0 1 0,0 0 1,0-1-1,0 1 0,1-1 0,-1 1 1,0 0-1,0-1 0,0 1 1,1 0-1,-1-1 0,1 1 0,15-13 183,-2 8-144,0 0-1,0 1 1,0 1 0,24-3-1,61 0 57,-92 6-95,3-1-1,48-2 73,1 3-1,112 13 1,-154-9-64,0 0 1,0 0 0,-1 2-1,1 0 1,-1 1 0,-1 0-1,1 2 1,19 13 0,-28-16-9,0-1 1,0 1 0,0 0-1,-1 1 1,0 0 0,-1 0 0,1 0-1,-1 1 1,-1-1 0,1 1 0,-1 0-1,-1 1 1,1-1 0,-2 1 0,1-1-1,-1 1 1,2 17 0,-3-6 17,-1 0 0,-1 1 0,-1-1 0,-1 0 1,-1-1-1,-10 33 0,-51 113 183,30-83-82,23-53-85,-13 34 70,23-57-93,0 1 0,1-1 0,0 1 0,0 0-1,0 0 1,1-1 0,0 10 0,0-15-15,1 0 0,-1 0 0,1 0 0,-1 0 0,1 0-1,-1-1 1,1 1 0,-1 0 0,1 0 0,-1 0 0,1-1 0,0 1 0,0 0-1,-1-1 1,1 1 0,0 0 0,0-1 0,0 1 0,0-1 0,0 1 0,0-1 0,0 0-1,0 1 1,0-1 0,0 0 0,1 0 0,30 4 111,-28-4-101,33-1 123,0-2 0,60-12-1,-64 10-19,-6 0 20,6-1 356,1 2 0,38-1 0,-68 5-389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37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417 6 6328,'0'0'11430,"-10"-1"-11075,1 0-314,-5-1 158,-1 1 1,1 1 0,-1 0-1,1 0 1,-28 6-1,14 1 23,12-4-78,0 1 0,0 0 0,1 2 1,-1 0-1,1 0 0,0 1 0,1 1 0,-24 17 0,27-15 46,-1 0 1,2 1-1,-1 1 0,2-1 0,-16 26 1,22-33-122,1 1-1,0 0 1,0-1 0,0 1 0,1 0 0,-1 0 0,1 0 0,1 0 0,-1 8-1,1-9-20,0-1 0,0 0-1,1 1 1,0-1 0,0 0-1,0 1 1,0-1 0,0 0 0,0 0-1,1 0 1,0 0 0,-1 0-1,1 0 1,0 0 0,5 4-1,0 0 15,2 0 0,-1-1 0,1 0 0,0 0 0,0-1-1,0 0 1,1 0 0,0-1 0,0-1 0,0 0 0,0 0 0,0-1-1,1 0 1,13 1 0,18-1 84,-1-1 0,54-7 0,-63 3-37,167-25 968,-192 27-957,0 0 0,0 0 0,0-1 1,0 0-1,0 0 0,9-5 0,2-6-3866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43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5520,'0'0'16167,"11"-2"-15900,364-27 1426,-135 14-887,-223 15-626,0 0 0,23 4 0,-24-2-8,6-4 221,-21 2-350,0-1 0,0 1 0,1 0 0,-1 0 0,0 0 0,0 0 0,1 0 0,-1 0 0,0 0 0,0 0 0,1 0 0,-1 1 0,0-1 0,0 0 0,2 2 0,-3-2 80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49:44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7024,'0'0'15939,"16"5"-15608,-2 0-246,-1 0-11,0-2 0,-1 1 0,1-1 0,0-1 0,1 0 0,17-1 0,321 4 1632,-344-5-1671,29-1 324,-1 3 0,1 1 0,0 1 0,64 17-1,-97-20-280,-1 0-1,1 0 0,0-1 0,0 0 0,0 1 0,-1-1 0,1-1 0,0 1 0,0-1 0,0 1 0,5-3 0,7 0 230,-15 3-297,1-1 0,-1 0 0,0 1 0,0-1 0,1 0-1,-1 0 1,0 0 0,0 0 0,0 0 0,0 0-1,1-1 1,1-4-3997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50:05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44 141 6424,'0'0'9044,"9"5"-8679,0 0-254,-6-2-68,1-1-1,-1 0 0,1 0 0,0 0 0,-1 0 0,1-1 1,0 0-1,0 1 0,0-2 0,0 1 0,0 0 0,1-1 1,-1 1-1,5-2 0,8-1 284,0 0 0,-1-2 1,1 0-1,-1-1 0,0-1 0,0 0 1,-1-1-1,0-1 0,27-17 0,-41 24-287,1 0 0,-1 0-1,1 0 1,-1-1 0,0 1-1,1 0 1,-1 0 0,0-1-1,0 1 1,0-1-1,0 1 1,0-1 0,-1 1-1,1-1 1,0 0 0,-1 1-1,1-1 1,-1 0 0,0 1-1,1-1 1,-1 0 0,0 0-1,0 1 1,0-1-1,0 0 1,0 0 0,-1 1-1,1-1 1,0 0 0,-1 0-1,1 1 1,-1-1 0,0 1-1,0-1 1,1 0 0,-1 1-1,0-1 1,0 1-1,0 0 1,-1-1 0,0 0-1,-2-2-6,1 1 1,-1 0-1,1 0 0,-1 0 0,0 0 0,0 1 0,0-1 0,0 1 0,-1 0 0,1 1 0,0-1 0,-1 1 0,0-1 0,-8 0 0,-3 3 28,0 0-1,1 0 1,-1 2-1,0 0 1,1 1-1,0 0 1,0 1-1,0 1 1,-27 14-1,39-17-43,0 0 0,0-1 0,0 1 1,0 1-1,0-1 0,1 0 0,-1 1 0,1-1 0,0 1 0,-2 4 1,-7 11 57,7-13-21,1 0 0,0 0-1,0 0 1,0 1 0,1-1 0,0 1-1,0 0 1,1 0 0,0-1 0,0 1 0,0 0-1,1 0 1,0 0 0,1 0 0,-1 0 0,3 9-1,-2-13-22,1 0 0,0 1-1,0-1 1,0 0-1,0 0 1,0 0 0,1-1-1,-1 1 1,1-1 0,0 1-1,0-1 1,0 0-1,0 0 1,0 0 0,0 0-1,6 2 1,5 1 101,1 0 0,26 4 1,-8-1 10,21 9 67,-22-7 6,45 10 1,-46-13-108,-22-4-54,1 0-1,-1-1 1,1-1 0,11 1-1,-18-2-49,0 0 1,-1 0-1,1 0 0,-1-1 1,1 1-1,-1-1 0,1 0 1,-1 1-1,0-1 0,1 0 1,-1-1-1,0 1 0,0 0 1,1-1-1,-1 1 0,0-1 1,0 1-1,-1-1 0,1 0 1,3-4-1,-4 4-73,-1 1 1,1-1-1,0 0 1,-1 1-1,1-1 1,-1 0-1,0 0 1,1 1-1,-1-1 1,0 0-1,0 0 1,0 0-1,-1-2 0,1-1-2567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1328 8744,'0'0'2770,"11"-7"-2419,136-78 1184,-113 67-713,0-3 0,-1-1 0,45-40-1,-41 30-147,-22 20-354,0-1 0,-2 0 0,1-1 0,-2 0 1,0-1-1,12-18 0,-5-3 209,-1 0 0,17-48 0,-20 44-141,6-22 285,-21 61-640,0-1 1,1 1-1,-1-1 0,1 1 0,-1 0 1,1-1-1,0 1 0,-1 0 1,1-1-1,0 1 0,0 0 0,0 0 1,0 0-1,0 0 0,0 0 1,0 0-1,0 0 0,1 0 0,-1 0 1,0 1-1,0-1 0,3-1 1,-2 2-19,-1 0 1,0 0-1,1 0 1,-1 0 0,0 0-1,1 0 1,-1 1-1,0-1 1,1 0 0,-1 1-1,0-1 1,0 1-1,0-1 1,1 1-1,-1 0 1,0-1 0,0 1-1,0 0 1,0 0-1,0 0 1,0 0 0,0 0-1,0 0 1,-1 0-1,1 0 1,1 2 0,2 4 6,-1-1 1,1 1 0,-1 0 0,-1 1 0,1-1 0,1 13 0,5 49 49,-5-40-42,-2-9-5,0 0 0,-2 1 0,-2 31 0,1-45-12,0 0-1,0 0 1,0-1 0,-1 1 0,0-1 0,-1 1 0,1-1 0,-1 0 0,0 0 0,-1 0 0,1 0 0,-1 0 0,-1-1 0,-4 6 0,5-9 7,1 0 0,-1 0 0,0 0 1,1 0-1,-1-1 0,0 1 0,0-1 1,0 0-1,0 0 0,0 0 0,-1-1 0,1 0 1,0 0-1,0 0 0,0 0 0,-6-1 1,1 0 32,0-1 0,1 1 1,-1-2-1,1 1 0,-1-1 1,-13-7-1,10 4 39,8 5-57,1 0 1,0-1-1,-1 1 0,1-1 0,0 0 1,0 0-1,0 0 0,1 0 0,-1-1 1,-4-4-1,7 7-34,0-1 1,0 1-1,0 0 1,0-1-1,0 1 1,0 0-1,0-1 1,0 1-1,0 0 1,0-1-1,0 1 1,0 0-1,0 0 1,1-1-1,-1 1 1,0 0-1,0 0 1,0-1-1,1 1 1,-1 0-1,0 0 1,0-1-1,0 1 1,1 0-1,-1 0 0,0 0 1,1-1-1,-1 1 1,0 0-1,0 0 1,1 0-1,-1 0 1,0 0-1,1 0 1,-1 0-1,0 0 1,1 0-1,-1 0 1,0 0-1,1 0 1,-1 0-1,19-1-15,-13 1 9,37-4-35,-1-1 0,53-14 1,-69 9 18,0-1 0,-1 0 0,38-25 1,-39 22 30,-12 5 2,1-1 0,-2 0 0,1-1 0,-1 0 0,-1-1 0,0 0 1,-1 0-1,0-1 0,9-18 0,-4 4 45,18-54-1,-10 22-5,-15 44-16,-1-1 0,-1 0 0,-1 0 0,0-1 0,3-25 1,-4 15 38,13-46 0,-11 55-44,0 0 1,-1 0 0,-2-1 0,0 0 0,0-31 0,-4-16 53,2 41 7,-4-32 1,3 49-75,1 5-9,0 0 0,0 1-1,-1-1 1,1 0-1,-1 1 1,1-1-1,-1 0 1,0 1 0,0-1-1,0 1 1,0 0-1,0-1 1,-1 1-1,1 0 1,-1-1 0,0 1-1,1 0 1,-1 0-1,-3-2 1,-2-2 48,1 2-53,-5 13-31,7-1 14,-1 0 0,1 1 0,1-1 0,0 1 1,0 0-1,1 0 0,0 0 0,-1 9 0,2-11 4,-5 30-45,2 1 1,2 66-1,15 75-91,-13-172 141,11 195-151,-6-62 50,1-5 147,-5-117-14,0-5 17,0 0 0,0-1 0,2 1 0,5 20 0,-7-30-25,0 0 0,0 0 0,1-1 1,-1 1-1,1-1 0,-1 1 1,1-1-1,0 1 0,0-1 1,0 0-1,0 0 0,0 0 1,0 0-1,1 0 0,-1-1 0,1 1 1,-1-1-1,4 2 0,-3-2-8,-1-1-1,1 1 0,0-1 1,-1 0-1,1 0 0,0 0 0,-1 0 1,1 0-1,0 0 0,-1-1 1,1 1-1,0-1 0,-1 0 1,1 0-1,-1 0 0,1 0 0,-1 0 1,0-1-1,1 1 0,-1-1 1,2-1-1,4-4 4,0 0 0,-1 0 0,0 0 1,0-1-1,-1 0 0,0-1 0,0 1 1,-1-1-1,0 0 0,5-13 0,1-11 69,14-58-1,-20 66-28,-3 18-30,1-1 1,-1 1 0,1 0 0,1 0 0,-1 0 0,1 0 0,0 1 0,1-1 0,6-6 0,-10 12-21,1 0 0,-1 0-1,1 0 1,-1 0 0,1 0 0,0 1 0,-1-1 0,1 1 0,0-1-1,0 1 1,-1-1 0,1 1 0,0 0 0,0 0 0,0 0 0,-1 0 0,1 0-1,0 0 1,0 1 0,0-1 0,-1 1 0,1-1 0,0 1 0,-1 0-1,4 1 1,3 2-11,0 0-1,0 1 1,10 8 0,-12-9 4,5 4-15,0 0 0,-1 1 0,0 0 0,-1 0 0,9 12 0,4 0-26,-17-20 72,-14-15 60,0 1-15,-1 0-1,-1 1 1,0 0-1,0 0 1,-27-19 0,33 29-52,0 0 0,0 0 1,0 1-1,0-1 0,-1 1 0,1 0 1,0 1-1,-1-1 0,1 1 0,-1 0 1,1 0-1,-1 1 0,1 0 0,-1 0 1,1 0-1,0 0 0,-8 4 0,7-2-19,0 1 0,1 0-1,-1 1 1,1-1-1,0 1 1,0 0-1,0 0 1,1 1-1,0-1 1,0 1-1,0 0 1,1 0-1,0 0 1,0 1-1,0-1 1,1 1 0,-3 12-1,3-11-10,1 1 0,0-1-1,0 1 1,1-1 0,0 1 0,1-1 0,0 1-1,0-1 1,0 0 0,1 1 0,1-1-1,-1 0 1,1 0 0,7 12 0,-8-17 8,0-1-1,0 1 1,0 0 0,0-1 0,0 0 0,1 1-1,0-1 1,-1 0 0,1 0 0,0-1 0,0 1-1,0-1 1,0 1 0,0-1 0,0 0 0,0 0-1,0 0 1,1 0 0,-1-1 0,0 1-1,0-1 1,1 0 0,-1 0 0,0 0 0,1-1-1,-1 1 1,0-1 0,1 1 0,-1-1 0,0 0-1,0 0 1,0-1 0,0 1 0,0-1 0,0 1-1,0-1 1,-1 0 0,1 0 0,0 0 0,-1-1-1,4-3 1,4-7 37,-1-1-1,0 0 1,-1-1-1,-1 0 1,0 0-1,-1-1 1,4-16-1,-4 18 102,-1 13-4,1 22 39,-2-6-185,2-2 13,0 1-1,0-1 1,1 0-1,1-1 1,0 0-1,0 0 1,2-1-1,-1 0 1,13 11-1,-20-20-2,0 0 1,1-1-1,-1 1 0,0-1 1,1 1-1,-1-1 0,1 0 1,0 0-1,-1 0 0,1 0 1,0 0-1,-1-1 0,1 1 1,0-1-1,0 0 0,0 0 1,-1 0-1,1 0 0,0 0 0,0-1 1,0 1-1,-1-1 0,6-1 1,-2-1 3,0 1 0,0-1 0,0-1 0,-1 1 0,1-1 0,-1 0 0,0 0 0,0 0-1,6-7 1,8-13 22,0-1 0,-2 0-1,0-1 1,-2-1 0,17-42-1,45-151 158,-74 211-176,8-35 51,-3-1-1,-1 1 0,1-76 0,-5 71-16,0 18 9,-2 0-1,-1 0 1,-2 0 0,-1 0-1,-12-57 1,12 79-27,0 0-1,0-1 1,-1 1-1,-9-16 0,12 25-18,1 0 0,-1-1 0,1 1 0,0 0 0,-1 0 0,1-1 0,-1 1-1,1 0 1,-1 0 0,1-1 0,-1 1 0,1 0 0,-1 0 0,1 0-1,0 0 1,-1 0 0,0 0 0,1 0 0,-1 0 0,1 0 0,-1 0 0,1 0-1,-1 0 1,1 0 0,0 0 0,-1 1 0,1-1 0,-1 0 0,1 0-1,-1 1 1,1-1 0,-1 0 0,1 0 0,0 1 0,-1-1 0,1 0 0,0 1-1,-1-1 1,1 1 0,0-1 0,-1 0 0,1 1 0,0-1 0,-1 2-1,-15 22-53,15-21 54,-10 17-39,1 0 0,2 1 0,0 0 0,1 1 0,1-1 1,1 1-1,1 0 0,-2 43 0,3-19-20,-4 118-141,7-131 131,2-1-1,12 64 0,-1-31-13,15 55-63,-22-99 122,-3-9-1,1 1 0,0 0 0,1-1 1,0 0-1,11 18 0,-3-7 1,-10-15 20,1 0 0,1 0 0,-1-1 0,1 0 0,8 9 0,-12-15 7,0 0 0,0 0 0,0 0 0,0 0 0,0 0 1,0-1-1,0 1 0,1 0 0,-1-1 0,0 1 0,0-1 0,1 1 0,-1-1 0,0 0 0,1 0 0,-1 1 0,0-1 1,1 0-1,-1 0 0,1 0 0,-1 0 0,0-1 0,1 1 0,-1 0 0,0-1 0,1 1 0,-1 0 0,0-1 1,0 0-1,1 1 0,-1-1 0,0 0 0,0 1 0,0-1 0,0 0 0,0 0 0,0 0 0,0 0 0,1-2 0,25-21 126,-18 17-84,0-1 0,-1 1 0,9-12 0,-2-1-3,-8 14-20,-1-1 0,-1 1 0,0-2-1,0 1 1,0 0 0,-1-1 0,0 0 0,0 0 0,-1 0-1,0 0 1,3-14 0,-4 3 86,1-1 0,1 1 0,0 0 0,12-29 0,-18 56-78,0-1 0,1 1 0,0 0 0,0 0 0,0 0 0,2 8 0,3 54-91,-4-65 63,2 17-10,-1-1-22,1-1-1,0 1 1,2 0-1,1-1 1,10 30-1,-15-49 30,1 0-1,-1 0 1,1 0-1,0 0 0,-1 0 1,1 0-1,0-1 1,-1 1-1,1 0 0,0 0 1,0-1-1,0 1 0,0-1 1,0 1-1,0-1 1,0 1-1,0-1 0,0 1 1,0-1-1,0 0 1,0 1-1,0-1 0,0 0 1,0 0-1,0 0 1,0 0-1,1 0 0,-1 0 1,0 0-1,0 0 0,0-1 1,0 1-1,0 0 1,0-1-1,0 1 0,0-1 1,0 1-1,0-1 1,0 1-1,1-2 0,4-2 13,0 0 0,0 0 0,0 0 0,-1-1 0,5-5 0,26-33 101,-26 30-61,0 0 0,1 1-1,19-17 1,-1 7 5,-18 15-27,0-1 0,-1 0 0,0 0 0,9-12 0,-17 18-21,0 1 0,0-1 0,0 1 0,0-1 0,0 1-1,1 0 1,-1 0 0,4-2 0,-4 3-2,0-1-1,0 1 1,-1-1-1,1 0 1,0 0-1,-1 0 0,1 0 1,-1 0-1,1 0 1,-1 0-1,1 0 1,-1-1-1,0 1 1,2-3-1,-2 4 0,-1-1 0,0 0 0,1 1 0,-1-1 0,1 0 0,-1 1 0,1-1 0,0 1 0,-1-1 0,1 1 0,-1-1 0,1 1 0,0-1 0,0 1 0,-1 0 0,1-1 0,0 1 0,0 0 0,-1 0 0,1-1 0,0 1 0,0 0 0,0 0 0,-1 0 0,1 0 0,0 0 0,1 1 0,-1-1 9,-26 3 86,9 8-92,0 0-1,0 2 0,1 0 1,1 0-1,-19 24 1,31-33-18,0 0 0,0 0 0,0 1-1,0 0 1,1-1 0,-1 1 0,1 0 0,0-1 0,1 1 0,-1 0 0,1 0 0,0 0 0,0-1 0,1 1 0,0 0 0,-1 0 0,1 0 0,1-1-1,1 6 1,-1-7 3,0 1 0,1 0 0,0-1-1,0 0 1,0 1 0,0-1-1,0 0 1,0-1 0,1 1-1,-1 0 1,1-1 0,0 0 0,0 0-1,0 0 1,0 0 0,0-1-1,0 0 1,8 2 0,-5-2-5,1 0 1,0-1-1,0 0 0,0 0 1,0-1-1,0 0 1,0 0-1,0 0 1,11-5-1,40-11 37,-38 12-6,0-1-1,-1 0 1,0-2 0,19-10-1,4 0 79,-24 15-77,-19 3-23,1 0 0,-1 0 0,0 0 0,0 0 0,0 0 0,0 0 0,0 0 0,1 0 0,-1 0 0,0 0 0,0 0 0,0 0 0,0 0-1,0 0 1,1 0 0,-1 0 0,0 0 0,0 0 0,0 0 0,0 0 0,0 0 0,1 0 0,-1 0 0,0 0 0,0 1 0,0-1 0,0 0 0,0 0 0,0 0 0,0 0 0,0 0 0,0 0 0,1 0 0,-1 1 0,0-1 0,0 0 0,0 0 0,0 0 0,0 0 0,0 0 0,0 1 0,0-1 0,0 0-1,0 0 1,0 0 0,0 0 0,0 1 0,0-1 0,0 0 0,0 0 0,0 0 0,0 0 0,0 0 0,-1 1 0,1-1 0,0 0 0,0 0 0,0 0 0,0 0 0,0 0 0,0 0 0,0 0 0,0 1 0,-1-1 0,-24 33-1081,18-24-2554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50:06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8936,'0'0'4696,"2"12"-4230,27 291 2287,-17-132-1230,-8-127-1006,9 169 3649,-13-213-4145,0 0 1,1 0 0,-1 0-1,0 0 1,0 0 0,0 0 0,0 0-1,0 1 1,0-1 0,0 0 0,0 0-1,0 0 1,0 0 0,0 0-1,0 0 1,0 0 0,0 0 0,0 1-1,0-1 1,0 0 0,0 0-1,0 0 1,0 0 0,0 0 0,0 0-1,0 0 1,0 0 0,0 0-1,0 1 1,0-1 0,0 0 0,-1 0-1,1 0 1,0 0 0,0 0-1,0 0 1,0 0 0,0 0 0,0 0-1,0 0 1,0 0 0,0 0-1,0 0 1,0 1 0,-1-1 0,1 0-1,0 0 1,0 0 0,0 0-1,0 0 1,0 0 0,0 0 0,0 0-1,0 0 1,-1 0 0,1 0-1,0 0 1,0 0 0,0 0 0,-6-8 395,-4-15-297,-2-25 130,2-1 0,-3-56 0,13 101-238,-6-141 359,6 114-272,1 1 0,2-1 1,1 1-1,1 0 0,2 0 0,12-35 1,-16 59-96,0 0 1,0 0 0,0 0 0,0 0 0,1 0 0,0 1 0,1-1 0,-1 1 0,1 1 0,0-1 0,0 0 0,0 1 0,1 0 0,0 1 0,6-4 0,4-1 7,0 0 0,1 2-1,-1 0 1,29-6 0,-40 12-12,1-1 0,0 1 0,0-1 0,0 2 0,0-1 0,0 1 0,0 0 0,0 0 0,0 0 0,-1 1 0,1 0 0,-1 0 0,1 0 0,-1 1 0,0 0 0,9 6 0,-12-7 0,0 0 0,-1-1 0,1 1 0,-1 0 0,1 0 0,-1 0 0,0 0 0,0 0 0,0 0 0,0 0 0,0 1 0,0-1 0,-1 0 0,1 0 0,-1 1 0,1 2 0,-1 40 0,-2-33 1,-1 0 1,0-1-1,0 0 0,-1 0 0,0 0 0,-1 0 1,-1 0-1,1-1 0,-2 0 0,1 0 0,-1-1 0,-1 0 1,-11 11-1,-2 1 5,0-2-1,-2-1 1,0-1 0,-33 19 0,50-32 14,1-1 1,-1 1 0,-1-1-1,1-1 1,0 1 0,-1-1-1,1 0 1,-1-1 0,-8 2-1,14-3 18,38 9 114,-22-6-147,3 1-6,1-1-1,0 1 0,0 1 0,-1 1 0,0 0 0,0 2 0,17 9 0,-24-11 0,1 2 1,-1-1-1,0 2 0,-1-1 0,0 2 1,11 12-1,-17-18 1,-1 0 1,-1 1-1,1-1 1,-1 1-1,1-1 1,-1 1-1,-1 0 1,1-1-1,-1 1 1,1 0-1,-2 0 1,1 0-1,0 0 1,-1 0-1,0 0 1,0 1-1,0-1 1,-1 0-1,-2 9 0,2-11 9,0 1-1,-1 0 0,1-1 0,-1 1 1,0-1-1,0 1 0,0-1 0,-1 0 0,1 0 1,-1 0-1,1 0 0,-6 4 0,1-2 9,1-1 0,-1 1-1,1-2 1,-1 1 0,0-1-1,-9 3 1,3-2 24,0-1 0,0 0 0,0 0 0,0-2 0,0 0-1,-1 0 1,-18-2 0,-8-5 80,23 3-114,-34-2 0,134 6-3386,-48 2-424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50:07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 11352,'0'0'2234,"-12"9"-1946,-1 2-195,-79 66 912,90-76-951,1 1 0,-1-1 1,1 1-1,-1 0 0,1-1 1,0 1-1,0 0 0,0 0 1,0 0-1,0 0 0,0 0 1,0 0-1,1 0 0,-1 0 1,1 0-1,-1 0 0,1 3 1,0-3-10,0 0 1,1 0-1,-1-1 0,1 1 1,-1 0-1,1-1 0,0 1 1,0 0-1,0-1 1,0 1-1,0-1 0,0 1 1,0-1-1,0 0 1,0 1-1,3 1 0,2 1 68,0 0 0,0 0-1,1-1 1,0 0 0,-1 0-1,1 0 1,0-1 0,12 3-1,-11-4 2,1 0-1,0 0 0,-1-1 1,1 0-1,0 0 0,0-1 1,-1-1-1,1 1 0,-1-1 1,13-5-1,-3 0 270,-1-1 0,0 0 0,27-19 0,-41 25-269,0 0 0,-1-1-1,1 1 1,0 0 0,-1-1 0,1 0 0,-1 1-1,0-1 1,0 0 0,3-5 0,-5 7-66,0 0 1,1 0 0,-1 0-1,0 0 1,0 1 0,0-1-1,0 0 1,0 0-1,0 0 1,0 0 0,0 0-1,0 0 1,0 0 0,0 1-1,0-1 1,0 0-1,-1 0 1,0-1 0,0 1-9,0-1 1,1 1 0,-1 0 0,0 0-1,-1 1 1,1-1 0,0 0 0,0 0 0,0 0-1,0 1 1,-1-1 0,1 0 0,0 1-1,-1 0 1,-2-1 0,-8-2 70,-1 2 1,0 0-1,0 0 0,1 1 1,-1 1-1,0 0 1,-14 4-1,-43 1 326,70-6-441,-1 0 0,1 0 0,0 0 0,0 0-1,-1 0 1,1 0 0,0 0 0,0 0 0,0 0 0,0 0 0,-1 0 0,1 0 0,0-1 0,0 1-1,0 0 1,0 0 0,-1 0 0,1 0 0,0 0 0,0-1 0,0 1 0,0 0 0,0 0 0,0 0-1,-1 0 1,1-1 0,0 1 0,0 0 0,0 0 0,0 0 0,0-1 0,0 1 0,0 0 0,0 0-1,0 0 1,0-1 0,0 1 0,0 0 0,0 0 0,0 0 0,0-1 0,0 1 0,0 0 0,0 0-1,0 0 1,1-1 0,-1 1 0,0 0 0,0 0 0,0 0 0,0 0 0,0-1 0,0 1 0,1 0-1,-1 0 1,0 0 0,0 0 0,0 0 0,0 0 0,1-1 0,-1 1 0,12-14-329,-10 11 268,14-15-3184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50:08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26 5120,'0'0'3864,"-11"5"-3390,-3 3-267,5-4 129,-1 2 0,1-1-1,-10 9 1,18-14-216,0 1-1,1-1 1,-1 0 0,1 1 0,-1-1 0,1 1 0,-1-1 0,1 1 0,-1-1 0,1 0-1,0 1 1,-1 0 0,1-1 0,-1 1 0,1-1 0,0 1 0,0-1 0,-1 1 0,1 0-1,0-1 1,0 1 0,0 0 0,0 0 0,0 0-46,0-1 1,1 1-1,-1-1 1,0 1-1,1-1 1,-1 1-1,1-1 0,-1 1 1,1-1-1,-1 0 1,1 1-1,-1-1 1,1 0-1,-1 0 0,1 1 1,-1-1-1,1 0 1,0 0-1,-1 0 1,1 1-1,40 2 991,190-8 211,153-5-304,626-13 684,-862 21-1344,186 5 601,-24-2 407,-289-2-1204,-14 1-72,8 0 103,0 0 1,0-1 0,-1-1 0,1 0 0,20-7 0,-35 9-137,1 0 1,-1-1 0,1 1 0,-1 0 0,1-1-1,-1 1 1,0 0 0,1-1 0,-1 1 0,0-1-1,1 1 1,-1-1 0,0 1 0,0-1-1,1 1 1,-1-1 0,0 1 0,0-1 0,0 1-1,0-1 1,0 1 0,0-1 0,1 1 0,-1-1-1,0 1 1,-1-1 0,1 1 0,0-1 0,0 1-1,0-1 1,0 1 0,0-1 0,0 1 0,-1-1-1,1 1 1,0-1 0,0 1 0,-1-1 0,1 1-1,0-1 1,-1 0 0,-15-19-2111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6:50:10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29 801 5720,'0'0'5257,"-4"10"-4810,-12 33-14,14-39-118,0 1 0,1-1 0,0 1-1,0-1 1,0 1 0,1 0 0,-1-1 0,1 8 0,0-2 2155,6-15-1520,11-15-521,-2-2 0,0 0 0,14-28 0,31-75 479,-59 125-906,44-111 750,9-16 56,-30 70-163,21-67 0,-3 6 834,-8 44 540,-31 64-1757,-3 9-205,0 0 1,0-1-1,1 1 0,-1 0 0,1 0 0,-1-1 0,1 1 0,0 0 1,-1 0-1,1 0 0,0 0 0,0 0 0,1-1 0,0-3 490,0 4 1,3 5-572,0 1 35,0 0 0,0 1 1,-1 0-1,0 0 0,0 0 1,-1 0-1,0 1 0,4 11 1,11 19 18,18 19 3,-1 0 10,29 62 1,-62-115-34,-1 1 1,1-1-1,0 1 1,0-1 0,0 0-1,1 0 1,-1 0-1,4 4 1,-5-7-4,0 1 1,0-1-1,0 1 0,0-1 1,0 1-1,0-1 1,0 0-1,0 1 0,0-1 1,0 0-1,0 0 1,0 0-1,0 0 0,0 0 1,0 0-1,0 0 1,0 0-1,0 0 0,0 0 1,0-1-1,0 1 1,0 0-1,0-1 0,0 1 1,0-1-1,0 1 1,0-1-1,0 1 0,0-1 1,0 0-1,-1 1 1,1-1-1,0 0 0,0 0 1,0-1-1,6-6 24,-1-1 0,0 0-1,0 0 1,-1-1 0,7-16-1,6-12 46,74-117 379,-82 138-397,-3 3 23,1 1 1,0 0-1,1 1 1,13-15-1,-20 25-57,0 1-1,-1-1 1,1 0-1,-1 0 1,1-1 0,-1 1-1,0 0 1,0 0-1,1-5 1,-2 7 11,1 0-2,0 0 0,-1 0 0,1 0 0,-1 0 0,1 0 0,0 0 0,-1 0 0,1 0 0,0 1 0,-1-1 0,1 0 0,-1 1 0,1-1 0,-1 0 0,1 1 0,0-1 0,-1 0 0,1 1 0,0 0 0,21 81 33,-10-36-35,33 126 6,66 221 54,-90-345 0,-16-37-49,0 0 1,0 0-1,4 19 0,-7-23 55,-1-2-175,-8-13-808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4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694 417 7328,'0'0'15446,"-13"-7"-14962,-44-21 9,52 26-399,0 0 0,0 1 0,0 0 0,-1-1 1,1 2-1,-1-1 0,1 1 0,0 0 0,-1 0 0,1 0 0,-1 1 0,-6 1 0,-2 0 98,-9 1 87,1 2 0,0 0 1,0 1-1,0 2 0,-36 17 1,42-17-133,0 1 1,0 1 0,0 0-1,1 2 1,1-1 0,0 2-1,-18 21 1,25-26-99,1 1 0,0 0 0,0 1 0,1 0 0,0-1 0,1 1 0,0 1 0,1-1 0,0 1 1,1-1-1,0 1 0,0 0 0,1 0 0,1 13 0,1-8-5,0-1 1,1 1 0,1-1 0,1 0-1,0 0 1,0-1 0,2 1-1,0-1 1,11 20 0,-13-28-16,1-1 0,-1 1 1,1-1-1,0 0 0,1 0 0,-1 0 1,1-1-1,0 0 0,0 0 1,0-1-1,0 1 0,1-1 0,-1-1 1,1 1-1,12 2 0,-13-3 3,-1-1 0,0 0-1,1 0 1,-1-1-1,0 1 1,1-1 0,-1 0-1,1 0 1,-1-1-1,1 0 1,-1 0 0,0 0-1,0-1 1,1 1-1,-1-1 1,0-1 0,0 1-1,-1-1 1,1 1 0,-1-1-1,6-4 1,-9 6-19,-1 0 1,1 0 0,0 1 0,0-1-1,0 0 1,-1 0 0,1 0-1,0 0 1,-1 0 0,1 0-1,0 0 1,-1 0 0,0 0 0,1 0-1,-1 0 1,0 0 0,1 0-1,-1 0 1,0-1 0,0 1-1,0 0 1,0 0 0,0 0 0,0 0-1,0 0 1,0 0 0,-1-1-1,1 1 1,0 0 0,-1 0-1,1 0 1,-1 0 0,1 0 0,-1 0-1,1 0 1,-1 0 0,0 0-1,1 0 1,-1 1 0,0-1-1,0 0 1,0 0 0,0 1 0,0-1-1,0 0 1,0 1 0,0-1-1,-1 0 1,-4-2 43,-1 0 1,1 0-1,0 1 1,-1 0-1,0 0 1,-11-2-1,3 3-22,-1 0 0,0 0 1,0 2-1,0 0 0,0 0 0,0 2 0,1 0 1,-1 1-1,1 0 0,0 1 0,0 1 0,1 0 1,-1 1-1,-23 16 0,28-15-32,-1 0 0,1 1-1,1 1 1,0-1 0,0 1 0,1 1 0,0-1 0,1 2-1,0-1 1,-9 21 0,13-24-2,0 0 0,0 0 1,1 1-1,0-1 0,0 1 0,1 0 0,0-1 0,0 1 1,1 0-1,0-1 0,1 1 0,0 0 0,0 0 0,1-1 1,0 1-1,0-1 0,5 9 0,5 15 15,-10-25-8,1 0 0,0 0 1,0 0-1,0 0 0,1-1 0,8 12 0,-3-7 9,1-1 0,-1 0 0,2-1 0,16 13 0,-21-19-8,0 1-1,0-1 1,0 0-1,1-1 0,-1 0 1,1 0-1,-1 0 0,1-1 1,0 0-1,-1 0 0,12 0 1,7-1 20,-1-1 0,1-1 0,0-1 0,0-1 0,-1-1-1,0-1 1,0-1 0,0-2 0,-1 0 0,39-22 0,-41 20 17,31-13-1,-33 17-29,0-2-1,28-16 1,76-70 5,-25 36-21,-60 38 0,-17 11 0,0 1 0,39-12 0,-33 12 0,-22 8 0,0 0 0,0 1 0,0-1 0,-1 1 0,1 0 0,0 0 0,0 1 0,0-1 0,0 1 0,-1 0 0,1 1 0,5 1 0,-3-1 0,1 0 0,0 0 0,0-1 0,10 1 0,-33-5 0,0 1 0,-3 4 0,0 1 0,0 1 0,0 0 0,0 2 0,1 0 0,0 1 0,1 0 0,-17 11 0,16-7 0,0 1 0,1 0 0,-16 16 0,26-22 0,0 0 0,1 1 0,0 0 0,0 0 0,1 0 0,0 0 0,0 1 0,1 0 0,0 0 0,-3 10 0,1 0 0,1 0 0,1 1 0,-1 36 0,4-47 0,0 0 0,1 0 0,0 0 0,0 0 0,1-1 0,0 1 0,0 0 0,1-1 0,0 1 0,0-1 0,1 0 0,5 7 0,-7-10 0,0-1 0,1 0 0,-1 0 0,1-1 0,0 1 0,0 0 0,0-1 0,0 0 0,0 0 0,0 0 0,0 0 0,1 0 0,-1 0 0,1-1 0,0 0 0,-1 0 0,1 0 0,0 0 0,0-1 0,0 1 0,-1-1 0,8 0 0,-5-1 0,-1 0 0,1 0 0,-1-1 0,0 0 0,1 0 0,-1 0 0,0-1 0,0 1 0,-1-1 0,1 0 0,0-1 0,-1 1 0,0-1 0,0 0 0,5-6 0,5-7 0,-2 0 0,0 0 0,17-35 0,19-62 0,-37 86 0,-1-1 0,10-53 0,-14 68 0,-8 21 0,1-1 0,-1 1 0,-1-1 0,-3 8 0,-2 7 0,-53 172 0,8-25 0,19-64 0,18-53 0,-21 74 0,27-67 0,6-31 0,3-25 0,1-1 0,0 0 0,0 0 0,0 1 0,0-1 0,0 0 0,0 1 0,0-1 0,0 0 0,1 1 0,-1-1 0,1 0 0,-1 0 0,1 1 0,-1-1 0,1 0 0,0 2 0,3-4 0,-1 0 0,1 1 0,-1-1 0,1-1 0,-1 1 0,0 0 0,4-3 0,9-9 0,-2 0 0,0-1 0,-1 0 0,0-1 0,-1-1 0,0 0 0,13-26 0,-13 17 0,-1-1 0,0-1 0,-2 0 0,6-32 0,-11 46 0,-1 1 0,-1-1 0,0 0 0,-1 0 0,0 0 0,-1 0 0,-1 0 0,-2-16 0,2-6-104,1 35-476,4-1-2380,-2 1 2798,0 0-1,-1 0 1,1 1-1,0-1 1,0 0-1,-1 1 1,1-1-1,3 2 1,-3-2 11,15 4-3,0-1 1,0-1-1,0 0 1,18-2-1,-27 0 143,-1-1 1,1 0 0,0-1-1,-1 1 1,1-2-1,-1 1 1,0-1-1,0 0 1,0 0-1,0-1 1,8-5 0,1-3 7,-1-2 0,0 1 1,-1-2-1,0 0 1,-1 0-1,16-26 1,54-110 106,-21 36-1,-28 59-42,-34 56-60,0 0-1,0-1 1,0 1 0,0 0-1,0 0 1,0 0 0,1-1-1,-1 1 1,0 0 0,0 0-1,0 0 1,0 0 0,0 0-1,1-1 1,-1 1 0,0 0-1,0 0 1,0 0 0,1 0-1,-1 0 1,0 0 0,0 0-1,0 0 1,1 0-1,-1 0 1,0 0 0,0 0-1,0 0 1,1 0 0,-1 0-1,0 0 1,0 0 0,0 0-1,1 0 1,-1 0 0,0 0-1,0 0 1,0 0 0,1 0-1,-1 0 1,5 10-6,-2 12-37,-12 24-38,4-22 30,1 0 0,-2 39 0,3-13 24,2-37 10,0 1 1,0-1-1,1 1 0,3 14 1,0 4-17,-1-17-7,0 0 1,4 18-1,-5-29 34,0-1 1,1 1-1,-1-1 0,1 1 1,-1-1-1,1 0 0,0 0 1,0 0-1,0 0 1,0 0-1,1 0 0,0-1 1,-1 1-1,5 2 0,-6-4 10,1 0-1,0-1 0,0 1 1,0 0-1,0-1 0,0 0 1,0 1-1,0-1 0,0 0 1,0 0-1,0 0 0,0 0 1,0 0-1,0-1 0,3 0 1,-1 0 9,1 0 0,-1-1 0,0 1 0,0-1 1,7-4-1,-1-2 18,-1-1-1,0 0 1,0 0 0,-1-1-1,0 0 1,7-13 0,7-8 25,-1 1 32,-2 0 0,-1-2 0,-1 0 0,16-46 0,1-7 105,-33 79-173,4-4 86,-3 19-93,-2 28-77,9 68 1,-7-92 40,1-1-1,0 1 1,1-1 0,0 1 0,1-1-1,0 0 1,1-1 0,13 21-1,-18-31 23,0 1-1,1-1 0,-1 0 0,0 0 0,0 0 0,0 0 0,1 0 0,-1 0 0,1 0 0,-1 0 0,0 0 1,1-1-1,0 1 0,-1-1 0,1 1 0,-1-1 0,1 1 0,0-1 0,2 0 0,-1 0 5,0 0 0,0-1 0,1 1 0,-1-1 0,0 0 0,0 0 0,1 0 0,-1 0 0,3-2 0,2-2 18,0 0 0,0 0 0,-1 0 0,0-1 0,0-1 0,7-7 0,5-10 63,-2-1-1,16-29 1,-3 5-21,-25 41-54,-1 0 12,1 1-1,0-1 1,0 1 0,1 0-1,0 0 1,0 0 0,1 1-1,7-6 1,-10 11-17,-1-1 0,1 1 0,-1 0 0,1 0 0,0 1 0,-1-1 0,1 1 0,0 0 0,0 0 0,-1 0 0,1 0 0,0 1 0,-1-1 0,1 1 0,6 2 0,5 3-32,0 0 1,19 12 0,-7-4-18,3 1-48,40 28-1,-68-41 90,0-1 0,1 0-1,-1 0 1,0 1 0,1-2 0,-1 1 0,1 0-1,-1 0 1,1-1 0,3 1 0,-6-1 5,1 0 0,-1 0 0,1 0-1,-1 0 1,1 0 0,-1-1 0,1 1 0,-1 0 0,1 0 0,-1 0 0,1 0 0,-1-1 0,0 1 0,1 0 0,-1 0 0,1-1 0,-1 1 0,0 0 0,1-1 0,-1 1 0,0 0 0,1-1-1,-1 0 4,1 0 1,-1 0-1,0 0 0,0 0 0,0 0 0,1 0 0,-1 0 0,0 0 0,0 0 0,-1 1 0,1-1 0,0 0 0,0 0 0,0 0 0,-1 0 0,1-1 0,-2-2 14,1 0 0,-1 1 0,0-1 0,0 1 0,0 0 0,0-1 0,-1 1 0,1 0 0,-1 0 0,0 1 0,1-1 0,-1 0 0,-1 1 0,1 0 0,0 0 0,-1 0 0,1 0 0,-1 0 0,-6-2 0,0 2 13,1-1 0,-1 2 0,0-1-1,0 1 1,0 1 0,-16 0-1,22 0-27,1 1-1,-1-1 0,1 1 1,-1 0-1,1 0 0,0 0 1,0 0-1,-1 1 0,1 0 1,0-1-1,0 1 0,0 0 1,0 0-1,-3 4 0,2-2-5,0 1-1,0 0 0,0 0 0,1 0 0,-1 0 1,1 0-1,-3 10 0,1-3-21,1 0-1,1 1 1,0-1 0,1 0 0,0 1-1,1 0 1,0 17 0,2-20-10,0 0 1,0-1-1,1 1 1,0-1 0,1 1-1,0-1 1,1 0-1,0 0 1,0 0-1,1 0 1,7 10-1,-11-18 32,-1 0 0,1-1 0,-1 0 0,1 1 0,0-1 0,-1 1 0,1-1 0,0 0 0,-1 1 0,1-1 0,0 0 0,-1 0 0,1 0-1,0 1 1,0-1 0,-1 0 0,1 0 0,0 0 0,-1 0 0,1 0 0,0 0 0,0-1 0,-1 1 0,1 0 0,0 0 0,-1 0-1,1-1 1,0 1 0,-1 0 0,1-1 0,0 1 0,-1 0 0,1-1 0,-1 1 0,1-1 0,0 1 0,-1-1 0,1 1 0,-1-1 0,0 0-1,1 0 1,22-27 60,-22 26-58,7-11 40,-1 1 0,0-1-1,-1-1 1,8-26 0,22-37 265,-28 65-162,-8 12-141,0 0 0,0 0-1,0 0 1,1 0 0,-1 0 0,0 0-1,0 0 1,1 0 0,-1 0 0,0 0-1,0 0 1,0 0 0,1 0 0,-1 0-1,0 0 1,0 0 0,1 1 0,-1-1-1,0 0 1,0 0 0,0 0 0,1 0-1,-1 0 1,0 1 0,0-1 0,0 0-1,0 0 1,0 0 0,1 0 0,-1 1-1,0-1 1,0 0 0,11 29-30,-6-11-9,11 19-61,-14-30 87,0-1 1,1 1-1,0-1 1,0 0-1,0 0 0,1 0 1,0 0-1,0-1 1,9 9-1,-12-12 6,1 0-1,0 0 1,1 0 0,-1 0-1,0 0 1,1-1 0,-1 1-1,0-1 1,1 0 0,0 0-1,-1 1 1,1-2 0,0 1-1,-1 0 1,1-1 0,0 1-1,0-1 1,0 0 0,0 1-1,-1-2 1,1 1 0,0 0-1,0 0 1,0-1 0,0 0-1,3-1 1,2 0 4,1-1 0,-1 0 0,0 0 0,0-1 0,-1 0-1,1 0 1,-1 0 0,0-1 0,0-1 0,0 1 0,-1-1 0,8-8 0,9-13 35,33-50 1,-37 49-25,95-164 37,-56 88 1,-15 28-3,37-94-1,-61 120 11,-2-1 0,-2-1 0,12-82 0,-24 110-30,-2 0-1,0 0 1,-2 0-1,0 0 1,-2 0-1,-1 0 1,-10-35-1,14 58-22,0 0-1,0 0 0,0 0 0,-1 0 0,1 0 0,0 0 0,-1 0 0,1 0 0,-1 0 0,1 1 0,-1-1 0,0 0 0,1 0 0,-1 0 0,0 1 0,1-1 0,-1 0 0,0 1 0,0-1 0,0 0 0,-1 0 1,1 1-4,0 0 0,1 0 1,-1 0-1,0 0 0,0 1 1,0-1-1,1 0 0,-1 0 1,0 1-1,0-1 0,1 0 1,-1 1-1,0-1 0,1 1 1,-1-1-1,0 1 0,1-1 1,-1 1-1,1-1 0,-2 2 1,-3 5-31,0 0 0,1 0 1,-7 13-1,10-18 25,-23 53-162,-33 109 1,34-78-50,-13 91 0,3 91-246,26-66 201,7-182 247,0-4-15,1 0 0,0 0 1,6 23-1,-5-31 13,0-1 0,1 1 1,0-1-1,0 0 0,0 0 1,1 0-1,0 0 0,10 12 0,-13-18 18,1 1 0,0-1 0,0 0 0,0 1 0,0-1-1,0 0 1,0 0 0,0 0 0,0 0 0,0 0 0,1-1-1,-1 1 1,0-1 0,1 1 0,-1-1 0,0 0-1,0 0 1,1 0 0,-1 0 0,0-1 0,1 1 0,-1 0-1,4-2 1,3-1 20,-1 0 0,0 0 0,0 0 0,14-10 1,1-2 63,-2-1 1,0-1 0,-1 0 0,0-2 0,-2-1-1,0 0 1,-2-1 0,0-1 0,22-40-1,-6-5 338,-36 80-420,1 0 0,0 0 0,1 0 0,0 1 0,1 17 0,-1-13-24,2-3-8,0 0 0,0-1-1,1 1 1,1 0-1,1-1 1,0 1 0,0-1-1,2 0 1,0 0-1,9 19 1,-13-31 26,0 0 0,0 0-1,0-1 1,1 1 0,-1 0 0,0-1 0,1 1 0,0 0 0,-1-1 0,1 0-1,0 1 1,-1-1 0,1 0 0,0 0 0,0 0 0,0 0 0,0 0 0,0 0-1,0-1 1,4 1 0,-3 0 1,1-1-1,-1-1 0,1 1 1,-1 0-1,1-1 0,-1 0 1,1 1-1,-1-1 0,1-1 1,-1 1-1,5-3 0,2-2 15,0 0-1,-1-1 1,1 0-1,-2 0 1,1-1-1,14-17 0,-4-1 102,20-37 0,-28 45-14,-11 18-97,5-7 68,-6 9-26,-3 18-36,4 6-48,7 47-1,-6-64 22,1 0-1,0 0 1,1 0-1,0-1 0,0 1 1,1 0-1,0-1 0,9 13 1,-12-20 19,0 1 0,0-1 0,1 0 0,-1 0 1,0 1-1,1-1 0,-1 0 0,1 0 0,-1 0 0,1 0 1,-1-1-1,1 1 0,0 0 0,-1-1 0,1 1 0,0-1 1,-1 1-1,1-1 0,0 0 0,0 0 0,0 0 0,-1 0 1,1 0-1,0 0 0,0 0 0,-1-1 0,1 1 0,0-1 1,-1 1-1,1-1 0,0 0 0,-1 1 0,1-1 0,-1 0 1,1 0-1,1-1 0,4-3 8,0-1 0,-1 1 0,0-1 0,0 0 0,0 0 0,5-8 0,-5 7 9,-1 0 0,0-1 0,0 0 0,-1 0 0,6-15-1,-9 18-1,1-1-1,-1 0 0,-1 1 0,1-1 0,-1 0 0,0 0 0,0 1 0,-1-1 0,1 0 0,-3-7 0,2 10 2,0-1 1,1 1-1,-2 0 0,1-1 0,0 1 1,-1 0-1,1 0 0,-1 0 0,0 0 1,0 0-1,0 0 0,0 1 0,-1-1 1,1 1-1,-1-1 0,0 1 0,0 0 1,1 0-1,-1 0 0,0 0 0,-1 1 1,1-1-1,0 1 0,-6-2 0,-15 0 1,24 3-40,3-3-86,7-1 82,0 0 0,1 1 0,17-3 0,15-5-22,-20 3 29,1 1-1,-1 1 0,2 1 1,-1 1-1,0 1 0,43 1 0,-63 2 15,0 1-1,0 0 1,-1 0-1,1 0 0,-1 1 1,1-1-1,-1 1 0,1 0 1,-1 0-1,0 0 0,0 1 1,0-1-1,0 1 0,0-1 1,-1 1-1,1 0 0,-1 0 1,0 0-1,1 1 0,-2-1 1,1 0-1,0 1 0,1 4 1,1 2 15,0 0 0,-1 0 0,0 1 0,-1-1 0,0 1 0,-1 0 0,1 11-1,-2-21-4,-1-1 0,1 0-1,0 1 1,0-1-1,0 0 1,0 1-1,0-1 1,0 0 0,0 1-1,0-1 1,0 0-1,0 1 1,0-1-1,0 0 1,0 1-1,1-1 1,-1 0 0,0 1-1,0-1 1,0 0-1,0 0 1,1 1-1,-1-1 1,0 0-1,0 1 1,0-1 0,1 0-1,-1 0 1,0 0-1,0 1 1,1-1-1,-1 0 1,0 0 0,1 0-1,-1 0 1,0 1-1,1-1 1,-1 0-1,0 0 1,1 0-1,-1 0 1,0 0 0,1 0-1,-1 0 1,0 0-1,1 0 1,-1 0-1,0 0 1,1 0-1,-1 0 1,0 0 0,1 0-1,-1-1 1,0 1-1,0 0 1,1 0-1,-1 0 1,0 0 0,1-1-1,-1 1 1,0 0-1,0 0 1,1 0-1,-1-1 1,0 1-1,0 0 1,0-1 0,1 1-1,-1-1 1,23-23 77,-18 19-56,44-48 213,-29 28-38,28-22 0,-47 46-193,-1 0 1,1 0-1,0 0 0,0 1 0,0-1 0,-1 0 1,1 1-1,0-1 0,0 1 0,0-1 0,0 1 1,0-1-1,0 1 0,0 0 0,0 0 1,0-1-1,1 1 0,-1 0 0,0 0 0,0 0 1,0 0-1,0 0 0,0 0 0,0 1 1,0-1-1,0 0 0,0 0 0,0 1 0,0-1 1,0 1-1,0-1 0,0 1 0,0-1 0,0 1 1,0-1-1,0 1 0,0 0 0,-1 0 1,1-1-1,0 1 0,-1 0 0,1 0 0,0 0 1,-1 0-1,1 0 0,-1 0 0,1 1 1,4 7 5,-1 1 0,-1 0 0,1 0 1,1 11-1,-1-4 1,2 1-20,0-1 0,15 28 0,-18-40 1,0 1-1,0-1 0,1 0 0,0 0 0,0-1 1,0 1-1,0-1 0,1 0 0,0 0 0,0 0 1,10 6-1,-11-9 7,1 0 0,-1 1 0,1-2 0,0 1 0,0 0 0,-1-1 0,1 0 0,0 0 0,0 0 0,-1-1 0,1 0 0,0 0 1,5-1-1,0-1 10,0 0 0,0-1-1,-1 0 1,19-10 0,-6 0-2,-1-2-1,0 0 1,32-33-1,-44 39-359,0 0 0,-2 0 0,13-21 0,-17 24-254,1 0 1,-1 0 0,-1 0 0,1 0 0,-1-1 0,0 1 0,0-10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4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12256,'0'0'2904,"61"-58"-2840,-53 52 0,-4 2-64,-2 4 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15384,'0'0'0,"78"15"-192,1-3 48,24-2 16,5-8 240,9-2 16,-2-6 104,-10 0 0,-8 0 64,-17 0 8,-9 4-41,-15 2 9,-13 0-80,-13-7 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259 623 7528,'0'0'7574,"-13"3"-7291,2-2-216,-5 2 99,0-1 1,0 2 0,1 0-1,-24 10 1,26-9 81,1 2 0,0 0 1,0 0-1,0 1 0,1 0 1,0 1-1,0 0 0,-16 19 0,26-25-205,-1 0-1,0 0 1,1 0-1,0 0 1,0 0-1,0 0 1,0 0-1,1 1 1,-1-1-1,1 0 1,-1 0-1,1 1 1,0-1-1,1 0 1,-1 0-1,0 1 0,1-1 1,0 0-1,1 4 1,0-2 1,0 0 0,0 0 1,0 0-1,1 0 0,-1-1 0,1 1 0,0-1 1,1 1-1,-1-1 0,8 7 0,-6-8-10,0 0 0,0 0-1,0 0 1,0 0-1,1-1 1,-1 0 0,0 0-1,1 0 1,0-1 0,-1 1-1,1-2 1,0 1-1,0-1 1,0 1 0,-1-1-1,1-1 1,0 1 0,0-1-1,-1 0 1,1-1-1,9-3 1,-9 3 1,1-1-1,-2 1 1,1-1-1,0-1 1,-1 1-1,1-1 1,-1 0-1,0 0 1,0 0 0,-1-1-1,1 0 1,-1 0-1,0 0 1,-1 0-1,1-1 1,-1 1-1,0-1 1,0 0-1,2-8 1,-2 6 18,-1 0 1,0-1-1,-1 1 0,1 0 0,-2-1 1,1 1-1,-1-1 0,-1 1 0,1 0 1,-1-1-1,-1 1 0,1 0 0,-2 0 1,1-1-1,-1 1 0,-7-13 0,8 19-22,1 0 1,-1 1-1,0-1 0,0 1 0,0-1 0,0 1 0,0 0 1,0 0-1,0 0 0,-1 0 0,1 0 0,0 0 0,-1 1 0,1-1 1,0 1-1,-1-1 0,-2 1 0,3 0-7,0 0 0,0-1-1,0 1 1,0 0 0,0 1-1,0-1 1,0 0 0,0 0 0,0 1-1,0-1 1,0 1 0,0 0-1,0 0 1,0 0 0,1-1 0,-1 2-1,0-1 1,1 0 0,-1 0 0,0 0-1,-1 2 1,3-2-23,0 0-1,-1 0 1,1 0 0,0-1-1,0 1 1,0 0 0,0 0-1,0 0 1,-1 0 0,2 0-1,-1 0 1,0 0 0,0-1-1,0 1 1,0 0 0,0 0-1,1 0 1,-1 0 0,0-1-1,1 1 1,-1 0 0,1 0-1,-1 0 1,1-1 0,-1 1-1,1 0 1,-1-1 0,1 1 0,0-1-1,-1 1 1,1 0 0,1 0-1,0 1-12,1 0 1,-1-1-1,1 1 0,0 0 0,0-1 0,-1 0 1,1 1-1,3 0 0,-1-2 9,-1 0-1,1 0 1,-1 0 0,0 0-1,1 0 1,-1-1 0,1 0-1,-1 0 1,0 0 0,0-1-1,0 1 1,0-1 0,0 0-1,7-5 1,-3 2 2,0 0-1,-1-1 1,0 0 0,0-1 0,0 0 0,5-7-1,22-36 61,-2 0 0,-3-3 0,39-93 0,-33 49 58,-25 65-23,2 0-1,1 0 0,28-50 1,-32 73-46,-8 7-31,0 1 0,1 0 0,-1 0 0,0 0 0,0-1 0,0 1 0,0 0 0,0-1 0,-1 1-1,1-1 1,0 1 0,-1-1 0,1-1 0,0 3 148,-1 0-162,0 0-1,1 0 0,-1 0 1,0 0-1,0 0 0,0 1 0,0-1 1,1 0-1,-1 0 0,0 0 1,0 0-1,0 0 0,0 0 1,0 0-1,1 1 0,-1-1 1,0 0-1,0 0 0,0 0 0,0 0 1,0 0-1,0 1 0,0-1 1,0 0-1,0 0 0,0 0 1,0 0-1,0 1 0,0-1 0,0 0 1,1 0-1,-1 0 0,-1 0 1,1 1-1,0-1 0,0 0 1,0 0-1,0 0 0,0 0 0,0 1 1,0-1-1,0 0 0,0 0 1,0 0-1,0 0 0,0 1 1,0-1-1,-1 0 0,1 0 0,0 0 1,0 0-1,0 0 0,0 1 1,-12 73 127,2-8-82,-86 447 134,44-246-89,-6 15-13,51-245 1,-20 62-1,25-94-84,-5 12 453,0-17-137,-2-9-83,5 0-161,1 0 0,0 0 1,1 0-1,0 0 1,0 0-1,1-1 0,0 1 1,1-1-1,1-16 1,0 16-44,0 0 1,2 0 0,-1 0 0,1 0 0,0 0-1,1 0 1,0 1 0,1 0 0,0 0 0,0 0 0,1 1-1,0-1 1,1 1 0,-1 1 0,2-1 0,12-10 0,2 1-18,1 1 0,0 1 1,1 2-1,50-22 1,60-12 0,-121 41-13,3 0-37,0-2 0,0 0-1,0 0 1,-1-2 0,0 1-1,-1-2 1,17-15-1,-12 3-3453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1137 4720,'0'0'8533,"1"-10"-8169,2-36 1,-4 43-299,1-1-1,-1 0 0,1 1 0,-1-1 1,0 1-1,0 0 0,-1-1 1,1 1-1,-1 0 0,1 0 1,-1-1-1,0 1 0,0 1 0,-3-4 1,2 2 44,0 2-21,1 0 0,-1 0 1,0 0-1,0 0 1,0 0-1,0 0 0,0 1 1,-1-1-1,1 1 1,-5-1-1,-36-8 585,37 10-595,0 0 1,0 0-1,0 0 1,0 1 0,0 0-1,0 1 1,0-1-1,1 1 1,-1 1-1,0-1 1,1 1-1,0 0 1,0 1 0,0-1-1,-7 6 1,-4 4 44,0 1 0,1 1 0,-21 24 0,29-29-65,1 0 1,0 0-1,1 1 0,0 0 0,1 0 0,1 0 1,-1 1-1,2-1 0,-1 1 0,2 0 0,-1 0 1,2 0-1,-1 23 0,2-22 7,0-1 0,1 0 0,0 0-1,1 1 1,1-1 0,-1 0 0,2-1 0,0 1 0,0-1-1,1 1 1,1-1 0,0-1 0,12 18 0,-13-22-29,1-1 1,-1 0 0,1 0 0,0-1-1,0 0 1,0 0 0,1 0 0,-1-1-1,1 0 1,0 0 0,0-1-1,0 0 1,0 0 0,0 0 0,1-1-1,-1 0 1,0-1 0,1 0 0,-1 0-1,9-1 1,11-2 55,0-1 0,0-2 0,-1 0 0,29-12 0,-7 0 29,-2-2 0,0-3 0,-1-1 0,-1-2 0,-1-2-1,44-39 1,-52 42-37,-27 21-51,-1-1-1,0 0 0,0 0 0,0 0 0,-1-1 0,0 0 0,0-1 0,0 1 0,7-13 0,-13 18-25,1 0 0,-1 1 0,1-1-1,-1 1 1,0-1 0,1 0 0,-1 1 0,0-1-1,0 0 1,0 1 0,0-1 0,1 0-1,-1 0 1,0 1 0,0-1 0,0 0 0,-1 1-1,1-1 1,0 0 0,0 0 0,0 1-1,0-1 1,-1 0 0,1 1 0,0-1 0,0 0-1,-1 1 1,1-1 0,-1 1 0,1-1 0,-1 0-1,1 1 1,-1-1 0,1 1 0,-1 0-1,1-1 1,-1 1 0,1-1 0,-1 1 0,0 0-1,1-1 1,-1 1 0,0 0 0,1 0-1,-1-1 1,0 1 0,1 0 0,-1 0 0,0 0-1,-1 0 1,-1-1 16,-1 1-1,1 0 1,-1 0 0,1 0-1,-1 0 1,1 1-1,-1-1 1,-6 3 0,6 0-7,-1-1 1,0 1 0,1 1 0,0-1 0,-1 0 0,1 1-1,1 0 1,-1 0 0,-4 7 0,-26 41 93,29-41-102,0 0-1,1 1 1,0 0-1,0-1 1,2 1 0,-1 1-1,1-1 1,1 0-1,0 0 1,2 16 0,-1-20-5,1 1 0,0-1 0,0 0 0,1 0 0,0 0 1,1-1-1,-1 1 0,1 0 0,1-1 0,0 0 0,0 0 0,0 0 1,1 0-1,0-1 0,0 1 0,9 7 0,-10-11 7,0 0 0,0-1 0,0 1 0,0-1 0,0 0 0,1 0 0,-1-1 0,0 1 1,1-1-1,0 0 0,-1 0 0,1-1 0,0 1 0,-1-1 0,1 0 0,0 0 0,0-1 0,-1 1 0,1-1 0,-1 0 0,1 0 0,0-1 0,-1 0 0,7-2 0,-5 0 9,1 1 1,-1-1-1,1 0 0,-1 0 1,-1 0-1,1-1 0,0 0 1,-1 0-1,0-1 0,0 0 1,-1 1-1,0-2 1,0 1-1,0 0 0,3-8 1,-4 4 25,0-1 1,0 1-1,-1-1 1,0 1 0,-1-1-1,0 0 1,-1 1-1,0-1 1,-1 0 0,0 0-1,0 1 1,-1-1-1,-1 1 1,0-1 0,0 1-1,-1 0 1,0 0-1,-8-12 1,10 19-27,0 0 1,0 0-1,0 0 1,-1 1-1,1-1 1,-1 1-1,1-1 1,-1 1-1,0 0 0,0 0 1,0 0-1,-4-1 1,-2-1 42,0 1 0,-1 1 0,-9-3 0,-7-1 62,-5 1 8,30 5-161,5 1-76,244 105 348,-144-58 39,-96-44-253,-5-2-14,-1-1 0,0 1 0,1-1 0,0 0 0,-1 0 0,1 0 0,-1 0 0,1-1 0,0 1 0,0-1-1,-1 1 1,1-1 0,0 0 0,0 0 0,0 0 0,-1 0 0,1-1 0,0 1 0,0-1 0,-1 0 0,1 1 0,-1-1 0,5-2 0,7-7 30,-1-1 0,-1 0 0,1-1 1,-2 0-1,19-25 0,5-5 46,-5 10 37,48-40 1,-59 55-82,-10 8-24,1 0-1,17-11 1,-25 18-20,-1 1-1,1 0 1,0 0 0,0 0 0,0 0-1,1 0 1,-1 0 0,0 1-1,0-1 1,0 0 0,1 1 0,-1 0-1,0 0 1,0 0 0,1 0 0,-1 0-1,0 0 1,0 0 0,1 1-1,3 0 1,-5 0 0,1 0-1,0 1 1,0-1-1,-1 0 1,1 1-1,-1-1 0,1 0 1,-1 1-1,1 0 1,-1-1-1,0 1 1,0 0-1,0 0 1,0 0-1,0 0 1,0 0-1,-1 0 1,2 3-1,4 43 17,-5-29-9,4 37 1,-4-34-7,0 0 0,2 0-1,6 22 1,-8-42-4,-1 1 0,1-1 0,0 0 0,1 0 0,-1 1 0,0-1 0,1 0 0,-1 0 0,1-1 0,-1 1 0,1 0 0,0 0 0,0-1 0,0 1 0,0-1 0,0 1 0,0-1 0,0 0 0,0 0 0,1 0 0,-1 0-1,0 0 1,1-1 0,-1 1 0,0-1 0,1 1 0,-1-1 0,1 0 0,-1 0 0,1 0 0,-1 0 0,4-1 0,3-1 4,1 1 0,-1-1 0,0-1 0,0 0 0,-1 0 0,1-1 0,13-7 0,-5 0 15,0-2 0,-1 0 0,0-1 1,-1 0-1,-1-1 0,0-1 0,12-18 0,76-128 188,38-103 138,-110 202-256,-4-2 1,24-87 0,-35 101 20,-3-1 1,-1 0-1,-4 0 1,2-55-1,-9 107-119,0 0-13,-1 0 9,1 1 1,-1-1-1,1 0 1,-1 1-1,1-1 0,0 0 1,-1 1-1,1-1 0,-1 0 1,1 1-1,0-1 0,-1 1 1,1-1-1,0 1 0,-1-1 1,1 0-1,0 1 1,0 0-1,-1-1 0,1 1 1,0-1-1,0 2 0,-6 20-115,0-1 10,-1-3 107,1 0 1,1 1-1,0-1 1,1 1-1,-2 35 0,-3 15 4,-11 29-91,-14 85-153,16-19 42,14-121 197,1 45 1,3-83 5,0 17 16,0 1 0,1-1-1,1 0 1,1 1 0,10 32 0,-11-50 4,-1 0-17,0-1 0,1 0-1,-1 0 1,1 0 0,0 0 0,5 8-1,-5-11 3,-1 0-1,0 0 0,0-1 0,0 1 1,0 0-1,0 0 0,1-1 0,-1 1 0,0 0 1,1-1-1,-1 1 0,1-1 0,-1 0 1,0 1-1,1-1 0,-1 0 0,1 0 0,-1 0 1,1 0-1,-1 0 0,0 0 0,1-1 1,-1 1-1,1 0 0,-1-1 0,3 0 0,12-5 21,1-1 0,-1 0 0,0-1 0,-1-1 0,0 0 0,0-1 0,20-19 0,-9 5 75,-1-2 1,38-50 0,-46 56-56,-14 17-25,1 0 1,-1-1-1,0 1 1,0-1-1,-1 0 1,1 0-1,-1 0 1,0 0-1,3-7 1,-15 102 150,7-67-159,2 0-1,2 45 0,0-60-19,0 0 1,1 0-1,0 0 1,0 0-1,1-1 1,0 1 0,1-1-1,0 1 1,0-1-1,9 12 1,-12-19 10,0 1 1,0-1 0,0 0-1,1 0 1,-1 0 0,0 0-1,1 0 1,-1 0 0,0-1-1,1 1 1,0 0 0,-1-1-1,1 1 1,-1-1 0,1 1-1,-1-1 1,1 0 0,2 1-1,1-1 2,-1-1 0,0 1 0,0-1 0,0 0 0,0 0-1,0 0 1,5-2 0,5-3 20,0-1-1,24-16 1,-37 22-19,22-17 55,0-1-1,-1-1 0,-1-1 1,26-33-1,-24 26 11,1 2 0,31-27 0,-53 52-59,0-1 0,0 0 1,1 0-1,-1 1 1,1 0-1,-1-1 0,1 1 1,-1 0-1,1 0 0,0 0 1,-1 1-1,1-1 0,0 1 1,0-1-1,-1 1 1,1 0-1,0 0 0,5 1 1,-6-1-7,0 1 1,0 0 0,0 0-1,0 0 1,-1 0 0,1 0 0,0 0-1,0 0 1,-1 1 0,1-1-1,-1 1 1,1-1 0,-1 1-1,0-1 1,0 1 0,1 0-1,-1 0 1,0 0 0,-1-1 0,1 1-1,0 0 1,0 0 0,-1 0-1,1 0 1,-1 3 0,5 25 16,-2 1 1,-2 60 0,-1-55 53,0-36-71,0 1 0,0-1 0,0 0 0,0 1 0,0-1 0,0 0 1,0 0-1,0 1 0,0-1 0,0 0 0,0 1 0,0-1 0,0 0 0,0 1 1,0-1-1,0 0 0,1 0 0,-1 1 0,0-1 0,0 0 0,0 1 0,0-1 0,1 0 1,-1 0-1,0 0 0,0 1 0,1-1 0,-1 0 0,0 0 0,0 0 0,1 0 1,-1 1-1,0-1 0,1 0 0,10-5 34,10-14 0,235-234 294,-256 252-326,1 0-1,0 0 0,0 0 0,0 0 1,0 1-1,0-1 0,0 0 1,0 0-1,0 1 0,0-1 0,0 1 1,0-1-1,1 1 0,-1-1 0,0 1 1,0 0-1,0 0 0,1-1 1,-1 1-1,0 0 0,0 0 0,1 0 1,-1 0-1,0 1 0,0-1 0,1 0 1,-1 0-1,0 1 0,0-1 1,0 1-1,0-1 0,1 1 0,-1-1 1,0 1-1,0 0 0,0 0 0,0-1 1,0 1-1,0 0 0,-1 0 1,1 0-1,0 0 0,0 0 0,-1 0 1,1 0-1,-1 0 0,1 0 0,-1 1 1,1-1-1,-1 0 0,1 0 1,-1 0-1,0 3 0,15 102 37,-13-78-65,2 0 1,0 0-1,16 50 0,-19-76 25,-1-1 0,0 0 1,1 0-1,-1 0 0,1 0 0,0 0 0,-1 0 1,1-1-1,0 1 0,-1 0 0,1 0 0,0 0 1,0-1-1,0 1 0,0 0 0,0-1 0,-1 1 1,1-1-1,0 1 0,1-1 0,-1 1 0,0-1 1,0 0-1,0 1 0,1-1 0,1 0 4,0 0 0,0 0-1,-1 0 1,1-1-1,0 0 1,-1 1 0,1-1-1,-1 0 1,1 0-1,3-2 1,3-2 13,1-1-1,-1 0 1,0-1 0,10-10 0,-2 1 16,-1-2 1,-1 0-1,0-1 1,-1 0-1,16-31 0,11-15 110,-26 43 3,13-26 0,-26 32-91,-2 16-58,0 6-14,0 56 49,10 72 0,-7-112-12,0 2-11,12 44-1,-15-67-7,1 0 0,-1 1 0,0-1-1,1 0 1,-1 0 0,1 0-1,0 0 1,-1 0 0,1 0 0,0 0-1,0 0 1,0 0 0,-1-1-1,1 1 1,0 0 0,0 0 0,0-1-1,0 1 1,0-1 0,1 1-1,-1-1 1,0 1 0,1 0-1,1-1 5,0 0-1,0 1 1,-1-1-1,1 0 0,0 0 1,0-1-1,0 1 0,-1-1 1,6-1-1,3-1 10,-1-1 1,0-1-1,20-11 0,-12 3-3,0 0 0,-1-1 0,0-1-1,-1 0 1,22-28 0,59-93 178,-74 101-104,7-30 107,-27 53-122,-13 58-128,2-7 25,-22 164-118,29-197 146,1 0 0,0 1 0,1-1 0,0 0 0,0 0 0,0 0 0,0 0 1,1 0-1,0 0 0,0 0 0,1 0 0,0 0 0,0-1 0,0 0 0,1 1 0,-1-1 1,1-1-1,8 9 0,-9-11 4,-1-1 1,0 0 0,0 0 0,1 0-1,-1 0 1,0 0 0,1 0 0,-1-1-1,1 1 1,-1-1 0,1 1 0,-1-1-1,1 0 1,-1 0 0,1 0 0,0-1-1,-1 1 1,1-1 0,-1 1 0,3-2-1,9-2 20,-1 0 0,15-7 0,-28 11-17,10-5 5,-1 1 1,0-2-1,0 1 1,-1-1-1,1-1 0,-1 0 1,10-10-1,2-6 5,20-31 0,-9 13-7,-22 28 21,0-1 1,11-25-1,9-14 22,-28 51-46,0-1 0,1 1 1,-2 0-1,1 0 0,0-1 1,0 1-1,-1 0 0,1-1 1,-1 1-1,0-1 0,0 1 1,0-4-1,-12 43-1,7-7-5,2-15-4,0 1 1,1 0-1,0 1 1,1-1-1,1 0 1,1 0-1,2 18 1,0-25-8,0 0 1,0 0 0,1 0-1,0-1 1,11 16 0,-14-22 14,1-1 0,-1 0 0,1 0 0,0 0 0,-1 0 0,1 0 0,0 0 0,0 0 0,0 0 0,0-1 0,-1 1 0,1-1 0,0 1 0,0-1 0,0 0 0,0 0 0,0 0 0,1 0 0,-1 0 0,3-1 0,3 0 0,1 0-1,0-1 1,10-3-1,-10 1-5,-1 0 1,1-1-1,0 0 1,-1 0-1,0 0 0,0-1 1,-1 0-1,12-13 0,50-65 21,-55 67 1,34-49 72,-3-2-1,65-128 1,-83 137-57,-3-2 1,-2 0-1,27-126 1,-7-96 162,-41 279-184,1-35 9,-2 37-23,1-1 0,-1 0 0,-1 1 0,1-1 0,0 0 0,-1 1 0,1-1 0,-1 0 0,0 1 0,-2-5 0,3 7 1,0 0 1,-1 0-1,1-1 1,-1 1-1,1 0 1,0 0-1,-1 0 1,1-1-1,-1 1 1,1 0-1,-1 0 0,1 0 1,-1 0-1,1 0 1,-1 0-1,1 0 1,0 0-1,-1 0 1,1 0-1,-1 0 0,1 0 1,-1 0-1,1 0 1,-1 1-1,1-1 1,0 0-1,-1 0 1,1 0-1,-1 1 1,1-1-1,0 0 0,-1 1 1,1-1-1,0 0 1,-1 1-1,1-1 1,0 0-1,0 1 1,-1-1-1,1 0 0,0 1 1,0-1-1,-1 1 1,-12 20-82,12-20 74,-13 27-88,2 0 0,0 1 0,2 1 0,-9 41 0,-14 127-403,23-128 339,2 0-75,2 94 0,7-124 208,1 0 0,3-1 0,1 1 0,2-1 1,1 0-1,24 59 0,-29-86 8,-1-4 18,0 0 1,0-1 0,1 1-1,7 10 1,-10-16 6,0 0 0,1 0 1,-1-1-1,1 1 0,0-1 0,-1 0 1,1 1-1,0-1 0,0 0 0,-1 0 1,1 0-1,0 0 0,0 0 0,0-1 1,0 1-1,1 0 0,-1-1 0,0 0 1,0 1-1,0-1 0,0 0 1,4 0-1,2-2 3,-1 0 0,1 0 1,-1 0-1,0-1 0,0 0 1,0 0-1,0-1 0,0 0 0,-1 0 1,0 0-1,0-1 0,0 0 1,6-7-1,11-12 55,33-44-1,-52 63-51,119-138 426,-123 143-430,1-1 1,-1 0-1,1 0 0,-1 1 1,1-1-1,0 0 0,-1 1 1,1-1-1,0 0 0,-1 1 1,1-1-1,0 1 0,0 0 1,-1-1-1,1 1 0,0-1 1,0 1-1,1 0 0,-2 0-2,1 0-1,-1 0 0,0 1 0,1-1 0,-1 0 1,0 1-1,1-1 0,-1 0 0,0 1 0,0-1 1,1 0-1,-1 1 0,0-1 0,0 1 0,0-1 1,0 0-1,0 1 0,1-1 0,-1 1 0,0-1 1,0 1-1,0-1 0,0 1 0,0-1 1,0 1-1,-5 43 36,3-34-32,-2 29-1,-8 112 7,12-148-10,0 0 0,0 0-1,0 0 1,1 0 0,-1 0 0,1 0 0,0 0-1,0 0 1,1 4 0,-1-6-1,0 0-1,0 0 1,-1 0-1,1 0 0,0 0 1,0-1-1,0 1 1,0 0-1,0-1 1,0 1-1,0 0 1,0-1-1,0 1 1,0-1-1,0 0 1,0 1-1,0-1 1,1 0-1,-1 0 1,0 1-1,0-1 1,0 0-1,1 0 1,-1-1-1,0 1 1,0 0-1,0 0 1,2-1-1,7-1 5,1-1 0,-1-1-1,1 0 1,-1 0 0,0-1 0,18-12 0,52-42 158,-75 55-151,2-2 19,1 0 0,-1 1-1,1 0 1,0 0 0,1 1-1,-1 0 1,1 0 0,12-3-1,-20 7-29,-1 0 0,1 0 0,-1 0 1,0 0-1,1 0 0,-1 1 0,1-1 0,-1 0 0,0 0 0,1 0 0,-1 0 0,1 0 0,-1 0 0,0 1 0,1-1 0,-1 0 0,0 0 0,1 1 0,-1-1 0,0 0 0,1 1 0,-1-1 0,0 0 0,0 0 0,1 1 0,-1-1 0,0 1 0,0-1 0,0 0 0,0 1 0,1-1 0,-1 0 0,0 1 1,0-1-1,0 1 0,0-1 0,0 1 0,0-1 0,0 0 0,0 1 0,0-1 0,0 1 0,0-1 0,-1 1 0,-2 23 37,2-20-35,-8 28 14,-1-1 0,-1 1-1,-25 48 1,9-31-40,-45 64 1,16-39 14,-83 85 0,127-146 36,-1-1 0,-15 11 0,24-20-10,0 0 0,-1 0 0,1-1 1,0 1-1,-1-1 0,1 0 0,-1 0 0,0-1 1,0 0-1,0 1 0,-9 0 0,11-3-1,1 0-1,-1 1 1,0-1-1,1 0 0,-1 0 1,1-1-1,-1 1 1,1 0-1,0-1 0,-1 1 1,1-1-1,0 0 1,0 0-1,0 0 1,0 0-1,1 0 0,-1 0 1,1-1-1,-1 1 1,-1-4-1,1 2 7,-1 0 0,1 0 0,0 0 1,1 0-1,-1-1 0,1 1 0,0-1 0,0 1 0,0-1 1,0 0-1,1-7 0,1 5-16,0 1 0,1 0 0,0-1 1,0 1-1,0 0 0,1 0 0,-1 0 0,2 0 0,-1 0 0,1 1 0,6-9 1,-2 6-13,0 0 0,0 1 1,1 0-1,0 0 1,0 1-1,13-7 1,11-3-36,1 2 1,0 2-1,42-10 1,-67 20 34,124-42-121,-117 37-15,0-1 0,0 0-1,0-1 1,-1-1 0,25-21-1,-34 24 36,0 1-1,-1-1 0,0-1 0,0 1 0,0-1 1,-1 1-1,6-18 0,-2 1-2377,7-28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13464,'0'0'1488,"80"34"-1096,-25-22 16,-1-4-80,1 2 8,-11-4 31,-8-6 9,-5-4-40,-13 2-8,-6-2-56,-2 4 0,-8 0-112,-8-2 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15376,'0'0'3335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12256,'0'0'2240,"71"-42"-1800,-49 24 0,-8-1-296,-4 7 0,-8 6-144,-2-4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10952,'0'0'1736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10544,'0'0'832,"110"-6"-376,-9 2 0,18-4-136,14-4 8,0-4 88,-12-2 16,-16-5 24,-15 9 16,-21 0-32,-21 6 0,-11 2-72,-19 2 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8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4416,'0'0'8504,"9"-9"-8042,29-27-6,-38 36-423,1-1-1,-1 1 1,0-1-1,1 1 0,-1 0 1,0-1-1,1 1 1,-1-1-1,1 1 1,-1 0-1,1 0 1,-1-1-1,1 1 0,-1 0 1,1 0-1,-1 0 1,1-1-1,-1 1 1,1 0-1,-1 0 0,1 0 1,-1 0-1,1 0 1,-1 0-1,1 0 1,-1 0-1,1 0 1,-1 0-1,1 0 0,0 1 1,-1-1-1,1 0 1,-1 0-1,1 0 1,-1 1-1,0-1 1,1 0-1,-1 1 0,1-1 1,-1 0-1,1 1 1,-1-1-1,0 0 1,1 1-1,-1-1 0,0 1 1,1-1-1,-1 1 1,0-1-1,0 1 1,0-1-1,1 1 1,-1-1-1,0 1 0,0-1 1,0 1-1,0-1 1,0 1-1,0-1 1,0 2-1,1 0 263,2 7-109,-1 0 0,0-1 0,0 1 0,-1 0 1,0 0-1,-1 0 0,0 0 0,-1 10 0,3 34 617,-2-6 203,-1-22 2944,-3-50-3630,0 1 0,-1-31 0,0-8-147,-32-116 289,21 109-337,13 64-3338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74 981 5320,'0'0'7657,"14"-14"-7284,0 0-271,17-18 222,32-40 0,-17 8 360,43-78 0,27-77 560,-108 205-1155,34-69 1062,-4-2 1,37-123-1,-74 204-966,0-1-1,0 1 0,0-1 0,-1 0 0,0-6 1,0 11-166,0 0 1,-1 0-1,1 0 1,-1 0-1,1 0 0,-1 0 1,1 0-1,-1 1 1,1-1-1,-1 0 1,1 0-1,0 0 1,-1 1-1,1-1 1,-1 0-1,1 0 0,0 1 1,-1-1-1,1 0 1,0 1-1,-1-1 1,1 0-1,0 1 1,-1-1-1,1 1 1,0-1-1,0 0 1,0 1-1,-1-1 0,1 1 1,0 0-1,-209 375 895,132-225-741,-73 168 88,10-16 62,113-241 401,56-102-593,2 1 1,1 1 0,2 2-1,48-39 1,164-113 25,-169 132-108,-66 48-36,29-20 67,-2-1 0,65-65 0,-93 81 25,-13 16 41,-20 25-30,13-12-106,0 0 0,1 1 0,1 0 0,1 1 0,0 0 0,2 0 0,0 0 0,1 0 0,0 1 0,2 0 0,-1 30 0,3-44-9,1 0-1,0 0 1,0-1 0,1 1 0,-1 0 0,4 6 0,-4-9-1,0 1 0,0-1 0,0 0 1,0 0-1,1 0 0,-1 0 0,1 0 0,0 0 1,-1 0-1,1-1 0,0 1 0,0 0 1,0-1-1,4 2 0,-5-3 1,0 0 1,0 0-1,0 0 0,1 0 0,-1 0 0,0 0 1,0-1-1,0 1 0,1 0 0,-1-1 0,0 1 0,0-1 1,0 1-1,0-1 0,0 1 0,0-1 0,1-1 1,18-14 35,-13 8-17,0-1 0,-1 1 1,0-1-1,0 0 0,-1-1 0,0 1 0,3-12 1,-5 14 10,0 0 0,-1 0 0,0 0-1,-1 0 1,1-1 0,-1 1 0,-1-1 0,0 1 0,0 0 0,0-1 0,-2-9 0,1 11 52,0-1-1,0 1 1,0-1-1,1 0 1,0 1-1,2-13 1,-1 18-69,1 0 1,-1 0 0,0 0 0,1 0 0,-1 0 0,1 0 0,0 1 0,-1-1 0,1 0 0,-1 1 0,3-1-1,8-4 7,-1-1-17,0 0 0,1 1 0,0 0 0,-1 1-1,2 0 1,14-2 0,76-6-67,-92 11 61,-6 0 0,1 1-1,-1-1 1,1 1 0,-1 1-1,1-1 1,-1 1 0,0 0-1,1 0 1,-1 0 0,0 1-1,0 0 1,0 0 0,0 0-1,0 1 1,0-1 0,0 1-1,-1 0 1,0 1 0,1-1-1,-1 1 1,-1 0 0,1 0-1,0 0 1,-1 0 0,0 0-1,0 1 1,0 0 0,-1 0-1,1 0 1,1 5 0,57 136 159,-60-144-152,-1-1 0,1 0 0,0 0 0,0 1 0,1-1 0,-1 0 0,0 0 0,0 0 0,0 0 0,1 0 0,-1-1 0,1 1 0,-1 0 0,0-1 0,1 1 0,-1-1 0,1 1 0,-1-1 0,1 0 0,0 1 0,-1-1 0,1 0 0,-1 0 0,1 0-1,-1 0 1,1-1 0,2 0 0,3 0-3,1 0-1,-1-1 1,0 0-1,12-5 1,39-26-1394,-50 29-757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6928,'0'0'8504,"15"-5"-8167,-3 1-255,-4 2-31,0 0 0,-1-1 0,0 1 0,1-2 0,-1 1 0,0-1 0,0 0 0,-1 0-1,1-1 1,-1 0 0,9-9 0,11-20 364,-3-1 1,0 0-1,-2-2 0,23-57 0,-34 71-192,39-94 1058,-42 92-662,-7 21 12,-5 17-346,-8 29-101,2 0 0,2 1 0,2 0 0,-3 75 0,10-115-178,-1 7 33,1 0 0,1-1 0,-1 1 0,1 0 1,1 0-1,0-1 0,0 1 0,1-1 0,5 12 0,-4-13-10,-1 0 8,1-1 0,0 0-1,0 0 1,1 0 0,5 6 0,-8-11-24,0 0 0,1 0 1,-1 0-1,0-1 1,1 1-1,-1-1 1,1 0-1,-1 1 1,1-1-1,0 0 1,0-1-1,-1 1 1,1 0-1,0-1 0,0 1 1,0-1-1,0 0 1,4 0-1,6-2 22,1 0-1,-1 0 0,0-1 1,0-1-1,0 0 0,-1-1 1,1 0-1,-1-1 0,17-11 1,-6 2 65,0-2 0,-2 0 0,33-34 0,-37 34 60,-2 0-1,0-2 0,-1 1 1,-1-2-1,0 0 0,-2-1 1,16-40-1,-26 60-127,-1-1 1,1 1-1,-1 0 0,0 0 1,1-1-1,-1 1 1,0 0-1,0-1 1,0 1-1,0 0 0,-1-3 1,-3 3 201,-4 9-189,-1 3-24,1 1 0,1 0 0,0 1 1,1 0-1,0 0 0,1 0 0,0 0 0,-3 22 1,5-26-23,2 1 1,-1-1 0,1 1 0,1 0-1,0-1 1,0 1 0,3 15-1,-2-21-3,-1 0-1,1-1 0,1 0 0,-1 1 0,0-1 1,1 0-1,0 1 0,0-1 0,0 0 0,0 0 1,0-1-1,1 1 0,-1 0 0,1-1 0,0 1 1,-1-1-1,1 0 0,0 0 0,1 0 0,-1-1 1,0 1-1,0-1 0,5 2 0,-2-1 1,-1-1 0,1 0 0,0 0 0,0-1 0,1 0 0,-1 0 0,0 0 0,0-1 1,0 1-1,10-4 0,-1 0 5,0-1 1,25-12 0,-34 14 14,-1-1 1,1 0-1,-1 0 1,0 0 0,0 0-1,0-1 1,-1 0-1,0 0 1,0 0 0,0-1-1,0 1 1,-1-1-1,0 0 1,0 0-1,-1 0 1,1 0 0,-1 0-1,0-1 1,-1 1-1,0-1 1,0 1 0,0-1-1,-1 0 1,-1-9-1,1 10 10,0 0 0,0 0-1,-1 1 1,0-1 0,0 0-1,-1 1 1,0-1 0,0 1-1,0-1 1,0 1 0,-1 0-1,0 0 1,0 0-1,0 0 1,-1 1 0,0-1-1,0 1 1,0 0 0,0 0-1,0 0 1,-1 1 0,0-1-1,0 1 1,0 0 0,0 1-1,0-1 1,0 1 0,-6-2-1,-29-5 304,44 8-331,1 0 0,-1 0-1,1 0 1,0 0-1,-1 1 1,1 0-1,8 0 1,9 0-3,10-4-20,0 2 0,0 1 0,0 1 0,47 8 0,-69-6 15,-1 0 0,0 1 0,1 0 0,-1 0 0,-1 1 0,1 0 1,0 1-1,10 7 0,-14-7 5,1 0 0,-1 0-1,0 0 1,0 1 0,0 0 0,-1-1 0,0 2 0,0-1 0,-1 0 0,1 1-1,-2 0 1,4 9 0,-2-3 11,-1 1 1,-1-1-1,0 1 0,-1 0 0,0 16 1,-1-29-4,-1 0 0,1 0 0,0 0 0,0 0 0,0 0 0,0 0 0,1 0 0,-1 0 0,0 0 0,0 0 0,1 0 0,-1 0 0,0 0 0,1 0 0,-1 0 0,1 0 0,-1 0 0,1 0 0,0 0 0,1 1 0,-2-2 1,1 0-1,0 0 0,0 1 0,-1-1 0,1 0 1,0 0-1,0 0 0,-1 0 0,1 0 1,0 0-1,0 0 0,0 0 0,-1-1 0,1 1 1,0 0-1,-1 0 0,1-1 0,0 1 1,0 0-1,0-1 0,5-3 16,0 0 1,-1-1-1,0 1 0,8-9 0,-11 11-15,42-47 330,75-62 0,-119 110-325,1 0-1,0 0 0,0 0 0,0 1 1,0-1-1,0 0 0,0 1 0,0-1 0,0 0 1,0 1-1,0-1 0,1 1 0,-1 0 1,0-1-1,0 1 0,0 0 0,0 0 0,1-1 1,-1 1-1,0 0 0,0 0 0,1 0 1,-1 1-1,0-1 0,0 0 0,0 0 0,1 1 1,-1-1-1,0 1 0,0-1 0,0 1 1,0-1-1,0 1 0,0 0 0,0-1 0,0 1 1,0 0-1,0 0 0,0 0 0,0 0 1,-1 0-1,1 0 0,0 0 0,-1 0 0,1 0 1,0 1-1,3 8 17,0-1 0,0 1 0,-1 0 0,3 17 0,-2-8 5,-2-11-22,1 0 1,-1 0-1,2 0 1,-1-1-1,1 0 1,7 12-1,-9-17-3,-1 0 0,1 0-1,0 0 1,0 0 0,0 0-1,0 0 1,0-1 0,0 1-1,1-1 1,-1 1 0,1-1-1,-1 0 1,1 0 0,-1 0-1,1 0 1,-1 0 0,1-1-1,0 1 1,-1-1 0,1 0-1,0 0 1,0 0-1,-1 0 1,4 0 0,0-1 4,-1-1 1,1 0-1,-1 0 1,1 0 0,-1 0-1,0-1 1,1 0-1,-1 0 1,-1 0-1,1-1 1,7-7-1,4-5 43,23-33 0,-3 6 36,4-6 39,11-11 49,-27 27-77,-21 28-80,-1 1-1,1-1 1,0 1 0,0 0-1,0 0 1,1 0-1,-1 0 1,1 1 0,0-1-1,0 1 1,0 0 0,0 0-1,6-2 1,-9 5-15,0 0 1,-1 0-1,1 0 1,0 0-1,0 0 0,0 0 1,-1 0-1,1 1 0,0-1 1,-1 0-1,1 0 1,0 1-1,0-1 0,-1 1 1,1-1-1,-1 1 1,1-1-1,0 1 0,-1-1 1,1 1-1,-1-1 0,1 1 1,-1-1-1,1 1 1,-1 0-1,0-1 0,1 1 1,-1 0-1,0 0 0,1-1 1,-1 1-1,0 0 1,0 0-1,0-1 0,0 1 1,0 0-1,0 1 0,5 32 46,-4-10-3,0-1 1,-2 1-1,-1-1 0,0 1 0,-2-1 0,-7 25 1,7-40-37,-1 0 0,0 0 0,0-1 1,0 1-1,-1-1 0,0-1 0,0 1 0,-1-1 1,-11 8-1,17-13-1,-1 0 0,0-1 0,0 1 0,0-1 0,0 1 0,1-1 0,-1 0 0,0 0 0,0 0 0,0 0 0,0 0 0,0 0 1,0 0-1,1-1 0,-1 1 0,0-1 0,0 1 0,0-1 0,1 0 0,-1 0 0,0 0 0,1 0 0,-4-2 0,0 0 39,1 0-1,-1-1 1,1 1-1,0-1 1,0 0 0,-7-9-1,10 13-45,1 0 0,0 0-1,0-1 1,-1 1 0,1 0 0,0-1-1,0 1 1,0 0 0,0-1 0,-1 1-1,1 0 1,0-1 0,0 1 0,0 0-1,0-1 1,0 1 0,0 0 0,0-1-1,0 1 1,0 0 0,0-1 0,0 1-1,0-1 1,0 1 0,0 0 0,0-1-1,0 1 1,1 0 0,-1-1-1,0 1 1,0 0 0,0-1 0,1 1-1,-1 0 1,0 0 0,0-1 0,0 1-1,1 0 1,-1 0 0,1-1 0,18-3 28,27 8-31,14 7 14,0-2 0,75 0 1,-126-8-17,-1-2 1,1 1 0,-1-1-1,1-1 1,9-2 0,-16 4-39,0-1 1,0 0-1,1 0 1,-1 0-1,0 0 1,0 0-1,0 0 1,0-1 0,-1 1-1,1-1 1,0 1-1,0-1 1,-1 0-1,1 1 1,-1-1-1,0 0 1,1 0-1,-1 0 1,0 0-1,0 0 1,0 0-1,-1-1 1,1 1 0,0-3-1,0-11-4040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7736,'0'0'18831,"10"-10"-18759,27-31 0,-25 31 23,-8 11-86,-2 1 6,67 16-323,-45-14-2937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416 600 6424,'0'0'11614,"-10"-8"-11315,3 2-268,-16-13 773,-43-27 1,60 44-696,1-1 0,-1 1 1,0-1-1,0 2 0,0-1 1,0 1-1,0 0 0,0 0 1,0 0-1,0 1 0,-1 0 1,1 0-1,0 1 0,0 0 1,0 0-1,0 0 0,-8 3 0,3 1 12,0-1 0,0 2 1,0 0-1,0 0 0,1 0 0,0 2 0,-15 13 0,16-13-53,0 1 1,0 0-1,1 0 1,0 1-1,1 0 1,-8 13 0,5-7 56,8-14-101,1 0 0,-1 0 0,0 0 0,1 1 0,0-1 1,-1 1-1,1-1 0,0 1 0,1 0 0,-1-1 0,0 1 0,0 4 0,0 16 114,1-18-118,-1-1 0,1 0 1,0 0-1,0 0 0,0 0 1,0 0-1,1 0 1,-1 0-1,1 1 0,0-1 1,1-1-1,-1 1 0,1 0 1,-1 0-1,1 0 1,0-1-1,5 7 0,0-2 11,1-1 1,-1 0-1,1 0 0,1-1 0,-1 0 0,1 0 1,0-1-1,0 0 0,1 0 0,-1-1 0,1-1 1,0 1-1,0-2 0,0 1 0,1-1 0,-1-1 1,0 0-1,14 0 0,-10-2 4,1 0 1,-1-1-1,0 0 0,0-1 1,0-1-1,0 0 0,-1-1 1,1-1-1,-1 0 0,0 0 1,-1-1-1,21-16 0,-22 15 22,-1 0-1,0 0 0,0-1 0,-1 0 1,0-1-1,-1 0 0,0-1 1,8-14-1,-11 16-25,0 2-3,-1 0 0,1-1 1,-1 0-1,-1 0 0,0 0 0,0-1 1,0 1-1,-1-1 0,0 1 0,-1-1 1,0 0-1,0 0 0,-1-10 1,-4-2 44,0-1 1,-1 1 0,-1 0 0,-1 1-1,-1-1 1,-1 1 0,0 1 0,-2 0 0,0 0-1,-1 1 1,-17-19 0,0-3 122,21 28-118,-1 0 0,0 0 0,-1 1 0,-16-15 0,-1 4 66,-2-4 28,-1 2 1,-1 1-1,-67-36 1,2 23-33,88 34-135,0-3-302,19-4-135,2 2-3303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1 996 4120,'0'0'7976,"6"-12"-7618,1-1-278,58-102 1206,-14 23 304,-6 15-362,-5 6-555,0 9-47,9-14 497,78-95-1,76-67 545,-195 229-1580,0 1 0,1 0 0,16-10 0,3-3 170,-27 20-248,-1 1 0,1-1 0,-1 1-1,1 0 1,-1-1 0,1 1 0,0 0 0,-1 0 0,1-1 0,-1 1 0,1 0-1,0 0 1,-1 0 0,1 0 0,0 0 0,-1 0 0,1 0 0,-1 0-1,1 0 1,0 0 0,-1 0 0,1 0 0,0 0 0,-1 1 0,2-1-1,14 14 159,5 24 17,-16-27-149,-2 0 0,1 0 0,-2 1-1,0-1 1,0 1 0,-1 0 0,0 0-1,-1-1 1,0 1 0,-1 0 0,0 0 0,-5 16-1,4-21 3,0 1-1,-1-1 1,0-1-1,0 1 1,0 0 0,-1-1-1,0 0 1,-1 0-1,1 0 1,-1 0-1,0-1 1,0 1-1,-1-1 1,0-1-1,0 1 1,0-1-1,0 0 1,-1 0 0,-9 3-1,-7 3 108,-1 0-1,0-2 0,-1-1 1,-30 5-1,34-7-65,18-4-51,-1 1-1,0-1 1,0 0-1,0-1 1,-7 1 0,24-12-150,-3 4-3081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1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6424,'0'0'4256,"1"-9"-3784,5-29 33,-5 29 18,4 2 4578,4 4-4898,0 1 1,0 0 0,0 1-1,0 0 1,0 0 0,1 1-1,10 1 1,8 2 83,27 8 1,-29-6-23,39 4 0,62-4 349,0-5 0,164-21 0,-17-7-40,-185 20-390,-50 4-81,111-14 516,-139 16-598,-8 2 17,-1-1-1,1 1 0,0-1 0,-1 1 1,1-1-1,-1 0 0,1 0 1,3-3-1,-4 3-37,-1 0 1,0 0 0,0 0-1,-1-1 1,1 1-1,0 0 1,0-1-1,-1 1 1,1 0-1,-1-1 1,1 1-1,-1-1 1,1 1-1,-1-1 1,0 1-1,0-1 1,0 0 0,0 1-1,0-3 1,0-6-3045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10448,'0'0'1248,"13"1"-758,5 0-346,47 4 912,91-4 0,-37-16 221,-60 6 139,78-1 0,-124 7-913,-9 0-2758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377 581 6424,'0'0'5149,"6"-12"-4658,18-38-7,-23 47-395,0 0 1,0 0-1,0 1 1,0-1-1,0 0 1,-1 0-1,1 0 1,-1-1-1,0 1 1,0 0 0,0 0-1,-1 0 1,1 0-1,-1 0 1,1 0-1,-1 0 1,0 0-1,0 0 1,0 1-1,-1-1 1,1 0-1,-1 1 1,1-1 0,-1 0-1,0 1 1,0 0-1,0 0 1,0-1-1,0 1 1,-6-3-1,3 1 75,0 1 0,0 0 0,0 1 0,-1-1-1,1 1 1,-1 0 0,0 0 0,0 1 0,0-1 0,1 1-1,-1 1 1,0-1 0,-8 1 0,2 2 16,1 0 0,-1 1-1,1 0 1,-1 1 0,1 0 0,0 1 0,1 0 0,-12 7 0,-77 58 954,99-70-1129,-10 8 166,0 0-1,0 0 0,1 1 0,0 1 0,0 0 0,1 0 1,-8 13-1,16-22-145,-1 1 0,1 0 0,-1 0 0,1-1 0,-1 1 0,1 0 0,0 0 0,0-1 0,0 1 0,0 0 1,0 0-1,0-1 0,0 1 0,1 0 0,-1 0 0,1-1 0,-1 1 0,1 0 0,0-1 0,0 1 0,-1-1 0,1 1 0,0-1 1,0 1-1,0-1 0,1 0 0,-1 1 0,0-1 0,1 0 0,2 2 0,0 1 16,1 0 0,1-1 0,-1 1-1,0-1 1,1-1 0,0 1 0,8 2 0,-5-2 4,1-1 1,-1-1 0,1 1-1,0-2 1,0 1 0,-1-1 0,1-1-1,0 1 1,0-2 0,-1 1-1,1-2 1,-1 1 0,0-1-1,1-1 1,-1 1 0,0-1 0,14-10-1,-5 4 42,-2 1 2,-1 0 0,0-1 1,18-16-1,-23 16-25,1 0 0,-2 0-1,1-1 1,-2-1 0,1 0 0,-2 0-1,1 0 1,-2-1 0,1 0-1,-2 0 1,0-1 0,-1 0-1,0 0 1,-1 0 0,0 0 0,-1 0-1,-1 0 1,0-1 0,-1 1-1,-1-1 1,0 1 0,-4-17 0,4 22-31,-1 1 1,0-1 0,-1 1 0,1 0-1,-2 0 1,1 0 0,-1 0 0,0 1-1,-1-1 1,0 1 0,0 0 0,0 0-1,-1 1 1,0 0 0,-10-9 0,4 5 40,0 0 0,-1 1 0,0 0 0,0 1 1,-1 0-1,0 1 0,-1 0 0,-27-7 1,30 10-14,-11-2 226,-42-7 0,65 13-284,0 0 0,0 0 0,0 0 0,0 0 0,0 0 0,0 0 0,0 0 0,0 0 0,0 0 0,0 0 0,0 0 0,0 0 0,0-1 0,0 1 0,0 0 0,0 0 0,0 0 0,0 0 0,0 0 0,0 0 0,0 0 0,0 0 0,0 0 0,0 0 0,0 0 0,0 0 0,0-1 0,0 1 0,0 0 0,0 0 0,0 0 0,0 0 0,0 0 0,0 0 0,0 0 0,0 0-1,0 0 1,0 0 0,0 0 0,0 0 0,0 0 0,0 0 0,-1 0 0,1 0 0,0 0 0,0 0 0,0 0 0,0-1 0,0 1 0,0 0 0,0 0 0,13-5-65,24-5-153,42-5-460,-53 10-2535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61 7632,'0'0'4156,"9"-10"-3808,30-26 29,-38 35-322,0 0 1,0 0-1,0 0 1,0 1-1,0-1 0,1 0 1,-1 0-1,0 1 1,0-1-1,1 1 1,-1-1-1,0 1 0,2-1 1,-3 1-31,1 0 1,-1 0 0,0 0-1,0 0 1,0 0 0,0 0-1,0 0 1,0 0-1,1 0 1,-1 0 0,0 0-1,0 0 1,0-1-1,0 1 1,0 0 0,0 0-1,0 0 1,0 0-1,1 0 1,-1 0 0,0 0-1,0 0 1,0 0 0,0-1-1,0 1 1,0 0-1,0 0 1,0 0 0,0 0-1,0 0 1,0 0-1,0-1 1,0 1 0,0 0-1,0 0 1,0 0 0,0 0-1,0 0 1,0-2 1374,-7 17 375,-35 98 403,-24 37 83,58-127-1888,0 1-1,2 0 1,0 1 0,2-1-1,-3 51 1,7-54-226,0-13 33,-1 1 0,2-1 0,-1 0 0,3 14 0,-2-19-129,1 0 0,-1 0 0,0 1 0,1-1 0,-1 0 0,1-1 0,0 1 0,0 0 0,0 0 0,0-1 0,1 1 0,-1-1 0,1 0 0,5 4 0,5 3 26,1 0 0,0-1 0,0-1-1,1 0 1,0-1 0,0 0 0,0-1 0,1-1 0,-1-1 0,1 0 0,31 1 0,26 4 216,-71-8-295,0 0 0,0 0 0,0-1 0,-1 1 0,1-1 0,0 1 0,0-1 0,0 0 0,0 0 0,-1 1 1,1-1-1,0-1 0,-1 1 0,1 0 0,-1 0 0,1 0 0,-1-1 0,0 1 0,1-1 0,-1 1 0,0-1 0,1-2 0,2-4-74,0 0 1,0 0-1,4-14 0,-2 4-37,6-13-3426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11656,'0'0'3072,"14"-5"-2767,3-1-190,-2 1 22,1 0 1,-1 1-1,1 0 0,18-1 0,126 1 1993,-10 1 596,-150 3-2724,20-2 1039,37-7 0,-49 7-913,0-1 0,0 0 1,-1 0-1,1-1 1,-1 0-1,0 0 0,12-9 1,42-38-2127,-58 48 1040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266 202 6424,'0'0'15110,"-10"17"-14949,0-2-123,-5 10 40,1 0 0,-18 45 0,-62 203 547,70-202-442,17-45-42,-6 33 0,10-40 28,-1 0 0,0 0 1,-14 32-1,11-25 109,6-23-211,1 0 1,-1 1-1,0-1 0,0 0 1,0 0-1,0 0 0,0-1 1,-2 4-1,10-21 136,0-1 0,-1 0 1,0-1-1,6-32 0,-5 19-95,36-154 113,49-163 159,-72 290-292,-3 7 141,43-91 0,-56 132-206,4-7 200,-4 16-93,1 10-35,97 422 435,-92-377-460,-4-16 8,2 0 0,17 51 0,-16-76 32,-9-14-101,0 0 0,1 0 0,-1 0 0,0 1 0,0-1 0,1 0-1,-1 0 1,1 0 0,-1 0 0,0 0 0,1 0 0,-1 0 0,0 0 0,1 0 0,-1 0-1,0 0 1,1 0 0,-1 0 0,0 0 0,1 0 0,-1 0 0,0 0 0,1 0-1,-1-1 1,0 1 0,1 0 0,1-2 19,0 0-1,1-1 1,-1 1-1,-1 0 1,1-1 0,0 1-1,-1-1 1,2-3-1,12-25 72,-2 0-1,-1-2 0,14-63 1,-22 80-62,26-155 279,-16 85-144,-1-3 119,-7 49-143,6 71-164,-1 11-37,10 74 1,3 13-23,49 187 0,-54-228 75,-13-57 0,1 1 0,1-2 0,2 1 0,16 36 0,-24-63 0,-2-4-2,0 1 0,0 0 1,1-1-1,-1 1 0,0 0 1,0-1-1,1 1 0,-1-1 1,0 1-1,1-1 0,-1 1 1,1-1-1,-1 1 1,0-1-1,1 1 0,-1-1 1,1 1-1,-1-1 0,1 1 1,0-1-1,8-19-98,6-25-1173,-12 35-1525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436 573 4912,'0'0'9993,"-11"-7"-9725,-8-6 38,0 1-1,0 1 1,-25-10-1,20 10 238,20 9-386,-1 0 0,1-1 0,-1 2 1,0-1-1,1 1 0,-1-1 0,0 1 1,-9 0-1,-13-2 731,24 2-777,-1 1 0,1-1-1,-1 1 1,1-1 0,-1 1 0,0 1-1,1-1 1,-1 0 0,1 1-1,0-1 1,-1 1 0,1 0 0,-6 3-1,-5 2 134,1 2 0,0 0 0,0 0 0,-22 21 0,28-22-174,0 1 0,1-1 1,0 1-1,0 1 0,0-1 0,1 1 1,1 0-1,-6 14 0,4-9 27,4-11-67,1 0 1,-1 0-1,1 0 1,0 1-1,0-1 1,0 0-1,1 1 0,-1 4 1,1-2 10,0 0 0,0 0 0,0 0 0,1-1 0,0 1 0,0 0 0,1-1 0,-1 1 0,1-1 0,0 1 0,6 9 0,-6-11-23,1 0 0,0 1 0,-1-1 0,2 0 0,-1-1 0,0 1 0,1 0 0,-1-1 0,1 0 0,0 0 0,0 0 0,0-1 0,1 1 0,-1-1 0,9 4-1,-6-5 0,0 1-1,0-1 1,0 0-1,0 0 0,0-1 1,0 0-1,0 0 1,-1-1-1,1 0 0,9-2 1,1-2 12,-1-1-1,0 0 1,0-1 0,0 0 0,-1-2-1,0 0 1,-1 0 0,19-16 0,-25 18-6,-1-1 0,0 0 1,0 0-1,-1 0 1,1 0-1,-2-1 1,0 0-1,0 0 1,0-1-1,5-17 0,-4 6 81,-1-1-1,-1 1 0,-1-1 0,0-25 0,-3 36-52,-1-1-1,0 1 1,0 0-1,-1-1 1,-1 1 0,0 0-1,-8-20 1,-4-2 127,-22-35 0,14 27 10,8 12-81,2 4 40,-1 0-1,-1 0 1,-32-39 0,41 57-96,1 1 1,-1 1 0,-1-1 0,1 1-1,0 0 1,-1 1 0,0-1 0,0 2-1,-1-1 1,1 1 0,-1 0 0,0 0-1,1 1 1,-1 0 0,0 0 0,-14-1-1,15 3-22,0 0 0,0 0 0,0 0 0,0 1 0,1 0 0,-1 1 0,0-1 0,1 1 0,-1 0 0,1 1 0,-7 3 0,9-3-509,7-4 418,15-3-403,-3 0-3223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6728,'0'0'19930,"-1"16"-19810,-3 80 46,-6 105 427,6-57-55,5-107-269,5-2 309,-6-34-497,4-5-1556,2-4-2354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11856,'0'0'5595,"11"0"-5141,166 6 1768,-119-1-1224,0-2 1,0-4-1,75-8 1,-130 8-946,37-8 552,-38 8-582,0 0 0,1-1 0,-1 1 0,0 0 1,0-1-1,0 1 0,0-1 0,0 1 1,-1-1-1,1 0 0,0 0 0,-1 0 1,1 0-1,1-3 0,3-5-100,2-6 120,-4 6-3215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5520,'0'0'14306,"12"8"-13942,-5-3-307,-1-2-10,-1 1 0,1 0 1,-1 0-1,0 1 0,0-1 0,0 1 0,-1 0 0,0 0 1,0 1-1,0-1 0,0 1 0,-1 0 0,5 12 0,54 186 1442,-16-50-483,-37-124-636,-1 0-1,6 57 1,-7-56-125,-5-25-143,-1 0 0,0 0 0,0 0 0,1 10 0,4 36 1342,-6-51-1096,1-2-329,-1 0 0,1 0 0,-1 0 0,1 0 0,-1 0 0,1 0 0,-1 1 1,1-1-1,-1 0 0,0 0 0,1 0 0,-1 0 0,0-2 0,1-3 32,9-23 42,1 0-1,1 2 1,2-1-1,23-35 1,82-98 188,-90 125-217,2-5 64,1 3 0,58-54-1,-5 11 294,-62 61-295,-22 19-114,1-1 1,-1 1-1,0-1 1,0 1-1,0-1 1,0 0-1,0 1 1,0-1-1,0 0 1,0 0-1,-1 0 1,1 1-1,0-4 0,-1 4-7,-1 1-1,1-1 0,0 0 0,-1 1 0,1-1 0,0 1 0,-1-1 0,1 1 0,-1-1 0,1 1 0,-1-1 1,1 1-1,-1-1 0,0 1 0,1 0 0,-1-1 0,1 1 0,-1 0 0,0 0 0,1-1 0,-1 1 0,0 0 0,1 0 1,-1 0-1,-1 0 0,-21-4 42,19 4-37,-28-2 47,0 1 0,0 1 0,-60 10 0,-93 27 122,176-35-167,-22 6 22,17-4 20,0 0-1,0-1 1,-25 1 0,35-4-61,0 0 0,0 0 0,0 0-1,-1-1 1,1 0 0,0 0 0,0 0-1,0 0 1,0-1 0,0 0 0,1 1 0,-1-1-1,0-1 1,1 1 0,0 0 0,-1-1-1,-2-3 1,5 6-5,1 0 0,0 0 0,0-1 0,0 1 1,-1 0-1,1 0 0,0 0 0,0 0 0,0-1 0,0 1 0,-1 0 0,1 0 0,0 0 0,0-1 1,0 1-1,0 0 0,0 0 0,0 0 0,0-1 0,0 1 0,-1 0 0,1 0 0,0-1 0,0 1 0,0 0 1,0 0-1,0-1 0,0 1 0,0 0 0,0 0 0,1 0 0,-1-1 0,0 1 0,0 0 0,0 0 1,0-1-1,0 1 0,0 0 0,0 0 0,0 0 0,1-1 0,-1 1 0,0 0 0,0 0 0,0 0 1,0 0-1,1-1 0,-1 1 0,11-3-4931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9440,'0'0'9425,"10"-2"-8899,-6 1-479,54-11 1022,84-5 1,-33 19-399,47-2 242,-19-7 301,-114 10-737,-21-3-427,0 1-1,0-1 0,0 1 1,0-1-1,0 0 0,1 0 0,-1 0 1,0 0-1,0 0 0,0 0 0,0-1 1,0 1-1,0-1 0,0 0 1,0 1-1,0-1 0,0 0 0,0 0 1,0 0-1,0 0 0,0-1 1,1 0-1,9-10-3278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7632,'0'0'8164,"-13"7"-7704,-93 53 445,59-32-395,2 3 1,2 1-1,1 3 0,-51 53 1,72-65-299,2 2 0,1 0 0,1 1 0,2 1 1,0 0-1,2 2 0,1-1 0,1 1 0,1 1 1,-7 38-1,11-33 55,1 0 0,2 0 0,1 1 0,2-1 0,2 0 0,1 0 0,1 0 0,16 61 0,-8-54 81,1 0 0,3 0 0,1-1 0,31 52 0,-48-92-332,0 0 0,1-1 0,0 1 0,-1-1 0,1 1 0,-1-1 0,1 1-1,0-1 1,-1 0 0,1 1 0,0-1 0,-1 0 0,1 1 0,0-1 0,0 0 0,-1 0 0,1 0 0,0 0 0,0 0 0,0 0 0,-1 0 0,1 0 0,0 0 0,1 0 0,17-5-2525,-17 4 1188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11152,'0'0'1736,"97"10"-1216,-34-6 0,7-2-24,-1 2 0,-9-4-144,-9 2 8,3 4-104,-6-2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1216 9344,'0'0'1882,"3"-11"-1218,1-4-477,33-139 2402,31-192 2392,-40 261-3972,4 1-1,3 1 0,47-78 1,-58 120-324,44-56 1,-24 36-92,-7 3 30,-37 57-602,1-1-1,0 1 1,-1 0 0,1 0 0,0 0-1,0 0 1,-1 0 0,1 0 0,0 0-1,0 0 1,0 0 0,0 0 0,1 1 0,-1-1-1,0 0 1,0 1 0,0-1 0,0 1-1,1-1 1,-1 1 0,0-1 0,1 1-1,0 0 1,0 0-3,0 0 0,-1 1 1,1-1-1,0 1 0,-1-1 0,1 1 0,-1 0 0,1-1 0,-1 1 1,0 0-1,1 0 0,-1 0 0,0 0 0,1 0 0,1 3 0,3 3 21,-1 1 0,1 0-1,-1 0 1,0 0 0,3 10-1,-1-2-13,-1 1 0,-1 0 0,-1-1 0,0 2 0,-1-1 0,-1 0 0,-1 1 0,0-1 0,-1 1 0,-1-1 0,0 1 0,-6 23 0,5-36-10,0 0 0,0 0 1,0 1-1,0-1 0,-1 0 0,0-1 1,0 1-1,0 0 0,0-1 0,-1 0 1,0 0-1,0 0 0,0 0 0,-8 5 0,6-5 19,0 0-1,0-1 0,0 1 0,0-2 1,0 1-1,0-1 0,-1 0 0,1 0 1,-1 0-1,0-1 0,-12 1 0,-19-1 133,-30-2 60,18 1-310,46-2-502,8-2 339,5-1-3723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7832,'0'0'6265,"12"-12"-5661,85-80 1168,-86 81-1382,15-15 689,-25 24-933,1 1 0,0 0 0,0-1 0,0 1 0,-1 0 0,1 0 0,0 0-1,0 0 1,0 0 0,1 1 0,-1-1 0,0 1 0,3-1 0,-5 1-94,1 1 0,0-1 0,0 0 0,-1 1 0,1-1 0,0 1 0,-1-1 0,1 1 1,0-1-1,-1 1 0,1 0 0,-1-1 0,1 1 0,-1-1 0,1 1 0,-1 0 0,1 0 0,-1-1 0,0 1 1,1 0-1,-1 0 0,0 0 0,0-1 0,0 1 0,0 0 0,1 1 0,3 28 250,-4-25-185,8 109 767,5 42 143,-10-140-869,0 0 0,7 20 0,-8-30-98,0-1 0,1 1 0,-1-1 0,1 0 1,0 0-1,0 0 0,0 0 0,1-1 0,7 8 1,-10-11-44,1-1 1,-1 1-1,1 0 1,-1-1 0,1 0-1,-1 1 1,1-1-1,-1 0 1,1 0 0,-1 0-1,1 0 1,0 0-1,-1 0 1,1 0 0,-1-1-1,1 1 1,-1 0-1,1-1 1,-1 1 0,1-1-1,-1 0 1,1 1-1,1-3 1,3 0 46,0-1-1,0 1 1,10-10 0,-11 8-31,-1 0-1,0-1 1,0 1 0,0-1 0,-1 1-1,0-1 1,4-9 0,14-47 157,-13 38-122,8-30 158,25-69 266,-33 104-380,1 0 0,0 1 0,1 0 0,14-18 1,-22 34-97,-1 0 0,1 0 0,0 0 0,0 0 0,0 1 0,1-1 1,-1 1-1,0 0 0,0-1 0,1 1 0,-1 0 0,1 0 1,-1 1-1,1-1 0,0 0 0,-1 1 0,1 0 0,0-1 0,-1 1 1,1 0-1,-1 0 0,1 1 0,0-1 0,2 1 0,8 2 34,1 1 0,-1 0 0,19 9-1,-12-5 35,-13-5-29,1 1 1,-2 0-1,13 8 0,8 5 103,-27-17-171,0 0 0,1 0 0,-1 0 0,0 0 0,1 0 0,-1-1 0,0 1 0,1 0 0,-1 0 0,0 0 0,1 0 0,-1 0 0,0 0 0,1-1 0,-1 1 0,0 0 0,0 0 0,1-1 0,-1 1 0,0 0 0,0 0 0,0-1 0,1 1 0,-1 0 0,0 0 0,0-1 0,0 1 0,0 0 0,1-1 0,-1 1 0,0 0 0,0-1 0,0 1 0,0 0 0,0-1 0,0 1 0,0 0 0,0-1 0,1-5-3808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11256,'0'0'6050,"14"1"-5422,-11-1-587,103 0 1089,-33-4 187,0 4 1,95 12 0,-112-11 823,-55-2-2101,1 0 0,-1 1 0,0-1-1,0 0 1,0 0 0,0 0 0,0 0 0,0 0 0,0 0-1,0 0 1,0-1 0,0 1 0,-1 0 0,2-3-1,2-3-138,8-6-3247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12056,'0'0'4054,"5"10"-3651,27 54 284,75 157 1200,-79-156-1123,31 108 0,-50-136-505,-1 0 1,-2 0 0,-1 1 0,-1 59-1,-5-71-109,-1 1 0,-2-1 0,0 1 0,-2-1 0,-1 0 0,-1-1 0,-16 36 0,21-54-104,-8 18 238,0 0 0,-2-1 0,-1 0 0,-1-1-1,-1-1 1,-18 21 0,33-41-243,-1-1-1,1 0 1,0 0 0,-1 0-1,1 0 1,0 0 0,-1-1 0,1 1-1,-1 0 1,0-1 0,-2 2-1,4-2-35,-1 0 1,1 0-1,-1 0 0,1 0 0,-1-1 0,1 1 0,0 0 0,-1 0 0,1 0 1,-1 0-1,1-1 0,-1 1 0,1 0 0,0 0 0,-1-1 0,1 1 0,0 0 1,-1 0-1,1-1 0,0 1 0,-1 0 0,1-1 0,0 1 0,0-1 0,-1 1 0,1 0 1,0-1-1,0 1 0,0-1 0,0 1 0,-1-1 0,1 1 0,0-1 0,0 1 1,0 0-1,0-1 0,0 1 0,0-1 0,0 1 0,0-1 0,1 1 0,-1-1 1,0 1-1,0-1 0,0 0 0,2-10-3268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8744,'0'0'9167,"12"5"-8727,-4-1-349,2 0 21,-1 1 0,1-2 0,0 1-1,0-2 1,0 1 0,20 1 0,249 14 2625,-170-15-1425,-95-3-930,1 0-1,-1-2 1,0 1-1,0-1 1,0-1 0,0-1-1,-1 0 1,22-9 0,-34 12-317,0 0 1,0 0 0,0 1 0,0-1 0,0 0 0,0 0 0,0 0 0,0 0 0,0 0 0,-1 0 0,1 0 0,-1 0 0,1-1 0,0 1 0,-1-1 0,2-7-4261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2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12456,'0'0'3049,"16"-3"-2614,262-57 2232,-251 55-2277,18-4 632,0 1 0,67-1 0,-83 2 893,-15 4-5192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3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91 11256,'0'0'4024,"-13"4"-3328,6-2-578,-2-1 5,0 2 1,1-1 0,0 1-1,-1 0 1,1 1-1,1 0 1,-1 0 0,0 1-1,-10 7 1,0 5 309,0 1 1,1 1-1,0 0 0,-22 37 0,30-41-266,1 0 0,0 1 1,2 0-1,0 0 0,1 1 0,0 0 0,-3 29 0,6-34-72,1-1 0,1 1 0,0 0 0,0 0 0,1 0 0,1-1 0,0 1 0,1 0 0,0-1 0,0 0 0,1 0 0,8 15-1,-7-18-33,0 0 0,0-1 0,0 0 0,1 0-1,0 0 1,1-1 0,-1 0 0,1 0-1,1 0 1,-1-1 0,1 0 0,0-1 0,0 1-1,0-2 1,0 1 0,15 3 0,-1-2 62,1-1 0,-1-1 1,1-1-1,-1-1 1,1-1-1,42-5 1,-20-2 118,0-2 0,65-22 0,-48 8 20,-2-3 0,0-2 0,-2-3 0,67-47 0,-108 66-172,0-1 1,-1-1-1,-1 0 1,0-1-1,-1-1 1,-1 0-1,18-28 1,-25 34-28,0 0 0,-1 0 0,0 0 0,-1-1 0,0 0 0,-1 0 0,0 0 0,0-1 0,-1 1 0,-1 0 0,0-1 1,-1 0-1,0 1 0,0-1 0,-3-11 0,2 18-24,-1 0 1,0 0-1,0 0 0,0 1 1,0-1-1,-1 1 0,0-1 1,0 1-1,0 0 0,0 0 1,-1 0-1,1 1 0,-1-1 1,0 1-1,0 0 1,0 0-1,-8-4 0,-2 0 38,0 0-1,-1 1 1,1 1-1,-22-5 0,0 2 9,1 2-1,-1 1 1,0 2-1,0 1 0,-1 2 1,-38 6-1,25 0 13,0 3-1,1 2 0,-86 32 0,117-37-78,3 1-18,-1-1 1,0-1-1,-1 0 0,1-1 1,-1-1-1,-20 2 0,37-5-6,0 0-1,0 0 0,0 0 0,-1 0 0,1 0 1,0 0-1,0 0 0,0 0 0,0 0 0,0 0 1,0 0-1,0 0 0,0 0 0,0 0 0,0 0 1,0 0-1,-1 0 0,1 0 0,0 0 1,0 0-1,0 0 0,0 0 0,0 0 0,0-1 1,0 1-1,0 0 0,0 0 0,0 0 0,0 0 1,0 0-1,0 0 0,0 0 0,-1 0 0,1 0 1,0 0-1,0 0 0,0 0 0,0 0 0,0 0 1,0-1-1,0 1 0,0 0 0,0 0 0,0 0 1,0 0-1,0 0 0,0 0 0,0 0 0,0 0 1,0 0-1,0 0 0,0-1 0,0 1 0,0 0 1,0 0-1,0 0 0,0 0 0,0 0 1,1 0-1,-1 0 0,0 0 0,0 0 0,6-7 26,9-5-2902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3616,'0'0'12030,"10"0"-11724,7 0-102,0 0 1,18-3-1,-28 2-90,0 0 0,0-1 0,-1 1 0,1-1-1,-1-1 1,1 1 0,-1-1 0,0 0 0,11-8-1,-9 5 115,7-7 69,-14 13-254,-1-1 1,0 1-1,1-1 0,-1 0 0,0 1 1,1-1-1,-1 1 0,0-1 1,0 0-1,0 1 0,1-1 1,-1 0-1,0 1 0,0-1 1,0 0-1,0 1 0,0-1 1,0 0-1,0 1 0,-1-1 0,1 0 1,0 1-1,0-1 0,0 1 1,-1-2-1,-11 14 481,-3 3-306,12-13-165,0 1 1,0-1-1,0 1 1,0 0-1,0 0 1,1 0 0,-1 1-1,1-1 1,0 1-1,0-1 1,0 1-1,0 0 1,1-1 0,-1 1-1,0 6 1,-1-2 248,2-1 137,9-9-119,-7 0-284,1 1 0,-1-1 0,0 1 0,0-1 0,1 1 0,-1-1 0,0 1 0,-1-1 0,1 0 0,0 0 0,0 0-1,-1 1 1,1-1 0,-1 0 0,1-2 0,4-31 329,-13 5 250,4 34-348,-2 1-111,6-5-154,0 1-1,0-1 1,0 0-1,0 0 1,1 0 0,-1 1-1,0-1 1,0 0-1,0 0 1,0 0-1,0 1 1,0-1 0,1 0-1,-1 0 1,0 0-1,0 0 1,0 0 0,0 1-1,1-1 1,-1 0-1,0 0 1,0 0-1,0 0 1,1 0 0,-1 0-1,0 0 1,0 0-1,0 0 1,1 0-1,-1 0 1,0 0 0,0 0-1,0 0 1,1 0-1,-1 0 1,0 0 0,0 0-1,1 0 1,-1 0-1,9 0-2993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6328,'0'0'17149,"1"11"-16985,7 221 541,-5-6-79,-1-197-519,-2 2 143,-5 38 0,4-53-134,0-13-48,1 0 0,-1 1 0,1-1 0,-1 0 0,0 0 0,0 0 0,-1 0 0,1 0 0,0 0 0,-4 4 0,4-6-84,1-1 0,0 0 0,-1 1 0,1-1 0,-1 1 1,1-1-1,-1 0 0,1 1 0,-1-1 0,1 0 0,-1 1 0,1-1 0,-1 0 0,1 0 0,-1 0 1,1 0-1,-1 1 0,0-1 0,1 0 0,-1 0 0,1 0 0,-2 0 0,1-1-184,0 1 0,0-1 0,0 1-1,0-1 1,0 1 0,1-1 0,-1 1 0,0-1-1,0 0 1,0 0 0,1 1 0,-1-1 0,0 0 0,1 0-1,-1 0 1,0-2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7832,'0'0'12462,"14"2"-12099,2 0-247,0-1 0,0-1 0,0 0 1,0-1-1,27-5 0,169-33 1097,-119 30-694,84-8 577,-63 7 80,-106 14-782,0-1-486,-4-5-3017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157 165 6424,'0'0'8498,"-13"10"-8091,-5 4-251,-2 0 162,-23 24 0,35-28-102,0 0 0,1 0 0,1 1 1,0 0-1,0 0 0,1 0 0,-5 15 0,10-25-200,-2 5 76,1 0 1,0 0-1,0 0 0,0 0 0,1 0 0,0 0 1,0 0-1,0 0 0,1 0 0,0 0 1,0 0-1,1 0 0,0 0 0,0 0 0,0-1 1,0 1-1,4 5 0,-4-9-60,-1-1-1,0 1 1,0 0 0,1-1-1,-1 1 1,1-1-1,-1 1 1,1-1 0,-1 0-1,1 0 1,0 0 0,0 0-1,0 0 1,-1 0-1,1 0 1,0 0 0,0-1-1,0 1 1,0-1 0,0 0-1,1 1 1,-1-1-1,0 0 1,0 0 0,0 0-1,0-1 1,0 1-1,0 0 1,0-1 0,0 1-1,0-1 1,3-1 0,3-1 51,0-1 1,0 1 0,-1-1-1,1-1 1,-1 1 0,10-9-1,1-3 154,-1 0-1,0-1 1,-1 0-1,19-28 1,-29 39 126,-5 13-194,2 9-88,0-9-51,0 0 0,0 0-1,1-1 1,0 1-1,0-1 1,1 0 0,0 0-1,0-1 1,0 1 0,0-1-1,1 0 1,0-1 0,0 1-1,8 3 1,-8-5-3,-1-1 1,0 0 0,0 0-1,1 0 1,-1-1-1,1 0 1,0 0-1,-1-1 1,1 1 0,0-1-1,-1 0 1,1-1-1,0 1 1,-1-1-1,1 0 1,-1-1 0,1 1-1,-1-1 1,10-5-1,-11 5-5,1 0 0,-1-1 0,0 0 0,0 0 0,0 0 0,0 0 0,0-1-1,0 1 1,-1-1 0,0 0 0,0 0 0,0 0 0,0-1 0,-1 1 0,0-1 0,4-8 0,-3 2 36,-1 0 0,0-1 1,0 1-1,-1-1 1,0 1-1,-2-17 1,1 21-10,0 1 1,-1-1 0,0 0-1,0 0 1,-1 0 0,-4-11-1,5 14 12,-1 1-1,0 0 1,0-1-1,-1 1 0,1 0 1,-1 0-1,1 0 1,-1 0-1,0 0 1,0 1-1,-1 0 0,-4-4 1,-3-2 279,12 6-178,5 3-71,17-2 19,-1-1-50,50 0 32,126-18 1,-141 14-71,-44 6-18,0-2 0,1 1 0,-1-1 0,0-1 0,-1 0-1,24-10 1,-27 11 70,-8 4 35,-12 10 19,-14 3-77,10-7-9,0 1 0,0 1 0,-23 21 1,34-27-30,1 0-1,-1 0 1,1 0 0,0 0 0,0 1-1,0 0 1,0-1 0,1 1 0,0 0 0,0 0-1,0 1 1,1-1 0,-1 0 0,1 0 0,1 1-1,-1 9 1,1-11-1,0 0-1,1 0 1,-1 0-1,1 0 1,0 0-1,0 0 1,0-1-1,1 1 1,-1 0-1,1-1 1,0 1-1,0-1 1,0 1-1,1-1 1,4 5-1,-6-7-6,0-1 1,0 1-1,0-1 0,0 1 0,0-1 0,0 0 1,0 0-1,1 0 0,-1 1 0,0-1 1,0 0-1,0 0 0,0 0 0,0-1 0,0 1 1,1 0-1,-1 0 0,0-1 0,0 1 1,0 0-1,1-1 0,24-12 65,-17 7-43,0 0-1,0-1 1,-1 0-1,0-1 1,0 1-1,-1-2 0,0 1 1,-1-1-1,0 0 1,0 0-1,-1-1 0,0 0 1,-1 1-1,0-2 1,4-11-1,-8 21-17,0 1 0,0-1 0,0 1 0,0 0 0,0-1-1,0 1 1,0-1 0,0 1 0,1-1 0,-1 1 0,0 0 0,0-1 0,1 1 0,-1 0-1,0-1 1,0 1 0,1-1 0,-1 1 0,0 0 0,1 0 0,-1-1 0,1 1 0,-1 0-1,0 0 1,1-1 0,-1 1 0,1 0 0,0 0 0,-1 0-7,1 1 1,0-1 0,-1 1-1,1-1 1,0 1-1,-1-1 1,1 1-1,-1 0 1,1-1 0,-1 1-1,1 0 1,-1-1-1,1 1 1,-1 0-1,0 0 1,0-1 0,1 2-1,2 6 10,6 13 3,0-1 0,17 27 0,-22-40-16,0-2 0,1 1-1,-1 0 1,2-1 0,-1 0 0,0 0 0,1 0 0,0-1-1,0 0 1,0 0 0,11 5 0,-14-8 4,-1-1 0,0 1 0,1 0 0,-1-1 1,1 0-1,-1 1 0,1-1 0,-1 0 0,1 0 0,0 0 0,-1-1 1,1 1-1,-1-1 0,0 1 0,1-1 0,-1 0 0,1 0 0,-1 0 1,0 0-1,4-3 0,3-2 21,0 0 0,-1-1 1,12-13-1,-6 6 27,-7 6-17,-1 0-1,1 0 1,-1 0-1,-1-1 1,0 0-1,0 0 1,4-12-1,4-6 93,9-20 344,-19 50-342,1 14-83,3 22 9,-5-27-42,0-1 0,0 1 0,1-1 0,0 0 0,1 0 0,8 15 0,-11-25-8,-1 1 1,1-1-1,0 0 0,-1 0 0,1 0 0,0 0 1,0 0-1,0 0 0,0-1 0,0 1 1,0 0-1,0 0 0,0-1 0,0 1 0,0 0 1,0-1-1,0 1 0,1-1 0,-1 0 1,0 1-1,0-1 0,1 0 0,-1 0 0,0 0 1,0 0-1,1 0 0,-1 0 0,0 0 1,1 0-1,-1 0 0,0 0 0,0-1 0,0 1 1,1-1-1,-1 1 0,0-1 0,0 1 1,0-1-1,0 0 0,1 0 0,2-2 7,0 0 1,0 0-1,0 0 0,-1-1 1,0 0-1,1 1 0,-1-1 0,4-7 1,2-10 27,-1 1 0,-1-1 1,0 0-1,5-33 0,-11 46-21,-1 7-11,0-1 0,1 1 0,-1 0 0,0 0 0,0 0 0,0 0 0,1 0-1,-1 0 1,1 0 0,-1 0 0,0 0 0,1 0 0,0 0 0,-1 0-1,1 0 1,0 0 0,-1 1 0,1-1 0,0 0 0,0 0 0,0 1 0,0-1-1,0 0 1,1 0 0,-1 1 1,1 1-1,0-1 1,0 0-1,-1 1 1,1-1 0,0 1-1,0-1 1,-1 1-1,1 0 1,-1-1-1,1 1 1,0 0 0,-1 0-1,2 2 1,35 22-3,80 40 0,-106-59-9,-9-4 3,-1-1 0,1 1-1,0-1 1,0 0 0,0 0-1,0 0 1,0 0 0,0 0-1,0-1 1,0 1 0,0-1-1,0 0 1,0 0 0,1 0-1,-1 0 1,0 0 0,0-1-1,0 1 1,0-1 0,0 0-1,5-2 1,-2 0 12,0-1 0,-1 1 0,1-1 0,-1 0 0,0 0 0,0-1 0,0 0 0,-1 0 0,1 0 0,-1 0 0,0 0 0,-1-1 0,1 0 0,3-10 0,-5 12-2,0 0-1,0 0 1,-1-1 0,1 1-1,-1-1 1,0 1 0,-1-1 0,1 1-1,-1-1 1,0 0 0,0 1-1,0-1 1,-1 1 0,1-1-1,-1 0 1,0 1 0,-1 0-1,1-1 1,-1 1 0,0 0-1,-4-8 1,5 11-2,1 0 1,-1-1-1,0 1 0,0 0 0,0 0 1,0 0-1,0 0 0,0 0 0,0 0 0,0 1 1,0-1-1,0 0 0,0 0 0,0 1 1,-1-1-1,1 1 0,0-1 0,-1 1 1,1 0-1,0-1 0,-1 1 0,1 0 1,0 0-1,-3 0 0,2 0 1,0 1 0,1 0 0,-1 0-1,0 0 1,0 0 0,0 0 0,1 0 0,-1 0-1,1 0 1,-1 1 0,1-1 0,-1 0-1,1 1 1,-2 3 0,-2 2-1,1 0 0,0 0 1,0 1-1,0 0 0,1 0 0,-3 14 0,4-11-13,1 0-1,0 0 1,0 0 0,1 0-1,1 0 1,0 0 0,0-1 0,1 1-1,1 0 1,0 0 0,0-1-1,1 0 1,0 1 0,1-1-1,0-1 1,1 1 0,0-1-1,8 10 1,-12-16 7,0 0 0,0-1 0,0 1 0,1 0 0,-1-1 0,1 1 0,-1-1 0,1 0-1,0 0 1,0 0 0,0 0 0,0 0 0,1-1 0,-1 1 0,0-1 0,1 0 0,-1 0 0,1 0 0,-1-1 0,1 1 0,-1-1 0,1 0 0,-1 0 0,1 0-1,-1 0 1,1-1 0,-1 1 0,1-1 0,-1 0 0,1 0 0,-1 0 0,0 0 0,1-1 0,-1 0 0,0 1 0,4-4 0,5-3 37,0-1 1,0 0-1,-1-1 0,-1 0 1,1 0-1,-2-2 1,1 1-1,-2-1 0,1 0 1,-2-1-1,0 1 0,0-2 1,-1 1-1,6-20 1,21-60 638,-33 93-677,0-1 0,0 1 0,0 0 0,0 0 0,0 0 0,0 0 0,0 0 0,0-1 0,0 1 0,0 0 0,1 0 0,-1 0 0,0 0 0,0 0 0,0-1 0,0 1 0,0 0 0,0 0 0,0 0 0,0 0 0,1 0 0,-1 0 0,0 0 0,0 0 0,0 0 0,0 0 0,0-1 0,1 1 0,-1 0 0,0 0 0,0 0 0,0 0 0,0 0 0,0 0 0,1 0 0,-1 0 0,0 0 0,0 0 0,0 0 0,0 0 0,0 0 0,1 0 0,-1 0 0,0 1 0,0-1 0,0 0 0,0 0 0,0 0 0,1 0 0,-1 0 0,0 0 0,0 0 0,0 0 0,0 0 0,0 1 0,0-1 0,10 13 0,4 21 0,-11-17 0,1 0 0,-2 0 0,-1 1 0,0-1 0,-2 21 0,1-28 0,-1-1 0,0 0 0,-1 0 0,0 0 0,-1 0 0,0-1 0,0 1 0,-1 0 0,0-1 0,0 0 0,-8 11 0,9-16 0,1-1 0,-1 1 0,1 0 0,-1-1 0,0 0 0,0 0 0,0 0 0,0 0 0,-1 0 0,1-1 0,0 1 0,-1-1 0,1 0 0,-1 0 0,0 0 0,1 0 0,-1-1 0,0 1 0,1-1 0,-7-1 0,4 1 0,0-1 0,0 0 0,0-1 0,1 1 0,-1-1 0,1 0 0,-1-1 0,1 1 0,0-1 0,0 0 0,0 0 0,-5-5 0,8 7 0,1 0 0,0 0 0,-1 0 0,1-1 0,0 1 0,0 0 0,0-1 0,0 1 0,0-1 0,0 1 0,0-1 0,1 0 0,-2-2 0,2 3 0,0 1 0,0 0 0,0-1 0,0 1 0,0 0 0,0 0 0,0-1 0,0 1 0,0 0 0,0-1 0,0 1 0,0 0 0,1 0 0,-1-1 0,0 1 0,0 0 0,0 0 0,0-1 0,1 1 0,-1 0 0,0 0 0,0 0 0,0-1 0,1 1 0,-1 0 0,0 0 0,0 0 0,1 0 0,-1-1 0,16 1 0,21 7 0,84 19 0,-97-19 0,-1 1 0,45 7 0,-61-14 0,-1-1 0,1 1 0,0-1 0,0 0 0,-1-1 0,1 1 0,0-1 0,-1-1 0,1 1 0,0-1 0,9-5 0,-14 7 59,-1-1 0,0 0-1,0 0 1,1 0 0,-1 0 0,0 0 0,0 0-1,0 0 1,0 0 0,0 0 0,0 0 0,-1-1-1,1 1 1,0-2 0,3-10-5025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195 356 6016,'0'0'10913,"-10"4"-10624,-83 42 683,86-41-814,0-1 0,1 1-1,-1 0 1,-6 6 0,-13 10 270,24-19-387,0 0-1,0 0 0,0 1 0,0-1 0,0 0 1,0 1-1,1-1 0,-1 1 0,1 0 0,-1 0 1,1-1-1,0 1 0,0 0 0,1 0 0,-1 0 1,0 0-1,1 0 0,0 0 0,0 0 1,0 0-1,0 5 0,1-1 12,0 0-1,0 0 1,0 0 0,1 0 0,0 0 0,1 0-1,5 10 1,-6-12-27,0-1 0,1 0 1,0 1-1,0-1 0,0-1 0,0 1 0,1 0 1,6 5-1,-8-8-15,0 0 0,1 0 0,-1 0 0,0 0 0,0 0 0,1 0 0,-1-1 1,0 1-1,1-1 0,-1 1 0,1-1 0,-1 0 0,0 0 0,1 0 0,-1-1 0,1 1 0,-1 0 0,0-1 1,1 1-1,2-2 0,4-2 34,1 0 0,-1 0 1,0-1-1,0 0 1,0-1-1,-1 0 0,0 0 1,12-12-1,-8 5 30,-1 0 0,0-1 0,-1 0 0,11-19 0,-9-1 47,-4 8 5,-3 13-32,0 1 1,-1-1-1,-1 0 0,0 0 1,-1 0-1,-1 0 1,1-20-1,-2 23-31,-1 1 0,0-1 0,-1 1 0,0 0 0,0 0 0,-1 0 0,0 0 0,-1 0 0,1 0-1,-2 1 1,-5-9 0,0 1 53,7 10-49,-1 0 0,0 0 0,0 0 0,0 1 1,-1 0-1,0 0 0,0 0 0,0 0 0,0 1 1,-10-6-1,-5-1 255,-5-2 267,-35-25 0,55 35-528,1 1-1,-1 0 1,1 0 0,-1 0 0,0 0 0,0 1-1,-7-1 1,-25-9-122,36 10-44,0 0 0,0 0 0,0 1 0,0-1 0,0 0 0,1 0 0,-1 0 0,0 0 0,0-1 0,1 1 0,-1 0 0,1 0 0,-1 0 0,1 0 0,-1-2 0,0 0-1764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113 112 4512,'0'0'8609,"-3"13"-8148,-14 48 125,-18 72 944,16-27-314,-10 151 0,25-203-778,-2 52 1649,6-123-1551,49-616 1784,-22 470-1533,-25 151-615,2-3 59,-3 14-141,0 1-74,-1 0-1,1 0 0,-1 0 0,1 0 1,-1 0-1,1 0 0,0 0 1,-1 0-1,1 0 0,-1 0 1,1 0-1,0 0 0,-1 0 0,1 1 1,-1-1-1,1 0 0,-1 0 1,1 1-1,-1-1 0,1 1 1,4 4 10,-1 1 0,0 0 0,-1 0 1,0 0-1,0 1 0,4 11 0,1 2 13,74 211 247,-42-106-156,2-30 17,-42-94-136,1-1 0,-1 1 0,0-1 1,0 1-1,0-1 0,0 1 0,1-1 0,-1 1 1,0-1-1,1 1 0,-1-1 0,0 0 0,1 1 1,-1-1-1,0 0 0,1 1 0,-1-1 0,1 0 1,-1 1-1,1-1 0,-1 0 0,1 0 0,-1 1 1,1-1-1,-1 0 0,1 0 0,0 0 0,0 0 14,1-1-1,-1 0 0,0 1 1,0-1-1,0 0 0,0 0 0,0 0 1,0 0-1,0 0 0,-1 0 1,1 0-1,1-1 0,1-3 13,0 0 0,0 0 1,-1 0-1,0-1 0,0 1 0,0 0 0,0-1 0,1-8 0,3-50 174,-4 34-133,3-58 158,2-18 89,7-13 42,-14 109-318,0 9-37,0 0-1,0-1 0,0 1 0,0-1 0,1 1 0,-1-1 0,0 1 0,1-1 0,-1 1 0,1 0 0,-1-1 0,1 1 0,-1 0 0,1-1 0,0 1 1,0 0-1,0 0 0,1-2 0,-1 2-7,-1 1-5,0-1 0,1 1 0,-1 0 0,0-1 0,0 1 0,0 0 1,1-1-1,-1 1 0,0 0 0,0-1 0,1 1 0,-1 0 0,0 0 0,1 0 1,-1-1-1,0 1 0,0 0 0,1 0 0,-1 0 0,0 0 0,1-1 0,-1 1 1,1 0-1,-1 0 0,0 0 0,1 0 0,-1 0 0,0 0 0,1 0 0,-1 0 1,1 0-1,-1 0 0,0 0 0,1 0 0,-1 1 0,0-1 0,1 0 1,-1 0-1,0 0 0,1 0 0,-1 0 0,0 1 0,1-1 0,-1 0 0,0 0 1,0 1-1,1-1 0,-1 0 0,0 1 0,0-1 0,1 0 0,-1 0 0,0 1 1,0-1-1,0 0 0,0 1 0,1 0 0,2 2-16,14 16-16,-1 1 0,0 0-1,-2 1 1,-1 0 0,0 1 0,9 24 0,121 230-165,-75-133 273,-60-128 0,0 1 1,1-1-1,0-1 0,23 27 0,-32-41-75,0 0 0,1 1 0,-1-1 0,0 0 0,0 0 0,1 0 1,-1 0-1,0 1 0,0-1 0,1 0 0,-1 0 0,0 0 0,1 0 0,-1 0 0,0 0 0,0 0 0,1 0 0,-1 0 0,0 0 0,1 0 0,-1 0 0,0 0 0,0 0 0,1 0 1,-1 0-1,0 0 0,1 0 0,-1-1 0,0 1 0,0 0 0,1 0 0,-1 0 0,0 0 0,0-1 0,0 1 0,1 0 0,-1 0 0,0 0 0,0-1 0,0 1 0,1 0 1,-1 0-1,0-1 0,0 1 0,0 0 0,0 0 0,0-1 0,0 1 0,0 0 0,0-1 0,0 1 0,0 0 0,0 0 0,0-1 0,0 1 0,0 0 0,0-1 0,0 1 1,3-24-68,-3-6-3515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2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6424,'0'0'10631,"11"2"-10336,36 8-4,-42-8-242,-1-1 1,0 1-1,1 0 1,-1 1-1,0-1 1,0 1 0,0 0-1,-1 0 1,1 0-1,0 0 1,-1 1-1,0-1 1,0 1-1,4 7 1,2 2 83,10 13 140,-2 2 1,-1 0-1,-2 1 0,14 36 1,-8-18 35,45 130 770,10 23 511,-73-195-1529,4 5 169,-2 0-1,1 0 0,-1 0 1,-1 1-1,0 0 0,3 19 1,11-51 446,-7-2-459,16-46 1,-9 18-32,74-217 803,1 22-173,-91 243-809,1 0 5,-1 0 0,1 0 0,-1 0-1,0 0 1,0 0 0,-1 0 0,1 0 0,-1 0 0,1 0 0,-1-1-1,0 1 1,0 0 0,0 0 0,-1 0 0,1 0 0,-1 0-1,0 0 1,-1-3 0,1 3-12,-1 1 0,0-1 0,-1 1 0,1 0 0,0 0 0,-1 0 0,1 0 0,-1 0 0,0 1 0,1-1 0,-1 1 0,0 0 0,0 0 0,-5-2 0,-47-7 0,41 8 0,-12 0 0,0 1 0,-39 3 0,-16-1 0,42-4 0,28 2 0,-1-1 0,1 2 0,0 0 0,-1 0 0,1 1 0,-17 3 0,17-6 584,2 1-1599,6 7-2487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6016,'0'0'10446,"10"5"-9966,0-1-286,0-1 1,0 0-1,1 0 0,-1-1 1,1 0-1,20 1 0,1-5 422,-1-1-1,37-8 0,-36 4-147,-1 3 0,39-2-1,10 5 711,129-18-1,-178 14-958,-20 2-93,1 1 0,-1 0 0,1 1 0,0 0 0,-1 1 0,22 2 0,-4-1 319,-16-2-107,-12 1-250,-6-3 174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6928,'0'0'18278,"-5"11"-18079,-14 30-14,19-40-176,0-1 0,-1 0 0,1 0 0,0 1 0,0-1 0,0 0 0,0 0 0,-1 1 0,1-1 0,0 0 0,0 1 0,0-1 0,0 0 1,0 0-1,0 1 0,0-1 0,0 0 0,0 1 0,0-1 0,0 0 0,0 1 0,0-1 0,0 0 0,0 1 0,0-1 0,0 0 0,1 0 0,-1 1 0,0-1 0,0 0 0,0 0 0,0 1 0,1-1 0,-1 0 0,0 0 0,0 1 1,0-1-1,1 0 0,-1 0 0,0 0 0,0 0 0,1 1 0,-1-1 0,0 0 0,1 0 0,-1 0 0,0 0 0,0 0 0,1 0 0,-1 0 0,0 0 0,1 0 0,-1 0 0,0 0 0,1 0 0,-1 0 0,0 0 0,0 0 1,1 0-1,-1 0 0,1 0 0,0 0 21,0-1 0,0 1 1,0 0-1,1-1 0,-1 1 0,0-1 1,0 1-1,0-1 0,0 1 1,0-1-1,0 0 0,1-1 1,-1 0 18,-1 0 1,1 0 0,-1 0 0,0-1 0,0 1 0,0 0 0,0 0 0,0 0 0,0 0 0,-1-5 0,1 7-40,0-1 1,0 1-1,0-1 1,0 1-1,0-1 1,0 1-1,0-1 0,-1 1 1,1 0-1,0-1 1,0 1-1,0-1 1,0 1-1,-1-1 1,1 1-1,0 0 1,0-1-1,-1 1 1,1-1-1,0 1 1,0 0-1,-1-1 1,1 1-1,-1 0 1,1-1-1,0 1 1,-1 0-1,1 0 1,-1 0-1,1-1 1,0 1-1,-1 0 1,1 0-1,-1 0 1,1 0-1,-1 0 1,1 0-1,-1 0 0,1 0 1,-1 0-1,1 0 1,-1 0-1,1 0 1,-1 0-1,1 0 1,0 0-1,-1 0 1,1 0-1,-1 1 1,-9 5 54,1 1 1,0 0 0,0 1-1,1 0 1,0 0 0,-8 11-1,15-17-54,-1 1 0,1-1 0,-1 1 0,1 0 0,0-1 0,0 1 0,0 0 0,1-1 0,-1 1 0,0 0 0,1 0 0,0 0 0,0 0-1,0 0 1,0 0 0,0-1 0,1 1 0,-1 0 0,1 0 0,0 0 0,-1 0 0,1-1 0,1 1 0,-1 0 0,0-1 0,1 1 0,-1-1 0,1 0 0,0 1 0,2 1-1,-3-2 2,1 0 0,-1-1 0,1 1 0,0 0 0,0-1 0,-1 0 0,1 1 0,0-1 0,0 0 0,0 0 0,0 0 0,1 0 0,-1-1 0,0 1 0,5 0 0,-6 0-4,0-1-1,1-1 1,-1 1-1,0 0 1,1 0-1,-1 0 1,0-1-1,1 1 1,-1-1-1,0 1 1,1-1 0,-1 1-1,0-1 1,0 0-1,0 0 1,0 1-1,0-1 1,0 0-1,0 0 1,0 0-1,0 0 1,0 0-1,0 0 1,0-1-1,-1 1 1,1 0 0,0-2-1,3-4 38,-2 0-1,1 0 1,-1 0-1,0 0 1,0 0-1,-1-1 1,0 1-1,0 0 1,-1-14-1,0 17-26,-1 0-1,0 0 0,0 0 0,0 0 0,0 0 1,0 0-1,-1 0 0,0 1 0,0-1 0,0 0 1,0 1-1,0 0 0,-1-1 0,1 1 0,-1 0 1,0 0-1,0 0 0,0 1 0,-6-4 0,4 2-449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6520,'0'0'7576,"-8"12"-7064,3-7-474,-21 32 762,1 1 0,-37 76 0,36-50-220,8-22-84,-14 50 0,14-27 3,3 0-1,-12 110 1,23-103-149,2-1-1,4 1 1,15 103 0,-12-153-233,0-1 0,2 1 0,1-1 0,1-1 0,0 0 0,1 0 0,2-1 0,0 0 0,1-1 0,17 20 1,19 14 932,99 82 0,-138-126-905,-6-4-28,-2-2-63,-1-1 1,0 1-1,1-1 1,-1 0 0,1 0-1,0 0 1,-1 0-1,1 0 1,0 0 0,-1 0-1,1-1 1,3 2 0,-4-2-44,-1-1 0,1 1 0,-1-1 0,1 1 0,-1 0 0,1-1 0,-1 1 0,1-1 0,-1 1 0,1-1 0,-1 1 0,0-1 0,1 0 0,-1 1 0,0-1 1,0 1-1,1-1 0,-1 0 0,0 1 0,0-1 0,0 0 0,0 0 0,4-19-20,-4 19 12,2-31-3271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10656,'0'0'4953,"5"15"-4512,0-4-335,4 11 166,-1 0 0,7 36-1,-6-2 876,-4-1 0,-1 103-1,-4-126-187,1-26-220,2-10-255,2-12-135,34-173 806,-25 110-606,35-112-1,-8 94-75,-6 15 27,-35 81-480,1 0 0,-1 0 0,0 0-1,1 0 1,-1 0 0,1 0 0,-1 0 0,1 0-1,0 0 1,-1 0 0,1 0 0,0 1 0,0-1-1,-1 0 1,1 0 0,0 1 0,0-1 0,1 0-1,-1 1-9,-1 0-1,1 0 0,0 0 0,-1 0 0,1 0 1,-1 0-1,1 0 0,0 0 0,-1 0 0,1 1 1,0-1-1,-1 0 0,1 0 0,-1 1 1,1-1-1,-1 0 0,1 1 0,-1-1 0,1 0 1,-1 1-1,1-1 0,0 1 0,4 5 23,-1 0 0,0 0 0,0 0 0,4 10 0,-2-6 5,6 16 26,-1 1 0,-1-1 0,-1 2 0,-1-1 0,7 51-1,-3-19 40,-6-24 29,2 49 1,-4-28 37,-3-33-70,-1-18-41,0 0 0,0 0 0,1 1 0,0-1 0,2 8 0,-2 4 691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10544,'0'0'3960,"11"10"-3320,33 33 2,-42-41-560,0 0 1,-1 0-1,1 0 0,0 0 0,-1 0 1,1 1-1,-1-1 0,0 0 0,1 1 0,-1-1 1,0 1-1,-1 0 0,1-1 0,0 1 1,-1 0-1,0 0 0,1-1 0,-1 6 1,0 5 305,3 8 519,1 0 1,1 0 0,13 34-1,-17-54-873,-1 0-1,0-1 1,0 1-1,1-1 0,-1 1 1,0-1-1,1 1 1,-1-1-1,0 0 1,1 1-1,-1-1 0,1 1 1,-1-1-1,0 0 1,1 1-1,-1-1 1,1 0-1,-1 0 0,1 1 1,0-1-1,-1 0 1,1 0-1,-1 0 0,1 0 1,-1 1-1,1-1 1,0 0-1,-1 0 1,1 0-1,-1 0 0,1-1 1,-1 1-1,1 0 1,0 0-1,-1 0 1,1 0-1,0-1 0,18-11-1742,-17 11 539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13360,'0'0'2496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6128,'0'0'15313,"-1"11"-14960,-1 4-233,-1 34 417,4-38-257,1-1-1,0 1 1,1-1 0,0 0-1,1 1 1,0-1-1,1-1 1,8 15-1,14 34 840,-22-25-588,-3-13-177,-2-19-341,0-1-1,0 1 1,1-1-1,-1 1 1,0-1-1,1 1 1,-1-1-1,1 1 1,-1-1-1,1 1 1,-1-1-1,1 0 1,-1 1-1,1-1 1,-1 0-1,1 1 1,-1-1-1,1 0 1,-1 0-1,1 1 1,0-1-1,-1 0 1,1 0-1,-1 0 1,1 0-1,0 0 1,-1 0-1,1 0 1,0 0-1,-1 0 1,1 0-1,-1 0 1,1 0-1,0-1 1,-1 1-1,1 0 1,-1 0-1,2-1 1,27-11 140,-25 10-127,31-12 95,-16 7-5,-1-1 0,1-1-1,33-23 1,-51 32-109,-1-1-1,1 1 1,0-1 0,-1 1 0,1-1-1,0 0 1,-1 1 0,1-1 0,-1 0-1,1 1 1,-1-1 0,0 0 0,1 0-1,-1 1 1,0-1 0,1 0 0,-1 0-1,0 0 1,0 1 0,0-1 0,0 0 0,0 0-1,0 0 1,0 0 0,0 0 0,0 1-1,0-1 1,0 0 0,0 0 0,-1-1-1,-14-20-2459,11 18 578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2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4912,'0'0'13615,"10"-7"-13256,-2 2-272,0 0-1,0 1 1,10-5 0,-17 9-76,-1 0-1,1 0 1,0 0 0,-1 0 0,1 0-1,0 0 1,-1 0 0,1 0 0,-1 0 0,1 0-1,0 0 1,-1 0 0,1 1 0,0-1 0,-1 0-1,1 1 1,-1-1 0,1 0 0,-1 1-1,1-1 1,-1 0 0,1 1 0,-1-1 0,1 1-1,-1-1 1,1 1 0,-1-1 0,0 1 0,1 0-1,-1 0 1,9 21 251,-6-14-161,96 268 1828,-29-74-603,-31-112-477,6 17 454,-42-98-1042,1-1 1,-1-1 0,2 1 0,4 8 0,-8-13-81,3-2 113,0-1-225,8-17 127,-6 7-140,63-122 228,18-23-21,35-55 102,-101 175-284,-2-1 0,21-55 1,-35 80-73,-2 3 13,0 0 0,0 0 1,0-1-1,1-11 1,-3 18-18,-1-1 0,0 1 0,0 0 1,0 0-1,0 0 0,-1-1 0,1 1 1,-1 0-1,1 0 0,-1 0 0,0 0 1,1 0-1,-1 0 0,0 0 0,0 0 1,-1 0-1,1 0 0,0 0 0,-1 1 0,1-1 1,-1 0-1,-1-1 0,-3-1 3,-1-1 0,1 2 0,0-1 0,-1 1 0,0 0 0,0 0-1,0 1 1,0-1 0,-11 0 0,-7-1 8,-37 0 0,29 2-6,-137 0 94,8 1 82,135 1-128,-1 1 1,-30 6 0,-37 0-925,97-10-225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112 210 8136,'0'0'22364,"-11"-8"-22345,-1 1-16,7 5-5,1-1 0,-1 0 0,0 0 0,1-1 0,0 1-1,0-1 1,0 0 0,0 0 0,0 0 0,1-1 0,0 1 0,-3-7 0,0 2-83,1-2-1,1 1 1,0 0-1,0-1 1,1 0-1,0 1 1,-2-18-1,7-13-4099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81 240 7136,'0'0'3172,"-9"6"-2488,-2 1-449,-31 18 898,24-19 5192,32-21-5779,1 1 1,1 1 0,0 0-1,0 1 1,2 0 0,-1 2-1,1 0 1,26-10 0,-37 17-460,3 0 137,-1-1 0,0 1 0,1 1 0,-1 0 0,16-2 0,-22 4-169,0 0 0,-1 1 0,1-1 0,-1 0 0,1 1 0,-1-1 0,0 1 0,1 0 0,-1 0 0,0 0 1,1 0-1,-1 0 0,0 0 0,0 1 0,0-1 0,0 1 0,0 0 0,0-1 0,0 1 0,-1 0 0,1 0 0,-1 0 0,1 0 1,-1 0-1,0 0 0,0 1 0,1 2 0,3 5 40,-2 1 1,0-1-1,0 1 1,0 0-1,-2 0 1,1 1-1,-2-1 1,0 19-1,-3 9 190,-11 47 0,8-54-82,1 1 0,-1 37 0,6-60-149,0-1 0,0 0-1,1 1 1,0-1-1,1 0 1,3 10-1,-4-16-39,-1-1 0,1 0 0,1 0 0,-1 0 0,0 0 0,1 0 0,-1 0 0,1 0 0,-1-1-1,1 1 1,0 0 0,0-1 0,-1 0 0,1 1 0,0-1 0,0 0 0,1 0 0,-1 0 0,0 0-1,0 0 1,1-1 0,-1 1 0,0 0 0,0-1 0,1 0 0,-1 0 0,1 0 0,-1 0 0,5 0-1,1-1 4,0-1-1,0 1 0,0-1 0,0-1 0,0 1 0,0-1 0,-1-1 0,1 1 1,-1-1-1,0 0 0,0-1 0,-1 0 0,1 0 0,-1-1 0,0 1 0,0-1 1,5-8-1,6-8 17,-2 0-1,-1-1 1,-1 0 0,12-28 0,-5 4 42,-1-2 0,-2 0 0,-3 0 0,11-65 0,-23 89 7,-1 1-1,-2-27 1,0 7 150,1 43-195,12-1 39,-4 4-75,-1 0-1,0 0 1,0 1-1,1 0 1,-1 0-1,11 7 1,9 5-14,157 61 25,-182-75-9,0 0 1,0 0-1,0 0 0,0 0 1,1-1-1,-1 1 0,0-1 1,0 0-1,4 1 0,-6-1-3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8240,'0'0'15685,"-8"12"-15225,-11 16 145,-28 53 0,31-49-142,6-15-63,-10 30 1,18-42-283,1 0 1,-1 0-1,1 0 1,0 0-1,1 1 0,-1-1 1,1 0-1,0 1 1,0-1-1,2 9 1,-2-12-89,1-1 0,-1 1-1,1 0 1,0 0 0,-1-1 0,1 1 0,0-1 0,0 1 0,0-1-1,0 1 1,0-1 0,0 1 0,1-1 0,-1 0 0,0 0 0,1 0-1,-1 0 1,1 0 0,-1 0 0,3 1 0,-1-1 14,0 0 1,0 0-1,1 0 0,-1 0 1,0-1-1,1 1 1,-1-1-1,1 0 0,-1 0 1,5-1-1,-2 0 17,1 0-1,-1 0 1,0-1-1,1 0 1,-1 0-1,0-1 1,0 0-1,0 0 1,-1 0 0,11-8-1,-11 6 27,0 0 1,0 0-1,0-1 1,-1 1-1,0-1 1,5-9-1,-7 13-210,-1-1-1,0 0 1,0 0-1,0 0 1,-1 0 0,1 0-1,-1-3 1,1 3-430,-2 0 0,1 0-1,0 0 1,0 0 0,-1 0-1,0 0 1,0 0 0,-1-3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14568,'0'0'12854,"10"-3"-12668,31-9 6,-40 12-201,17-6 761,-18 6-732,0 0-1,0 0 1,0 0-1,0 0 1,0 0 0,0 0-1,0 0 1,0 0-1,-1 0 1,1-1-1,0 1 1,0 0 0,0 0-1,0 0 1,0 0-1,0 0 1,0 0-1,0 0 1,0 0-1,0 0 1,0 0 0,0-1-1,-1 1 1,1 0-1,0 0 1,0 0-1,0 0 1,0 0 0,0 0-1,0 0 1,0-1-1,0 1 1,0 0-1,0 0 1,0 0 0,0 0-1,0 0 1,0 0-1,0 0 1,0-1-1,1 1 1,-1 0 0,0 0-1,0 0 1,0 0-1,0 0 1,0 0-1,0 0 1,0 0 0,0 0-1,0-1 1,0 1-1,0 0 1,0 0-1,1 0 1,-1 0 0,0 0-1,0 0 1,0 0-1,0 0 1,0 0-1,0 0 1,0 0-1,0 0 1,1 0 0,-1 0-1,0 0 1,-2 0 5,1 0 0,-1 0 0,1 1 0,0-1 0,-1 1 1,1-1-1,-1 1 0,1-1 0,0 1 0,-1 0 0,1-1 0,0 1 1,0 0-1,-1 0 0,1 0 0,0 0 0,-1 2 0,-3 1 32,-26 24 219,43-51-761,-6 14-2992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3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7024,'0'0'8377,"8"14"-7844,109 151 934,-61-95-503,91 151 1,-126-180-762,-2 2 0,-2 0 0,-1 1 0,-3 1 0,-1 0 0,-3 1 0,-1-1 0,-3 2 0,-1-1 0,-4 57 0,-4-58 46,-2 0-1,-3 0 0,-1-1 1,-2 0-1,-2-1 0,-2-1 1,-25 49-1,27-65 31,-18 26-1,-14 23 784,28-53-245,18-22-649,-2-6-39,2 3-254,0 1-1,0 0 1,0 0 0,0 0-1,1 0 1,-1 0-1,1-1 1,-1 1 0,1 0-1,1-2 1,-1 0-1905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7832,'0'0'12509,"11"-3"-12000,32-8 390,75-9-1,306 0 3350,-424 20-3973,0-3-380,0-3 520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12664,'0'0'3040,"11"-1"-2544,182-26 2133,-150 22-1587,1 1 1,79 4 0,-10 10 88,18 2 148,-109-11-1054,-14 0-66,-1-1 0,0 0-1,1 0 1,-1 0 0,0-1-1,0 0 1,11-3 0,-16 3-122,-1 1-8,-1 0 1,1 0 0,0 0 0,0 0 0,0 0 0,-1-1 0,1 1 0,0 0 0,0-1 0,-1 1-1,1 0 1,0-1 0,-1 1 0,1 0 0,0-1 0,-1 1 0,1-1 0,-1 0 0,1 1 0,-1-1-1,1 1 1,-1-1 0,1 0 0,-1 1 0,0-1 0,1 0 0,-1 0 0,0 1 0,1-1-1,-1 0 1,0 0 0,0 1 0,0-1 0,0 0 0,0 0 0,0 0 0,0 1 0,0-1 0,0 0-1,0 0 1,0 1 0,0-1 0,-1 0 0,1 0 0,-1-1 0,0-5-173,-1-4-33,2 4-3129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265 117 13168,'0'0'3128,"-11"9"-2497,-16 14-87,-29 33-1,47-46-407,1 0 0,0 0 1,1 0-1,0 1 0,0 0 1,1 0-1,1 1 0,-6 14 1,9-15-28,0 1 1,0 0-1,2 0 1,-1-1 0,1 1-1,1 0 1,0 0-1,1 0 1,0-1 0,0 1-1,1-1 1,1 0-1,0 0 1,1 0 0,0 0-1,1 0 1,0-1-1,0 0 1,1-1 0,14 17-1,-11-15-12,1 0-1,0-1 1,1 0-1,0-1 1,0 0 0,1-1-1,0 0 1,1-1-1,-1 0 1,1-1-1,1-1 1,-1 0 0,1-1-1,-1-1 1,30 3-1,-21-6 29,0-1-1,1-1 0,-1-1 0,0-1 1,0-1-1,31-11 0,-9-1 146,-1-1-1,48-29 1,-77 39-180,0 0 1,-1-1-1,0-1 0,-1 0 1,0-1-1,-1-1 1,0 0-1,-1 0 0,0-1 1,0 0-1,-2-1 1,0 0-1,0-1 0,7-19 1,-10 19 34,-2 0 0,1 0 0,3-27 0,-7 33-65,-1 1 0,0-1 0,0 1 0,-1-1 0,0 1 0,-1 0 0,0-1 0,-5-14 0,3 12-6,-1 0 1,-1 0 0,1 0-1,-2 1 1,1 0-1,-1 0 1,-1 0-1,0 1 1,0 1 0,-1-1-1,-11-8 1,8 9-3,-1-1 1,0 2 0,-1 0 0,1 0 0,-1 2-1,-1-1 1,1 2 0,-17-4 0,2 4 12,1 0 0,-1 2 0,-1 2 0,1 0 0,0 2 0,0 1 1,1 1-1,-55 16 0,4 6-3,2 4 1,-121 65 0,175-84-89,12-6-87,1 0 0,-17 12-1,22-12-215,7-4 316,8-5-4026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4312,'0'0'13219,"5"12"-12837,-2-5-331,3 7 108,-1 0-1,0 0 0,-1 1 0,0 0 0,2 22 0,-6 122 1142,-2-63 264,2-96-1371,0 31 1236,-6-13-1086,8-17-106,3-12-161,50-128 284,-39 107-264,1 1 0,29-38-1,3-5 68,-43 64-112,0 0 0,14-15 1,-18 22-20,0 1 0,1-1 0,0 1 1,-1 0-1,1-1 0,0 1 0,0 1 0,1-1 1,-1 0-1,0 1 0,0 0 0,1 0 1,4-2-1,-6 4-13,0-1 1,0 0-1,-1 1 0,1-1 1,0 1-1,-1-1 0,1 1 1,0 0-1,-1 0 0,1 0 1,-1 0-1,1 0 0,1 1 1,20 18 128,-21-18-126,2 2 1,-1 0-1,0 0 1,0 0-1,0 0 1,-1 1-1,1-1 1,-1 1-1,0 0 1,-1-1-1,1 1 1,1 9-1,1 7 96,1 30 0,-5-46-94,0 103 235,-2-71 37,5 55 0,0-81 23,-1-2-810,-1-3-2791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3000,'0'0'17502,"11"-4"-17195,-5 2-250,1-1 38,1 0 0,0 0 0,0 1 0,0 1 0,0-1 0,0 1 0,0 0 0,12 1 0,122 7 1125,-64-6-950,102-3 197,-87-3 184,161 13 1,-135-2-159,187-14 0,-52-1-189,-243 8-270,-1 1 1,0 0-1,0 1 0,0 0 1,0 1-1,0 0 0,0 0 1,0 1-1,-1 0 0,15 8 1,22 9 231,-45-21-268,-1 1 0,0 0 0,1 0 0,-1 0 1,0 0-1,1 0 0,-1 0 0,0-1 0,0 1 0,1 0 0,-1 0 0,0-1 0,0 1 0,0 0 0,1 0 0,-1-1 0,0 1 1,0 0-1,0 0 0,0-1 0,1 1 0,-1 0 0,0-1 0,0 1 0,0 0 0,0 0 0,0-1 0,0 1 0,0 0 0,0-1 0,0 1 1,0 0-1,0-1 0,0 0 0,1-12-1960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9944,'0'0'8062,"14"-2"-7541,5-1-322,2-1 195,37-2 0,121 12 1164,-16 1-524,-109-8-239,84 10-1,-80-8-231,-48-2-382,1 1 0,0 0 0,0 1 0,13 2 0,-18-4-130,-1 0 0,0 0 0,0 0 0,0-1 1,9-4-1,-5 3-3096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6328,'0'0'12054,"-1"12"-11587,1-11-448,-1 11 216,-1 0-1,1-1 1,-2 1-1,0-1 1,0 1-1,-7 13 1,-2 15 1613,12-39-1790,0 0-1,0 0 1,0 0-1,0 0 1,0 0 0,0 0-1,0 0 1,0 0-1,1 1 1,-1-1 0,0 0-1,1 0 1,-1 0 0,1 0-1,-1 0 1,1 0-1,-1 0 1,1-1 0,0 1-1,-1 0 1,1 0-1,0 0 1,0-1 0,1 2-1,-1-1-43,-1-1 1,1 1-1,0-1 0,-1 1 0,1-1 0,0 0 1,0 1-1,-1-1 0,1 0 0,0 1 0,0-1 1,0 0-1,-1 0 0,1 0 0,0 0 0,0 1 1,0-1-1,0-1 0,-1 1 0,1 0 0,0 0 1,0 0-1,0 0 0,0 0 0,-1-1 0,1 1 1,0 0-1,0-1 0,-1 1 0,1-1 0,0 1 1,-1-1-1,1 1 0,1-2 0,5-7-3108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13864,'0'0'2759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8136,'0'0'7561,"-4"10"-7082,-120 374 3559,119-370-3624,1 0 1,1 0-1,-1 16 0,3-25-281,1 0 0,0 0 0,0-1 1,0 1-1,1 0 0,-1 0 0,1-1 0,0 1 0,0-1 0,1 1 0,0-1 0,-1 1 0,4 4 0,-1-3-2,-2-2-87,0 0-1,0-1 0,1 0 0,-1 0 1,1 1-1,0-2 0,0 1 1,0 0-1,0 0 0,0-1 0,0 0 1,1 1-1,-1-1 0,1-1 1,4 3-1,5 0 8,0 0 0,0-1 0,0-1-1,0 0 1,26 0 0,68-8 186,-82 4-178,-9 0-23,8 1 88,0-2 0,41-9 0,-63 11-116,-1 1-1,0 0 1,0-1 0,0 1-1,0-1 1,1 1-1,-1-1 1,0 0-1,0 1 1,0-1 0,0 0-1,0 0 1,0 0-1,-1 0 1,1 0-1,0 0 1,0 0 0,-1 0-1,1 0 1,0 0-1,-1 0 1,1 0 0,-1 0-1,0-1 1,1 1-1,-1 0 1,0 0-1,0-1 1,1 0 0,-2-2-503,1-1-1,0 1 1,-1 0 0,0 0 0,0 0 0,-2-6 0,2 9-4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49:4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14272,'0'0'2505,"18"-3"-1997,262-51 1424,-82 17 402,-187 33-2005,-10 3-480,0 1 0,0-1 0,0 1 0,0-1 0,0 1 0,0-1 0,0 1 0,0 0 0,0-1 0,1 1 0,-1 0 0,0 0 0,2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3408,'0'0'9194,"-4"11"-8875,-14 33 4,17-39-169,-1 0 0,1 0 1,0 0-1,0 0 0,0 0 0,1 1 1,0-1-1,1 9 0,-1-10-35,0 0 0,0 0 0,0 0 0,0 1 0,-2 5 0,1-4-20,0-1 0,1 0 0,-1 0 0,1 0 0,0 1 0,1-1-1,-1 0 1,1 0 0,0 0 0,0 0 0,1 1 0,-1-2 0,1 1 0,0 0 0,0 0-1,1-1 1,0 1 0,0-1 0,0 1 0,0-1 0,0 0 0,1-1 0,0 1 0,0 0-1,0-1 1,0 0 0,0 0 0,1 0 0,-1-1 0,1 1 0,0-1 0,0 0 0,0-1 0,0 1-1,0-1 1,0 0 0,0 0 0,0 0 0,0-1 0,9 0 0,-2-1 43,0 0 0,0 0 0,0-1 0,0-1 0,0 0 0,0 0 0,16-9 0,-11 7 94,-16 6-203,0-2 0,0 1 0,0 0 0,1 0 0,-1 0 0,0 0 0,0-1 0,0 1 0,0-1 0,0 1 0,1-1 0,-1 1 0,0-1-1,0 0 1,0 1 0,0-1 0,-1 0 0,1 0 0,0 0 0,0 1 0,1-3 0,-6 1 255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 8336,'0'0'18639,"-10"2"-18632,-31 7-4,26-4 0,13 1 2,2-6-5,0 1 0,1-1 1,-1 0-1,1 1 0,-1-1 0,1 0 0,-1 0 1,0 0-1,1 1 0,-1-1 0,1 0 1,0 0-1,-1 0 0,1 0 0,-1 0 0,1 0 1,-1 0-1,1 0 0,-1 0 0,1 0 1,-1 0-1,1 0 0,-1 0 0,1 0 1,-1 0-1,1-1 0,0 1 0,2-2 91,-1 1 0,1-1 1,-1 0-1,0 0 0,1 0 0,-1 0 0,3-4 0,4-7-4196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5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485 527 3912,'0'0'8768,"-5"-10"-8256,4 7-485,-6-11 369,-1-1-1,-1 1 1,0 1-1,-13-16 1,11 17-33,9 8-217,-2 0 0,1 0 0,0 1 0,-1-1 0,1 1 0,-1 0 0,0 0 0,0 0 0,0 0 0,-1 1 0,1 0 0,-7-3 0,-15-2 571,21 5-614,1 0 1,0 1-1,-1 0 0,1 0 0,-1 0 0,1 1 0,-1-1 0,1 1 0,-1 0 1,1 1-1,-7 0 0,-7 5 99,-1 1 1,1 0-1,0 2 1,1 0-1,0 1 1,-23 18-1,-6 2 114,39-26-237,1 1-1,-1-1 1,1 1 0,0 0-1,1 1 1,-1 0 0,1 0-1,0 0 1,-6 10 0,8-12-44,1 1-1,0 0 1,0 0 0,1 0 0,-1 0 0,1 0 0,0 0-1,1 0 1,-1 1 0,1-1 0,0 0 0,0 0 0,1 1-1,-1-1 1,3 8 0,-1-7-18,-1 1-1,2-1 1,-1 1-1,1-1 1,0 0-1,0 1 1,1-2-1,-1 1 1,1 0 0,1-1-1,-1 1 1,1-1-1,0-1 1,0 1-1,0-1 1,1 0-1,0 0 1,-1 0 0,1-1-1,1 0 1,-1 0-1,0 0 1,11 2-1,-10-3 22,-1 0 0,1-1-1,0 0 1,0 0-1,-1 0 1,1-1 0,0 0-1,0-1 1,0 1 0,-1-1-1,1 0 1,7-3 0,-5 0 6,-1 1 1,0-1-1,0-1 1,0 1 0,-1-1-1,0-1 1,0 1-1,12-13 1,-4 2 47,-1 0 1,0-1-1,-1-1 0,0 0 0,-2-1 1,0-1-1,-2 1 0,0-2 0,-1 1 1,-1-1-1,0 0 0,-2-1 1,5-41-1,-10 43 11,0 0-1,-2 0 1,0 0 0,-1 0-1,-1 0 1,-1 0 0,0 1-1,-13-28 1,13 38-58,0 0 0,-1 0 0,0 0 0,0 1 0,-13-14 0,-42-33 195,61 55-239,-7-6 22,-1 1 1,0 0-1,0 0 1,0 1-1,0 0 1,-1 1-1,1 0 1,-1 0 0,0 1-1,0 0 1,0 0-1,-13 0 1,-1 1 5,-1 2 1,1 0-1,-38 6 1,38 0-80,18-1-118,16-1-202,15-3-230,-12-3-2603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0:5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11 109 6728,'0'0'11094,"2"12"-10651,1 16-43,-1 0 0,-1 0 0,-4 48 0,-3-32 139,2-12 283,-2 38-1,9-57-534,-3-12-239,0 0 0,0 0-1,1-1 1,-1 1 0,0 0 0,0 0-1,0-1 1,0 1 0,0 0 0,0 0-1,0 0 1,0-1 0,0 1 0,0 0-1,0 0 1,-1 0 0,1-1 0,0 1-1,-1 0 1,1 0 0,-1 0 0,7-61 1502,-6 59-1544,21-111 603,-17 96-548,1 1-1,0 0 1,1 0 0,1 1-1,9-16 1,-1 4 13,-12 18-37,2 1-1,-1-1 0,11-11 1,0 0 40,-12 14-51,1 0 0,0 1 1,0-1-1,0 1 0,1 0 1,6-5-1,58-43 196,-68 51-209,0 1 0,0-1 0,0 1 0,0-1 1,0 1-1,1-1 0,-1 1 0,0 0 1,0 0-1,0-1 0,0 1 0,1 0 0,-1 0 1,0 0-1,0 0 0,1 0 0,-1 1 1,0-1-1,0 0 0,0 0 0,0 1 0,1-1 1,-1 1-1,2 0 0,-1 1 5,0 0-1,0 0 0,0 0 1,0 0-1,0 0 0,0 1 1,-1-1-1,1 0 0,-1 1 1,2 3-1,2 7 27,0 1 0,-1-1 0,3 21 0,-4-12 22,-1 0 0,-1 0 0,-1 0 0,-1 0 0,-4 23 0,4-4 76,1-33-108,0 0 1,0 0-1,-1 0 1,-3 15-1,2-13 20,0-1-1,1 1 0,0-1 0,1 1 0,0 10 0,-2 30 160,4-40-189,-2-10-23,0 0 1,1 0-1,-1 1 1,0-1-1,0 0 0,0 0 1,0 1-1,0-1 1,0 0-1,0 1 0,1-1 1,-1 0-1,0 1 1,0-1-1,0 0 0,0 1 1,0-1-1,0 0 0,-1 1 1,1-1-1,0 0 1,0 1-1,0-1 0,0 0 1,0 0-1,0 1 1,0-1-1,-1 0 0,1 1 1,0 9 84,1-8-57,2-9-103,7-11-2040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6520,'0'0'14018,"-10"12"-13623,-2 2-270,-6 7 290,0 0 0,-15 27 0,27-37-192,3-7-116,0 1 0,1-1 0,-1 1 0,1 0 0,0 0 0,0 0 0,-1 9 0,0 2 65,2-11-68,0 1 1,0-1-1,0 1 0,1-1 0,0 1 1,0-1-1,0 1 0,1-1 0,1 8 1,-1-11-70,-1 0 0,1 1 0,-1-1 0,1 0 1,-1 0-1,1 0 0,0 0 0,0 0 1,0 0-1,1 0 0,-1 0 0,0 0 1,1 0-1,-1 0 0,1-1 0,-1 1 0,1-1 1,0 1-1,0-1 0,0 0 0,0 1 1,0-1-1,0 0 0,0 0 0,0-1 0,0 1 1,0 0-1,1-1 0,-1 1 0,3-1 1,6 2 71,-1-2 1,0 1 0,1-2 0,-1 1 0,1-1 0,-1-1 0,0 0-1,1-1 1,9-3 0,-16 4-64,0 0 1,-1 0-1,1 0 0,-1-1 0,1 1 1,-1-1-1,0 0 0,0 0 1,0 0-1,0 0 0,-1-1 0,1 1 1,-1-1-1,4-6 0,-3 3-697,0 0 0,0-1 0,-1 1 0,1 0 0,-2-1 1,3-11-1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13464,'0'0'5863,"9"-11"-5419,28-33-81,-18 27 236,-14 13-3206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3000,'0'0'3712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6016,'0'0'14378,"-3"14"-13983,0-1-294,0 2 50,0 1 0,1 0 0,0 26 0,2 111 1316,6-89-210,-6-63-1192,0 0 1,0 0-1,0 0 0,0 0 1,1 0-1,-1 0 1,0 0-1,1 0 0,-1 0 1,1 0-1,-1 0 0,1-1 1,-1 1-1,2 1 1,3-2 416,-1-13-348,8-117 296,3-15 28,-10 111-276,-5 24-128,2 0 1,-1 0 0,1 0-1,1 0 1,0 0 0,0 0-1,1 0 1,9-14-1,-8 14-3619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7024,'0'0'10497,"10"1"-10092,92 7 526,-1-5-1,114-10 1,335-27 598,-411 27-1255,220-32 288,-260 26-443,281-43 346,-175 25-227,-137 22-66,86 0 0,-143 9-125,0 0 0,-1 1 0,1 0 0,0 1 0,-1 0 0,0 0 0,16 7 0,-25-9-38,0 1 0,-1-1 1,1 0-1,0 0 1,-1 1-1,1-1 0,-1 1 1,1-1-1,0 1 0,-1-1 1,1 1-1,-1-1 1,0 1-1,1-1 0,-1 1 1,1 0-1,-1-1 1,0 1-1,1 0 0,-1-1 1,0 1-1,0 0 1,0-1-1,1 1 0,-1 0 1,0-1-1,0 1 1,0 0-1,0 0 0,0-1 1,0 1-1,0 0 0,-1 0 1,1-1-1,0 1 1,0 0-1,-1-1 0,1 1 1,0 0-1,0-1 1,-1 1-1,1-1 0,-1 1 1,1 0-1,-1-1 1,1 1-1,-1-1 0,1 1 1,-1-1-1,1 0 0,-2 1 1,-2 3-22,0-1 1,0 0-1,0 0 1,0 0 0,-1 0-1,-5 1 1,-17 8-3184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429 507 7232,'0'0'4809,"-4"-11"-4368,-15-33 34,18 42-410,-1 0 0,1 0 0,0 0 0,-1 1-1,0-1 1,1 0 0,-1 1 0,0-1 0,0 1 0,0 0 0,0-1 0,0 1 0,0 0 0,0 0-1,0 0 1,0 1 0,0-1 0,-4 0 0,-2 0 184,1 0-1,0 1 1,-15 1-1,17-1-143,-13 2 205,1 0 0,0 1 0,0 1 0,1 1 0,-1 1 0,1 0 0,0 0 0,-29 18 0,32-15-85,0-1 0,1 1 0,-1 1 0,2 1 0,0-1-1,0 2 1,1-1 0,0 1 0,1 1 0,-9 16 0,17-27-166,-1 0-1,1 1 1,0-1 0,0 0 0,1 1 0,-1-1 0,0 1-1,1-1 1,-1 1 0,1-1 0,0 1 0,0-1 0,0 1 0,0-1-1,1 1 1,-1-1 0,0 1 0,1-1 0,1 4 0,0-3-14,0 0 0,0 0 0,0 0 1,0 0-1,1 0 0,-1 0 0,1-1 1,-1 1-1,1-1 0,0 0 0,0 0 1,6 3-1,-1-1 7,0 0 0,0 0-1,0-1 1,1 0 0,-1 0 0,1-1 0,0 0-1,-1-1 1,1 0 0,0-1 0,0 1 0,0-2 0,16-1-1,-12-1 12,0 0 0,0-1 0,-1 0 0,1-1 1,-1-1-1,0 0 0,-1 0 0,19-14 0,-12 6 18,0-1 0,-1-1 0,-1-1 1,0 0-1,-2-1 0,1 0 1,-2-2-1,-1 1 0,0-2 0,12-29 1,-20 40-42,0-1 1,0 1-1,-1-1 1,0 0-1,-1 0 1,0 0-1,-1 0 1,0 0-1,-1-1 1,0 1-1,-1 0 1,0 0 0,-1 0-1,-5-20 1,-2 9 47,-1-1 0,-1 2 0,-1 0 0,-1 0 0,-1 1 1,0 1-1,-25-26 0,32 38-28,0 0-1,0 0 1,-1 1-1,0 0 1,0 0 0,0 0-1,-1 2 1,-17-9 0,21 11-21,0 0 0,-1 1 0,1-1 0,0 1 0,-1 0 0,1 0 0,-1 1 0,0 0 0,1 0 0,-1 0 0,1 0 0,-1 1 0,1 0 0,-1 0 0,1 1 0,0-1 0,-6 4 0,10-5-43,1 0 0,-1 0 0,1 0 0,-1 0 0,1 1 0,-1-1 1,1 0-1,0 0 0,-1 1 0,1-1 0,-1 0 0,1 1 0,0-1 1,-1 0-1,1 1 0,0-1 0,0 1 0,-1-1 0,1 0 0,0 1 1,0-1-1,0 1 0,-1-1 0,1 1 0,0-1 0,0 1 0,0-1 1,0 1-1,0-1 0,0 1 0,0-1 0,0 1 0,0-1 0,0 1 1,0-1-1,0 0 0,1 1 0,-1-1 0,0 1 0,0-1 1,0 1-1,1-1 0,-1 1 0,0-1 0,0 0 0,1 1 0,-1-1 1,0 0-1,1 1 0,-1-1 0,2 2-35,0 0 0,0 0 0,1-1 0,-1 1 0,0-1 0,0 0 0,1 0 0,-1 0 0,4 1 0,6 1-186,0-1 1,0-1-1,14 0 0,-6 0-2809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5224,'0'0'13913,"4"10"-13269,-1-2-515,0-2-24,-1 0 1,0 0-1,0 1 0,0-1 1,-1 1-1,0-1 0,0 1 1,-1 0-1,0 12 0,-10 34 860,-22 63-1,17-65-489,-5 13 96,12-41-285,0 0 0,2 1 0,0 0 0,2 0 0,-2 31 0,6-53-241,0 0 0,1 1 1,-1-1-1,0 0 0,1 1 0,-1-1 0,1 0 1,0 1-1,0-1 0,0 0 0,0 0 0,0 0 1,0 0-1,1 0 0,-1 0 0,1 0 0,-1 0 1,1 0-1,2 1 0,-1 0-3,1-1-1,0 1 1,0-1-1,0 0 1,1 0 0,-1-1-1,0 1 1,1-1-1,5 1 1,5 0 10,-1 0 0,1-2 0,-1 0 1,0 0-1,17-4 0,166-32 442,-104 17-237,-52 11 160,-41 8-413,0 0 0,0 0 0,0 0 0,0 0 0,0 0 0,0 0 0,0 0 0,0 0 0,-1 0 0,1 0 0,0 0 0,0 0 0,0 0 0,0 0-1,0-1 1,0 1 0,0 0 0,0 0 0,0 0 0,0 0 0,0 0 0,0 0 0,0 0 0,0 0 0,0 0 0,0 0 0,0 0 0,0 0 0,0 0 0,0 0 0,0 0 0,0 0 0,0 0 0,0 0 0,0 0 0,0 0-1,0 0 1,0 0 0,0-1 0,0 1 0,-10 0-305,-3-2-3938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10952,'0'0'3062,"11"0"-2374,47 5 227,8 0 557,0-2 0,78-7 0,-36-7-212,87-11 860,-162 13-1720,-24 7-134,-1 0 0,1 0 0,-1 0 0,10 0 0,-18-3-1594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5920,'0'0'16618,"0"-10"-16283,0-44 285,0 54-319,-2-12 1728,-4 111-1252,0-29-596,9 251 650,0-239-619,3 32 292,-6-61 934,7-83-2899,-6 20-2073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9944,'0'0'12941,"11"2"-12417,30 3 135,1-3 1,0-1 0,51-5-1,110-5 469,-85 6-621,28 4 117,30-2 168,-161 0-707,-8 0-16,0 0 0,0 1 0,0 0 0,0 0 0,0 0 0,13 3 0,-2-1 386,-15-5-115,-11-2-153,-18-8-291,-39-25 1,37 18-3680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7528,'0'0'14177,"15"-5"-13681,6-3-324,-3 1 57,1 0 1,33-6-1,-16 8 147,-1 1 1,39 2-1,-39 1-31,0 0-1,50-10 0,-43 3 335,51-3 0,-82 8-426,-10 3-215,0-1 1,0 1-1,0-1 1,0 1-1,0 0 0,0 0 1,0 0-1,0-1 1,0 1-1,0 0 1,0 0-1,0 0 0,0 0 1,-1 1-1,1-1 1,0 0-1,0 0 1,0 0-1,0 1 1,0-1-1,0 1 0,1 0 1,-1-1 53,1 1 0,-1 0 0,0-1 0,1 1 0,-1-1 0,1 0 0,-1 0 0,1 1-1,-1-1 1,1 0 0,-1 0 0,3 0 0,-1-2 230,-17 0-883,-31 3-1908,40 0 549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10544,'0'0'5906,"10"-1"-5278,-3 0-518,14-2 734,0 0 0,29-9-1,50-13 1252,-35 10-1555,1 2 0,1 3 0,73-1 0,-28 2 55,-79 4-397,-22 3-79,0 1 0,0 0 0,1 0 0,-1 1 0,0 1 0,15 2 1,14-1 1542,-39-2-1326,-9-9-144,5 5-258,0 0-1,0 0 1,0 1 0,-1-1-1,-5-4 1,-2 0-3488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2:0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60 4008,'0'0'7180,"-10"6"-6599,-14 7 337,-43 17 0,58-25-662,-1 0-1,2 1 1,-1 0-1,0 0 1,1 1 0,0 0-1,1 0 1,0 1-1,0 0 1,-8 13 0,-13 12 465,13-16-279,1 1 1,1 1-1,0 0 1,-15 31-1,22-37-237,1 1 0,0 0 1,0 0-1,2 0 0,0 1 0,0-1 0,1 1 0,1 16 1,1-17-82,0 0 1,1 0 0,1 0 0,0 0 0,1-1-1,1 1 1,0-1 0,1 0 0,0 0-1,1 0 1,0-1 0,1 0 0,1 0 0,0 0-1,0-1 1,1-1 0,1 1 0,-1-1-1,2-1 1,-1 0 0,1 0 0,1-1-1,22 12 1,-12-10 17,0 0 0,1-2 0,0 0 0,0-2 0,1 0 0,0-2 0,0-1 0,0 0 0,0-2 0,34-2 0,-12-3 94,-1-2 1,1-2 0,-2-1 0,70-26 0,-97 29-143,0-1 0,-1-1 0,0 0 0,0-1 0,-1-1 0,0 0 0,-1-1 0,0-1 0,22-24 1,-29 28-25,-1 0 1,0 0 0,0-1 0,-1 0 0,0 0-1,0-1 1,-1 1 0,0-1 0,-1 0 0,0 0 0,-1 0-1,0 0 1,0-1 0,-1 1 0,0 0 0,-1-1-1,-1 1 1,-1-15 0,-2 9 71,0-1 0,-1 1 1,-1 1-1,0-1 0,-1 1 0,-16-26 0,2 10 128,0 2-1,-29-30 0,-23-11 124,21 21-168,42 40-180,0-1-1,-1 1 0,0 1 0,0 0 1,-1 1-1,0 0 0,0 0 1,0 2-1,-1-1 0,0 2 0,0 0 1,-1 0-1,1 1 0,-1 1 1,1 0-1,-1 1 0,0 0 0,-22 2 1,12 2-138,0 0 0,1 1 0,-1 1 0,1 2 0,0 0-1,0 1 1,1 2 0,-38 21 0,36-16-148,-5 5-417,13-11-3001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5:46:5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4312,'0'0'13329,"10"-1"-12856,-4 0-405,-3 0-29,0 1 0,0-1 0,0 1 0,0 0 0,0 0 0,1 0 0,-1 1 0,0-1 0,0 1 0,0-1 0,0 1 0,0 0 0,0 0 0,0 1 0,0-1-1,-1 0 1,1 1 0,0 0 0,-1 0 0,1-1 0,3 6 0,111 95 1591,-72-65-908,-14-18-168,-26-17-323,1 1-1,-1 0 0,-1 0 0,10 8 1,-3-9 611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4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6128,'0'0'14554,"1"12"-14378,5 44 1,7 103 509,-12-132-553,-1-5 33,0-1-1,-6 38 1,-3-10 156,3-25 614,6-24-759,1-25 300,10-28-299,-2 15-68,3-17 76,-11 49-164,1 1 1,0 0 0,0 0-1,0 0 1,1 0 0,-1 0-1,7-8 1,-4 7 7,-1 0 1,0 0-1,6-12 0,10-17 57,-2 6-30,5-8-2,-21 35-53,-1 1 1,1-1 0,-1 0-1,1 1 1,0 0 0,0-1-1,-1 1 1,1 0 0,0 0-1,0 0 1,0 0 0,0 0 0,0 0-1,1 0 1,3 0 0,10-6 51,-15 6-51,0 0 0,0 1 1,0-1-1,0 0 1,0 1-1,0-1 0,0 1 1,1-1-1,-1 1 1,0-1-1,0 1 0,0 0 1,1 0-1,-1 0 1,0 0-1,0 0 1,1 0-1,-1 0 0,0 0 1,1 0-1,-1 0 1,0 1-1,0-1 0,0 0 1,3 2-1,0 0-2,0 1 1,0-1-1,0 1 0,0 0 0,0 0 0,-1 0 1,1 1-1,-1 0 0,0-1 0,0 1 0,0 0 1,0 0-1,-1 1 0,0-1 0,0 0 0,0 1 1,0-1-1,-1 1 0,2 5 0,17 66 92,4 15 106,-22-80-171,-1 1 0,0-1 0,0 1 0,-1-1 0,-1 1 0,-2 12 0,3-19-12,-1-1 0,1 1-1,0-1 1,0 1-1,0-1 1,2 6 0,-1 2 46,0-7-43,-1 0-1,-1-1 0,1 1 1,-1-1-1,-1 7 0,-2 17 126,1-18 110,3-7-573,4-8-2891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5824,'0'0'10393,"-3"9"-9947,-15 70 849,17-74-1137,0 0 1,1 0-1,-1 1 0,1-1 1,0 0-1,0 1 0,1-1 0,0 0 1,0 1-1,0-1 0,2 6 1,-1-8-103,-1 0 0,0 0 1,1-1-1,-1 1 1,1-1-1,0 1 1,0-1-1,0 0 1,0 1-1,0-1 0,0 0 1,1-1-1,-1 1 1,1 0-1,-1-1 1,1 1-1,0-1 1,-1 0-1,1 0 0,0 0 1,4 1-1,7 1 147,0-1 0,0 0 0,1-1 0,27-2 0,-33 1-125,-1-1-1,0-1 1,0 0-1,0 0 1,0 0-1,0-1 1,0 0 0,-1-1-1,1 0 1,7-5-1,-11 7-26,-1-1 0,1 0-1,-1 0 1,1-1 0,-1 1 0,0-1-1,0 1 1,0-1 0,-1 0-1,0 0 1,1 0 0,-1 0 0,0-1-1,-1 1 1,1 0 0,-1-1-1,0 1 1,0-1 0,-1 0 0,1 1-1,-1-1 1,0 0 0,-1-6-1,0 5 1,0 1 0,0-1 0,-1 1 0,0 0 0,0-1 0,0 1 0,-1 0-1,0 0 1,0 0 0,0 1 0,0-1 0,-1 1 0,0 0 0,0 0 0,0 0 0,0 0-1,-1 1 1,-9-6 0,7 4-7,2 3 41,1-1-1,-1 0 1,1 1-1,-1 0 1,-6-1-1,9 2-53,-1 1-1,1 0 0,-1 0 0,1 0 0,-1 0 1,1 0-1,-1 0 0,0 1 0,1-1 1,-1 1-1,1 0 0,-5 2 0,6-3-41,1 1-1,-1-1 1,1 1-1,-1-1 1,0 1-1,1-1 1,-1 0 0,0 1-1,0-1 1,1 0-1,-1 0 1,0 0-1,0 0 1,1 1-1,-1-1 1,0 0 0,0 0-1,1-1 1,-1 1-1,0 0 1,0 0-1,1 0 1,-1 0-1,0-1 1,0 1-1,1 0 1,-2-1 0,1 0-130,1-1 0,0 1 0,0 0 0,0 0 0,0-1 0,0 1 0,0 0 0,0 0 0,0 0 0,0-1 0,0 1 0,1-2 0,1-6-1948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4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6128,'0'0'10999,"9"9"-10644,3 2-206,0 1 0,-2 1 0,1 0 0,-2 0 0,1 1-1,-2 0 1,0 0 0,8 21 0,7 36 527,26 69 504,-28-83-575,-3 1 0,11 60 1,-6-21 119,-4-2 25,-13-61-468,-2-12-42,-2-13 58,0 0-1,0 0 1,-1 13 448,-1-23-714,0 0 1,1-1-1,-1 1 0,0 0 0,0 0 1,1 0-1,-1 0 0,1-1 1,-1 1-1,1 0 0,-1 0 1,1 0-1,0 0 0,1-1 1,3-6 30,5-14 48,10-31-1,-12 30-52,17-34 0,58-86 149,-33 57 3,100-133 0,-58 91-48,-79 110-145,-9 14-11,-1 0 0,1-1 0,-1 0 0,-1 0 0,1 0 0,3-8 0,-4 7-7,-2 5 0,1 1 0,-1-1 0,0 0 1,1 0-1,-1 0 0,0 0 0,0 0 0,0 0 0,1 0 0,-1 0 1,0 0-1,0 0 0,0 0 0,-1 0 0,1 0 0,0 0 0,0 0 0,-1 0 1,1 0-1,0 1 0,-1-1 0,1 0 0,-1 0 0,1 0 0,-1 0 0,1 1 1,-1-1-1,1 0 0,-1 0 0,0 1 0,0-1 0,1 0 0,-3 0 0,-1-3-9,0 0 0,-1 1-1,0 0 1,0 0-1,0 0 1,0 0 0,0 1-1,0-1 1,-1 2-1,1-1 1,-1 0 0,1 1-1,-1 0 1,-6 0-1,-9 0-8,0 1-1,-33 4 0,-8 0 2,-16-3 13,-1 3-1,-95 17 1,167-20 5,0 0-1,0-1 1,-1 0-1,1 0 1,0-1-1,0 0 1,0 0 0,-9-3-1,6 0-36,6 2-14,-1 0 1,1 1-1,-1-1 0,1 1 0,-1 0 0,0 0 0,1 0 0,-1 1 0,0 0 0,0-1 0,0 2 0,1-1 0,-1 1 0,-5 0 0,-8 10-126,3-3-3553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4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7328,'0'0'11775,"11"-5"-11227,8-2-322,-1-2 215,1 2 1,21-5 0,60-10 1301,-69 16-1418,1 1 0,-1 2 0,36 1 0,-6-1 11,-33 2-167,0 2 0,0 0 0,38 7 0,91 13 597,-131-16-243,0-2 0,33 1 0,-58-4-504,-1 0-1,1 0 0,-1 0 0,1 0 0,-1 0 0,1 0 0,-1 0 0,1-1 1,-1 1-1,0 0 0,1 0 0,-1 0 0,1-1 0,-1 1 0,0 0 0,1-1 0,-1 1 1,1 0-1,-1-1 0,0 1 0,0 0 0,1-1 0,-1 1 0,0-1 0,0 1 0,1-1 1,-1 1-1,0 0 0,0-1 0,0 1 0,0-1 0,0 1 0,1-1 0,-1 1 0,0-1 1,0 1-1,0-1 0,-1 1 0,1-2 0,-4-20-1265,2 16-1408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6016,'0'0'9420,"8"-11"-8815,1-3-415,8-11 791,28-34 1,-40 53-754,1-1-1,-1 2 1,1-1-1,0 1 1,1 0-1,-1 0 1,1 1-1,0-1 1,0 1-1,10-3 1,-15 5-132,1 1 0,0-1 0,-1 1 0,1-1 0,-1 0 0,5-4 0,-6 4-31,1 0 0,0 0 0,0 1-1,-1-1 1,1 1 0,0 0 0,0-1 0,0 1 0,0 0 0,0 0 0,1 0-1,-1 1 1,0-1 0,3 0 0,-4 1-28,0 1 0,0 0-1,0-1 1,0 1 0,0 0 0,0-1-1,0 1 1,0 0 0,0 0 0,0 0-1,-1 0 1,1 0 0,0 0 0,-1 0 0,1 0-1,-1 0 1,1 2 0,10 23 297,-2 4-80,-2 0-1,4 33 1,4 17 150,-13-72-350,-1 0 2,1-1 1,-1 0-1,1 0 0,0 0 1,1 0-1,0-1 0,0 1 1,0-1-1,1 0 1,0 1-1,0-2 0,1 1 1,5 6-1,-4-7 16,0 1 0,0-1 1,0-1-1,0 1 0,12 6 1,-16-11-53,0 1 1,0 0 0,0-1 0,0 1 0,0-1-1,0 0 1,0 1 0,0-1 0,0 0 0,0 0-1,0 0 1,0-1 0,0 1 0,0 0 0,-1-1-1,1 1 1,0-1 0,0 0 0,0 1 0,0-1-1,-1 0 1,1 0 0,0 0 0,-1-1-1,1 1 1,-1 0 0,3-3 0,4-4 57,-2 0 0,1 0 0,-1-1 0,0 0-1,-1 0 1,0 0 0,6-16 0,-1-4 65,7-38 0,-5 20 36,8-42 133,12-38 138,-30 124-429,-1 1 0,1-1 0,0 1-1,-1-1 1,1 1 0,0 0-1,1-1 1,-1 1 0,0 0 0,1 1-1,3-4 1,9-6 62,-12 8-68,0 0 0,0 1 0,0-1 0,0 1 0,1 0 0,-1 0 0,0 0 0,1 1 0,0-1 0,-1 1-1,1 0 1,0 0 0,0 0 0,0 1 0,4-1 0,5 1 17,-1 0-1,0 1 1,18 4-1,-16-2-10,-2 0 32,0 1 1,0 0 0,0 0 0,-1 2-1,1-1 1,14 11 0,-12-3 238,-11-8-161,-11-8-140,-4-1-3810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4816,'0'0'17330,"-8"11"-17126,-23 26-26,-46 59 601,72-87-651,0 0 0,0 1 0,-4 12 0,-4 10 307,12-31-399,1 0 1,-1 0-1,1 0 1,-1 1 0,1-1-1,-1 0 1,1 1-1,0-1 1,-1 0-1,1 1 1,0-1-1,0 0 1,0 1-1,0-1 1,0 0-1,0 1 1,1-1-1,-1 0 1,0 1-1,1-1 1,-1 0-1,1 1 1,0 1-1,1-2-3,-1 1 0,1 0-1,0-1 1,-1 1 0,1-1-1,0 0 1,0 0 0,0 1 0,0-1-1,0 0 1,0-1 0,0 1-1,3 1 1,3 0 25,0-1 0,1 1-1,-1-1 1,1-1 0,-1 1 0,17-3 0,6-4 245,0-1 1,51-20-1,-71 18 86,-2 2-4455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10952,'0'0'10986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5416,'0'0'12967,"10"10"-12431,31 35-30,-38-41-418,0 1-1,0 0 1,-1 0 0,1 0 0,-1 0-1,-1 0 1,1 0 0,-1 1 0,1-1-1,-1 0 1,0 8 0,2 10 308,5 40 733,-6-46-600,-1-1 0,6 19 0,-7-30-332,1 0 0,-1-1-1,-1 1 1,1 0 0,-1-1 0,1 1 0,-2 0 0,1-1 0,0 1-1,-4 6 1,1-16-1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5720,'0'0'15137,"10"-8"-14887,30-23-14,-38 30-52,0 0-1,-1 0 0,1 0 0,-1 0 0,1 0 1,0 1-1,0-1 0,0 0 0,-1 1 0,1-1 1,0 1-1,0 0 0,0-1 0,0 1 1,2 0-1,-4 0-157,1 0-1,-1 0 1,0 0 0,1 0 0,-1 0-1,0 0 1,1 0 0,-1 0 0,1 0-1,-1 0 1,0 0 0,1 0 0,-1 0-1,0 0 1,1 0 0,-1-1 0,0 1-1,1 0 1,-1 0 0,0 0 0,1-1-1,-1 1 1,0 0 0,0 0 0,1-1-1,-1 1 1,0 0 0,0-1 0,1 1-1,-1 0 1,0-1 0,0 1 0,0 0-1,0-1 1,0 1 0,0-1 0,1 1-1,-1 0 1,0-1 0,0 1 0,0 0-1,0-1 1,0 1 0,0-1 0,-1 1-1,1 0 1,0-1 0,0 1 0,0 0-1,0-1 1,-1 0 0,1 2-4,0 0-1,-1 0 1,1 1-1,-1-1 1,1-1 0,-1 1-1,1 0 1,-1 0 0,0 0-1,1 0 1,-1 0 0,0 0-1,0-1 1,0 1 0,0 0-1,1-1 1,-1 1-1,-2 0 1,2 0 1,-1 0 0,1-1 0,0 1 0,0 0 0,0 0-1,0 0 1,0 0 0,0 0 0,0 0 0,0 0 0,0 0 0,1 0 0,-1 1 0,0 1 0,-3 6 380,0-10 289,-5-1-69,9 2-616,0 0 1,0 0-1,-1 0 0,1 0 0,0 0 1,-1 0-1,1 0 0,0 0 0,-1 0 1,1 0-1,0 1 0,0-1 0,-1 0 0,1 0 1,0 0-1,0 0 0,-1 0 0,1 1 1,0-1-1,0 0 0,-1 0 0,1 1 1,0-1-1,0 0 0,0 0 0,0 1 1,-1-1-1,1 0 0,0 0 0,0 1 0,0-1 1,0 0-1,0 1 0,0-1 0,0 0 1,0 1-1,0-1 0,0 0 0,0 0 1,0 1-1,0-1 0,0 0 0,0 1 1,0-1-1,0 0 0,0 1 0,0-1 0,0 0 1,1 1-1,-1 6 7,-15-2 175,10-6-233,16-8 18,50-36-1469,-51 37-809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7:51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5624,'0'0'17855,"18"7"-17500,-10-4-304,11 5 64,0-1 0,0-1 0,0 0-1,1-2 1,21 3 0,220 9 1694,-198-9-1293,-48-4-255,1-2 1,0 1-1,22-2 0,-31-1-159,3-2 507,-15-13-313,-23-48-416,20 39-3612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6114-A0DC-61A9-7D9A-9A202A309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83140-0543-CB55-C835-8114679C2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EEDD9-0619-621B-57E7-C2AA9906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C4B5-3F00-093C-E2EE-06082643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A9CE0-82E0-1B97-F6E8-05FCB00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0AA7-E73A-1DBA-D582-63AF53E8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DDF9F-D1FD-B3E0-212A-8FB62BB1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B4D69-62BB-4DEC-BF52-5C872C4B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A78A-33AC-BD0B-C97D-AC9F85F6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A4D1-618E-EE9B-409C-F833D631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63B19-3AFC-ED83-DEB7-550B1DBF6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BE4D9-1A5D-5318-0CA3-3ED5FF88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99AD-1048-925E-FCCB-3838309B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D4730-EA9F-850E-4B28-FA4C0B78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4C38-61E6-3636-46EE-DF50C39C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3D5-0C1E-D5AB-FE69-B1ED796B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59D2F-33BF-D4CC-2E67-BA67FDC9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B5B76-6357-AA22-B74D-C22AEC59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CE254-DABA-F547-0354-53146964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A6A9-255C-CC33-BAC9-18E15429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2A45-D677-4077-CA92-4CC7FE39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35D80-7995-49E1-A1CD-71328A727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EA694-8949-CE4D-D571-03B07B7F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7ED5-6C6C-0D2C-8B53-B861A746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E28E-E87D-0862-B165-EE2BF17F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7F9A-CE32-B411-4823-938886E2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AD26-5505-A719-9AC5-4DF31C9AF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198A8-89ED-151B-E129-0202C3C80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E439A-F025-3934-146B-82DD44DA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2ADD1-7C04-E079-74A5-765F0E80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B576C-93F8-E083-D1CD-578FC112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4C96-BA34-CBCA-2B99-805EF283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FDC58-25F7-F933-3935-9666A8D3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A7F20-72CE-41FB-FB97-BA3C496FD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0C710-BFEE-2A36-B8D9-3F62E273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F03D0-FA01-59E7-ED56-98CAE6692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A986F-5478-6B88-737A-76466C24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9B1D1-BF8C-D55D-B0AE-77DC72E1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70AD5-4C00-C2A5-863E-D3617FC6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FCA4-9571-466F-5DE8-EC09CA1B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C78A3-B099-EA77-7FDA-D31EC09A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33464-E064-9CD6-0204-68C6BA04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25C53-D7D4-2562-9F16-C754B9A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7E535-E5CA-3BF7-9D5E-AEB416E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712DF-7C9E-7C31-AF9A-9B77A9D1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0516D-C6C3-4F39-D423-40028249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6000-0BBE-B7B0-7FF5-6A173E10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EEF3-C1E6-1E15-6762-D6682AB8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1CEB4-576C-CDD1-7156-72B52533B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CC528-5E72-7D4A-F132-49BAE610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09366-CC1B-78C8-613F-2FF9CE3B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AFE3E-3F16-E32B-9D32-E295AC37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F04C-7944-CFF1-C24C-10B4F5AD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9B371-65ED-10F0-BD3B-BB04EC7A2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B2261-0389-4C74-2F66-8584C4358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9DDF2-2DAC-5235-6951-94463A2F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A20B7-62BA-78AB-26E9-CE439D71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C6BEC-FD94-0A48-E210-D7D87C97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22657-52BC-CE0E-BC7F-47766316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DD6CF-D676-1C80-FDA2-C844CC5D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2C8A3-8D49-EB0E-1FD6-CB29AE21F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591F1-0778-47A1-AAF7-7840E95A7A4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A939-46F5-B7CD-BB16-1C83B7E1B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DAB7-A105-0C62-470E-D3A34DC30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ECA00-B626-422C-8F79-8203758C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0.xml"/><Relationship Id="rId21" Type="http://schemas.openxmlformats.org/officeDocument/2006/relationships/image" Target="../media/image1279.png"/><Relationship Id="rId42" Type="http://schemas.openxmlformats.org/officeDocument/2006/relationships/customXml" Target="../ink/ink1392.xml"/><Relationship Id="rId63" Type="http://schemas.openxmlformats.org/officeDocument/2006/relationships/image" Target="../media/image1299.png"/><Relationship Id="rId84" Type="http://schemas.openxmlformats.org/officeDocument/2006/relationships/customXml" Target="../ink/ink1413.xml"/><Relationship Id="rId138" Type="http://schemas.openxmlformats.org/officeDocument/2006/relationships/image" Target="../media/image1336.png"/><Relationship Id="rId159" Type="http://schemas.openxmlformats.org/officeDocument/2006/relationships/customXml" Target="../ink/ink1451.xml"/><Relationship Id="rId170" Type="http://schemas.openxmlformats.org/officeDocument/2006/relationships/image" Target="../media/image1351.png"/><Relationship Id="rId191" Type="http://schemas.openxmlformats.org/officeDocument/2006/relationships/customXml" Target="../ink/ink1467.xml"/><Relationship Id="rId205" Type="http://schemas.openxmlformats.org/officeDocument/2006/relationships/image" Target="../media/image1367.png"/><Relationship Id="rId226" Type="http://schemas.openxmlformats.org/officeDocument/2006/relationships/customXml" Target="../ink/ink1485.xml"/><Relationship Id="rId107" Type="http://schemas.openxmlformats.org/officeDocument/2006/relationships/customXml" Target="../ink/ink1425.xml"/><Relationship Id="rId11" Type="http://schemas.openxmlformats.org/officeDocument/2006/relationships/image" Target="../media/image1274.png"/><Relationship Id="rId32" Type="http://schemas.openxmlformats.org/officeDocument/2006/relationships/customXml" Target="../ink/ink1387.xml"/><Relationship Id="rId53" Type="http://schemas.openxmlformats.org/officeDocument/2006/relationships/image" Target="../media/image203.png"/><Relationship Id="rId74" Type="http://schemas.openxmlformats.org/officeDocument/2006/relationships/customXml" Target="../ink/ink1408.xml"/><Relationship Id="rId128" Type="http://schemas.openxmlformats.org/officeDocument/2006/relationships/image" Target="../media/image1331.png"/><Relationship Id="rId149" Type="http://schemas.openxmlformats.org/officeDocument/2006/relationships/customXml" Target="../ink/ink1446.xml"/><Relationship Id="rId5" Type="http://schemas.openxmlformats.org/officeDocument/2006/relationships/image" Target="../media/image1271.png"/><Relationship Id="rId95" Type="http://schemas.openxmlformats.org/officeDocument/2006/relationships/customXml" Target="../ink/ink1419.xml"/><Relationship Id="rId160" Type="http://schemas.openxmlformats.org/officeDocument/2006/relationships/image" Target="../media/image1346.png"/><Relationship Id="rId181" Type="http://schemas.openxmlformats.org/officeDocument/2006/relationships/customXml" Target="../ink/ink1462.xml"/><Relationship Id="rId216" Type="http://schemas.openxmlformats.org/officeDocument/2006/relationships/customXml" Target="../ink/ink1480.xml"/><Relationship Id="rId22" Type="http://schemas.openxmlformats.org/officeDocument/2006/relationships/customXml" Target="../ink/ink1382.xml"/><Relationship Id="rId43" Type="http://schemas.openxmlformats.org/officeDocument/2006/relationships/image" Target="../media/image1290.png"/><Relationship Id="rId64" Type="http://schemas.openxmlformats.org/officeDocument/2006/relationships/customXml" Target="../ink/ink1403.xml"/><Relationship Id="rId118" Type="http://schemas.openxmlformats.org/officeDocument/2006/relationships/image" Target="../media/image1326.png"/><Relationship Id="rId139" Type="http://schemas.openxmlformats.org/officeDocument/2006/relationships/customXml" Target="../ink/ink1441.xml"/><Relationship Id="rId85" Type="http://schemas.openxmlformats.org/officeDocument/2006/relationships/image" Target="../media/image1310.png"/><Relationship Id="rId150" Type="http://schemas.openxmlformats.org/officeDocument/2006/relationships/image" Target="../media/image1341.png"/><Relationship Id="rId171" Type="http://schemas.openxmlformats.org/officeDocument/2006/relationships/customXml" Target="../ink/ink1457.xml"/><Relationship Id="rId192" Type="http://schemas.openxmlformats.org/officeDocument/2006/relationships/image" Target="../media/image7.png"/><Relationship Id="rId206" Type="http://schemas.openxmlformats.org/officeDocument/2006/relationships/customXml" Target="../ink/ink1475.xml"/><Relationship Id="rId227" Type="http://schemas.openxmlformats.org/officeDocument/2006/relationships/image" Target="../media/image1378.png"/><Relationship Id="rId12" Type="http://schemas.openxmlformats.org/officeDocument/2006/relationships/customXml" Target="../ink/ink1377.xml"/><Relationship Id="rId33" Type="http://schemas.openxmlformats.org/officeDocument/2006/relationships/image" Target="../media/image1285.png"/><Relationship Id="rId108" Type="http://schemas.openxmlformats.org/officeDocument/2006/relationships/image" Target="../media/image1321.png"/><Relationship Id="rId129" Type="http://schemas.openxmlformats.org/officeDocument/2006/relationships/customXml" Target="../ink/ink1436.xml"/><Relationship Id="rId54" Type="http://schemas.openxmlformats.org/officeDocument/2006/relationships/customXml" Target="../ink/ink1398.xml"/><Relationship Id="rId75" Type="http://schemas.openxmlformats.org/officeDocument/2006/relationships/image" Target="../media/image1305.png"/><Relationship Id="rId96" Type="http://schemas.openxmlformats.org/officeDocument/2006/relationships/image" Target="../media/image1315.png"/><Relationship Id="rId140" Type="http://schemas.openxmlformats.org/officeDocument/2006/relationships/image" Target="../media/image1337.png"/><Relationship Id="rId161" Type="http://schemas.openxmlformats.org/officeDocument/2006/relationships/customXml" Target="../ink/ink1452.xml"/><Relationship Id="rId182" Type="http://schemas.openxmlformats.org/officeDocument/2006/relationships/image" Target="../media/image1357.png"/><Relationship Id="rId217" Type="http://schemas.openxmlformats.org/officeDocument/2006/relationships/image" Target="../media/image1373.png"/><Relationship Id="rId6" Type="http://schemas.openxmlformats.org/officeDocument/2006/relationships/customXml" Target="../ink/ink1374.xml"/><Relationship Id="rId23" Type="http://schemas.openxmlformats.org/officeDocument/2006/relationships/image" Target="../media/image1280.png"/><Relationship Id="rId119" Type="http://schemas.openxmlformats.org/officeDocument/2006/relationships/customXml" Target="../ink/ink1431.xml"/><Relationship Id="rId44" Type="http://schemas.openxmlformats.org/officeDocument/2006/relationships/customXml" Target="../ink/ink1393.xml"/><Relationship Id="rId65" Type="http://schemas.openxmlformats.org/officeDocument/2006/relationships/image" Target="../media/image1300.png"/><Relationship Id="rId86" Type="http://schemas.openxmlformats.org/officeDocument/2006/relationships/customXml" Target="../ink/ink1414.xml"/><Relationship Id="rId130" Type="http://schemas.openxmlformats.org/officeDocument/2006/relationships/image" Target="../media/image1332.png"/><Relationship Id="rId151" Type="http://schemas.openxmlformats.org/officeDocument/2006/relationships/customXml" Target="../ink/ink1447.xml"/><Relationship Id="rId172" Type="http://schemas.openxmlformats.org/officeDocument/2006/relationships/image" Target="../media/image1352.png"/><Relationship Id="rId193" Type="http://schemas.openxmlformats.org/officeDocument/2006/relationships/customXml" Target="../ink/ink1468.xml"/><Relationship Id="rId207" Type="http://schemas.openxmlformats.org/officeDocument/2006/relationships/image" Target="../media/image1368.png"/><Relationship Id="rId228" Type="http://schemas.openxmlformats.org/officeDocument/2006/relationships/customXml" Target="../ink/ink1486.xml"/><Relationship Id="rId13" Type="http://schemas.openxmlformats.org/officeDocument/2006/relationships/image" Target="../media/image1275.png"/><Relationship Id="rId109" Type="http://schemas.openxmlformats.org/officeDocument/2006/relationships/customXml" Target="../ink/ink1426.xml"/><Relationship Id="rId34" Type="http://schemas.openxmlformats.org/officeDocument/2006/relationships/customXml" Target="../ink/ink1388.xml"/><Relationship Id="rId55" Type="http://schemas.openxmlformats.org/officeDocument/2006/relationships/image" Target="../media/image1295.png"/><Relationship Id="rId76" Type="http://schemas.openxmlformats.org/officeDocument/2006/relationships/customXml" Target="../ink/ink1409.xml"/><Relationship Id="rId97" Type="http://schemas.openxmlformats.org/officeDocument/2006/relationships/customXml" Target="../ink/ink1420.xml"/><Relationship Id="rId120" Type="http://schemas.openxmlformats.org/officeDocument/2006/relationships/image" Target="../media/image1327.png"/><Relationship Id="rId141" Type="http://schemas.openxmlformats.org/officeDocument/2006/relationships/customXml" Target="../ink/ink1442.xml"/><Relationship Id="rId7" Type="http://schemas.openxmlformats.org/officeDocument/2006/relationships/image" Target="../media/image1272.png"/><Relationship Id="rId162" Type="http://schemas.openxmlformats.org/officeDocument/2006/relationships/image" Target="../media/image1347.png"/><Relationship Id="rId183" Type="http://schemas.openxmlformats.org/officeDocument/2006/relationships/customXml" Target="../ink/ink1463.xml"/><Relationship Id="rId218" Type="http://schemas.openxmlformats.org/officeDocument/2006/relationships/customXml" Target="../ink/ink1481.xml"/><Relationship Id="rId24" Type="http://schemas.openxmlformats.org/officeDocument/2006/relationships/customXml" Target="../ink/ink1383.xml"/><Relationship Id="rId45" Type="http://schemas.openxmlformats.org/officeDocument/2006/relationships/image" Target="../media/image1291.png"/><Relationship Id="rId66" Type="http://schemas.openxmlformats.org/officeDocument/2006/relationships/customXml" Target="../ink/ink1404.xml"/><Relationship Id="rId87" Type="http://schemas.openxmlformats.org/officeDocument/2006/relationships/image" Target="../media/image1311.png"/><Relationship Id="rId110" Type="http://schemas.openxmlformats.org/officeDocument/2006/relationships/image" Target="../media/image1322.png"/><Relationship Id="rId131" Type="http://schemas.openxmlformats.org/officeDocument/2006/relationships/customXml" Target="../ink/ink1437.xml"/><Relationship Id="rId152" Type="http://schemas.openxmlformats.org/officeDocument/2006/relationships/image" Target="../media/image1342.png"/><Relationship Id="rId173" Type="http://schemas.openxmlformats.org/officeDocument/2006/relationships/customXml" Target="../ink/ink1458.xml"/><Relationship Id="rId194" Type="http://schemas.openxmlformats.org/officeDocument/2006/relationships/image" Target="../media/image1362.png"/><Relationship Id="rId208" Type="http://schemas.openxmlformats.org/officeDocument/2006/relationships/customXml" Target="../ink/ink1476.xml"/><Relationship Id="rId229" Type="http://schemas.openxmlformats.org/officeDocument/2006/relationships/image" Target="../media/image1379.png"/><Relationship Id="rId14" Type="http://schemas.openxmlformats.org/officeDocument/2006/relationships/customXml" Target="../ink/ink1378.xml"/><Relationship Id="rId35" Type="http://schemas.openxmlformats.org/officeDocument/2006/relationships/image" Target="../media/image1286.png"/><Relationship Id="rId56" Type="http://schemas.openxmlformats.org/officeDocument/2006/relationships/customXml" Target="../ink/ink1399.xml"/><Relationship Id="rId77" Type="http://schemas.openxmlformats.org/officeDocument/2006/relationships/image" Target="../media/image1306.png"/><Relationship Id="rId100" Type="http://schemas.openxmlformats.org/officeDocument/2006/relationships/image" Target="../media/image1317.png"/><Relationship Id="rId8" Type="http://schemas.openxmlformats.org/officeDocument/2006/relationships/customXml" Target="../ink/ink1375.xml"/><Relationship Id="rId98" Type="http://schemas.openxmlformats.org/officeDocument/2006/relationships/image" Target="../media/image1316.png"/><Relationship Id="rId121" Type="http://schemas.openxmlformats.org/officeDocument/2006/relationships/customXml" Target="../ink/ink1432.xml"/><Relationship Id="rId142" Type="http://schemas.openxmlformats.org/officeDocument/2006/relationships/image" Target="../media/image1338.png"/><Relationship Id="rId163" Type="http://schemas.openxmlformats.org/officeDocument/2006/relationships/customXml" Target="../ink/ink1453.xml"/><Relationship Id="rId184" Type="http://schemas.openxmlformats.org/officeDocument/2006/relationships/image" Target="../media/image1358.png"/><Relationship Id="rId219" Type="http://schemas.openxmlformats.org/officeDocument/2006/relationships/image" Target="../media/image1374.png"/><Relationship Id="rId230" Type="http://schemas.openxmlformats.org/officeDocument/2006/relationships/customXml" Target="../ink/ink1487.xml"/><Relationship Id="rId25" Type="http://schemas.openxmlformats.org/officeDocument/2006/relationships/image" Target="../media/image1281.png"/><Relationship Id="rId46" Type="http://schemas.openxmlformats.org/officeDocument/2006/relationships/customXml" Target="../ink/ink1394.xml"/><Relationship Id="rId67" Type="http://schemas.openxmlformats.org/officeDocument/2006/relationships/image" Target="../media/image1301.png"/><Relationship Id="rId20" Type="http://schemas.openxmlformats.org/officeDocument/2006/relationships/customXml" Target="../ink/ink1381.xml"/><Relationship Id="rId41" Type="http://schemas.openxmlformats.org/officeDocument/2006/relationships/image" Target="../media/image1289.png"/><Relationship Id="rId62" Type="http://schemas.openxmlformats.org/officeDocument/2006/relationships/customXml" Target="../ink/ink1402.xml"/><Relationship Id="rId83" Type="http://schemas.openxmlformats.org/officeDocument/2006/relationships/image" Target="../media/image1309.png"/><Relationship Id="rId88" Type="http://schemas.openxmlformats.org/officeDocument/2006/relationships/customXml" Target="../ink/ink1415.xml"/><Relationship Id="rId111" Type="http://schemas.openxmlformats.org/officeDocument/2006/relationships/customXml" Target="../ink/ink1427.xml"/><Relationship Id="rId132" Type="http://schemas.openxmlformats.org/officeDocument/2006/relationships/image" Target="../media/image1333.png"/><Relationship Id="rId153" Type="http://schemas.openxmlformats.org/officeDocument/2006/relationships/customXml" Target="../ink/ink1448.xml"/><Relationship Id="rId174" Type="http://schemas.openxmlformats.org/officeDocument/2006/relationships/image" Target="../media/image1353.png"/><Relationship Id="rId179" Type="http://schemas.openxmlformats.org/officeDocument/2006/relationships/customXml" Target="../ink/ink1461.xml"/><Relationship Id="rId195" Type="http://schemas.openxmlformats.org/officeDocument/2006/relationships/customXml" Target="../ink/ink1469.xml"/><Relationship Id="rId209" Type="http://schemas.openxmlformats.org/officeDocument/2006/relationships/image" Target="../media/image1369.png"/><Relationship Id="rId190" Type="http://schemas.openxmlformats.org/officeDocument/2006/relationships/image" Target="../media/image1361.png"/><Relationship Id="rId204" Type="http://schemas.openxmlformats.org/officeDocument/2006/relationships/customXml" Target="../ink/ink1474.xml"/><Relationship Id="rId220" Type="http://schemas.openxmlformats.org/officeDocument/2006/relationships/customXml" Target="../ink/ink1482.xml"/><Relationship Id="rId225" Type="http://schemas.openxmlformats.org/officeDocument/2006/relationships/image" Target="../media/image1377.png"/><Relationship Id="rId15" Type="http://schemas.openxmlformats.org/officeDocument/2006/relationships/image" Target="../media/image1276.png"/><Relationship Id="rId36" Type="http://schemas.openxmlformats.org/officeDocument/2006/relationships/customXml" Target="../ink/ink1389.xml"/><Relationship Id="rId57" Type="http://schemas.openxmlformats.org/officeDocument/2006/relationships/image" Target="../media/image1296.png"/><Relationship Id="rId106" Type="http://schemas.openxmlformats.org/officeDocument/2006/relationships/image" Target="../media/image1320.png"/><Relationship Id="rId127" Type="http://schemas.openxmlformats.org/officeDocument/2006/relationships/customXml" Target="../ink/ink1435.xml"/><Relationship Id="rId10" Type="http://schemas.openxmlformats.org/officeDocument/2006/relationships/customXml" Target="../ink/ink1376.xml"/><Relationship Id="rId31" Type="http://schemas.openxmlformats.org/officeDocument/2006/relationships/image" Target="../media/image1284.png"/><Relationship Id="rId52" Type="http://schemas.openxmlformats.org/officeDocument/2006/relationships/customXml" Target="../ink/ink1397.xml"/><Relationship Id="rId73" Type="http://schemas.openxmlformats.org/officeDocument/2006/relationships/image" Target="../media/image1304.png"/><Relationship Id="rId78" Type="http://schemas.openxmlformats.org/officeDocument/2006/relationships/customXml" Target="../ink/ink1410.xml"/><Relationship Id="rId94" Type="http://schemas.openxmlformats.org/officeDocument/2006/relationships/image" Target="../media/image1314.png"/><Relationship Id="rId99" Type="http://schemas.openxmlformats.org/officeDocument/2006/relationships/customXml" Target="../ink/ink1421.xml"/><Relationship Id="rId101" Type="http://schemas.openxmlformats.org/officeDocument/2006/relationships/customXml" Target="../ink/ink1422.xml"/><Relationship Id="rId122" Type="http://schemas.openxmlformats.org/officeDocument/2006/relationships/image" Target="../media/image1328.png"/><Relationship Id="rId143" Type="http://schemas.openxmlformats.org/officeDocument/2006/relationships/customXml" Target="../ink/ink1443.xml"/><Relationship Id="rId148" Type="http://schemas.openxmlformats.org/officeDocument/2006/relationships/image" Target="../media/image1340.png"/><Relationship Id="rId164" Type="http://schemas.openxmlformats.org/officeDocument/2006/relationships/image" Target="../media/image1348.png"/><Relationship Id="rId169" Type="http://schemas.openxmlformats.org/officeDocument/2006/relationships/customXml" Target="../ink/ink1456.xml"/><Relationship Id="rId185" Type="http://schemas.openxmlformats.org/officeDocument/2006/relationships/customXml" Target="../ink/ink1464.xml"/><Relationship Id="rId4" Type="http://schemas.openxmlformats.org/officeDocument/2006/relationships/customXml" Target="../ink/ink1373.xml"/><Relationship Id="rId9" Type="http://schemas.openxmlformats.org/officeDocument/2006/relationships/image" Target="../media/image1273.png"/><Relationship Id="rId180" Type="http://schemas.openxmlformats.org/officeDocument/2006/relationships/image" Target="../media/image1356.png"/><Relationship Id="rId210" Type="http://schemas.openxmlformats.org/officeDocument/2006/relationships/customXml" Target="../ink/ink1477.xml"/><Relationship Id="rId215" Type="http://schemas.openxmlformats.org/officeDocument/2006/relationships/image" Target="../media/image1372.png"/><Relationship Id="rId26" Type="http://schemas.openxmlformats.org/officeDocument/2006/relationships/customXml" Target="../ink/ink1384.xml"/><Relationship Id="rId231" Type="http://schemas.openxmlformats.org/officeDocument/2006/relationships/image" Target="../media/image1380.png"/><Relationship Id="rId47" Type="http://schemas.openxmlformats.org/officeDocument/2006/relationships/image" Target="../media/image1292.png"/><Relationship Id="rId68" Type="http://schemas.openxmlformats.org/officeDocument/2006/relationships/customXml" Target="../ink/ink1405.xml"/><Relationship Id="rId89" Type="http://schemas.openxmlformats.org/officeDocument/2006/relationships/customXml" Target="../ink/ink1416.xml"/><Relationship Id="rId112" Type="http://schemas.openxmlformats.org/officeDocument/2006/relationships/image" Target="../media/image1323.png"/><Relationship Id="rId133" Type="http://schemas.openxmlformats.org/officeDocument/2006/relationships/customXml" Target="../ink/ink1438.xml"/><Relationship Id="rId154" Type="http://schemas.openxmlformats.org/officeDocument/2006/relationships/image" Target="../media/image1343.png"/><Relationship Id="rId175" Type="http://schemas.openxmlformats.org/officeDocument/2006/relationships/customXml" Target="../ink/ink1459.xml"/><Relationship Id="rId196" Type="http://schemas.openxmlformats.org/officeDocument/2006/relationships/image" Target="../media/image1363.png"/><Relationship Id="rId200" Type="http://schemas.openxmlformats.org/officeDocument/2006/relationships/customXml" Target="../ink/ink1472.xml"/><Relationship Id="rId16" Type="http://schemas.openxmlformats.org/officeDocument/2006/relationships/customXml" Target="../ink/ink1379.xml"/><Relationship Id="rId221" Type="http://schemas.openxmlformats.org/officeDocument/2006/relationships/image" Target="../media/image1375.png"/><Relationship Id="rId37" Type="http://schemas.openxmlformats.org/officeDocument/2006/relationships/image" Target="../media/image1287.png"/><Relationship Id="rId58" Type="http://schemas.openxmlformats.org/officeDocument/2006/relationships/customXml" Target="../ink/ink1400.xml"/><Relationship Id="rId79" Type="http://schemas.openxmlformats.org/officeDocument/2006/relationships/image" Target="../media/image1307.png"/><Relationship Id="rId102" Type="http://schemas.openxmlformats.org/officeDocument/2006/relationships/image" Target="../media/image1318.png"/><Relationship Id="rId123" Type="http://schemas.openxmlformats.org/officeDocument/2006/relationships/customXml" Target="../ink/ink1433.xml"/><Relationship Id="rId144" Type="http://schemas.openxmlformats.org/officeDocument/2006/relationships/image" Target="../media/image296.png"/><Relationship Id="rId90" Type="http://schemas.openxmlformats.org/officeDocument/2006/relationships/image" Target="../media/image1312.png"/><Relationship Id="rId165" Type="http://schemas.openxmlformats.org/officeDocument/2006/relationships/customXml" Target="../ink/ink1454.xml"/><Relationship Id="rId186" Type="http://schemas.openxmlformats.org/officeDocument/2006/relationships/image" Target="../media/image1359.png"/><Relationship Id="rId211" Type="http://schemas.openxmlformats.org/officeDocument/2006/relationships/image" Target="../media/image1370.png"/><Relationship Id="rId232" Type="http://schemas.openxmlformats.org/officeDocument/2006/relationships/customXml" Target="../ink/ink1488.xml"/><Relationship Id="rId27" Type="http://schemas.openxmlformats.org/officeDocument/2006/relationships/image" Target="../media/image1282.png"/><Relationship Id="rId48" Type="http://schemas.openxmlformats.org/officeDocument/2006/relationships/customXml" Target="../ink/ink1395.xml"/><Relationship Id="rId69" Type="http://schemas.openxmlformats.org/officeDocument/2006/relationships/image" Target="../media/image1302.png"/><Relationship Id="rId113" Type="http://schemas.openxmlformats.org/officeDocument/2006/relationships/customXml" Target="../ink/ink1428.xml"/><Relationship Id="rId134" Type="http://schemas.openxmlformats.org/officeDocument/2006/relationships/image" Target="../media/image1334.png"/><Relationship Id="rId80" Type="http://schemas.openxmlformats.org/officeDocument/2006/relationships/customXml" Target="../ink/ink1411.xml"/><Relationship Id="rId155" Type="http://schemas.openxmlformats.org/officeDocument/2006/relationships/customXml" Target="../ink/ink1449.xml"/><Relationship Id="rId176" Type="http://schemas.openxmlformats.org/officeDocument/2006/relationships/image" Target="../media/image1354.png"/><Relationship Id="rId197" Type="http://schemas.openxmlformats.org/officeDocument/2006/relationships/customXml" Target="../ink/ink1470.xml"/><Relationship Id="rId201" Type="http://schemas.openxmlformats.org/officeDocument/2006/relationships/image" Target="../media/image1365.png"/><Relationship Id="rId222" Type="http://schemas.openxmlformats.org/officeDocument/2006/relationships/customXml" Target="../ink/ink1483.xml"/><Relationship Id="rId17" Type="http://schemas.openxmlformats.org/officeDocument/2006/relationships/image" Target="../media/image1277.png"/><Relationship Id="rId38" Type="http://schemas.openxmlformats.org/officeDocument/2006/relationships/customXml" Target="../ink/ink1390.xml"/><Relationship Id="rId59" Type="http://schemas.openxmlformats.org/officeDocument/2006/relationships/image" Target="../media/image1297.png"/><Relationship Id="rId103" Type="http://schemas.openxmlformats.org/officeDocument/2006/relationships/customXml" Target="../ink/ink1423.xml"/><Relationship Id="rId124" Type="http://schemas.openxmlformats.org/officeDocument/2006/relationships/image" Target="../media/image1329.png"/><Relationship Id="rId70" Type="http://schemas.openxmlformats.org/officeDocument/2006/relationships/customXml" Target="../ink/ink1406.xml"/><Relationship Id="rId91" Type="http://schemas.openxmlformats.org/officeDocument/2006/relationships/customXml" Target="../ink/ink1417.xml"/><Relationship Id="rId145" Type="http://schemas.openxmlformats.org/officeDocument/2006/relationships/customXml" Target="../ink/ink1444.xml"/><Relationship Id="rId166" Type="http://schemas.openxmlformats.org/officeDocument/2006/relationships/image" Target="../media/image1349.png"/><Relationship Id="rId187" Type="http://schemas.openxmlformats.org/officeDocument/2006/relationships/customXml" Target="../ink/ink146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78.xml"/><Relationship Id="rId233" Type="http://schemas.openxmlformats.org/officeDocument/2006/relationships/image" Target="../media/image1381.png"/><Relationship Id="rId28" Type="http://schemas.openxmlformats.org/officeDocument/2006/relationships/customXml" Target="../ink/ink1385.xml"/><Relationship Id="rId49" Type="http://schemas.openxmlformats.org/officeDocument/2006/relationships/image" Target="../media/image1293.png"/><Relationship Id="rId114" Type="http://schemas.openxmlformats.org/officeDocument/2006/relationships/image" Target="../media/image1324.png"/><Relationship Id="rId60" Type="http://schemas.openxmlformats.org/officeDocument/2006/relationships/customXml" Target="../ink/ink1401.xml"/><Relationship Id="rId81" Type="http://schemas.openxmlformats.org/officeDocument/2006/relationships/image" Target="../media/image1308.png"/><Relationship Id="rId135" Type="http://schemas.openxmlformats.org/officeDocument/2006/relationships/customXml" Target="../ink/ink1439.xml"/><Relationship Id="rId156" Type="http://schemas.openxmlformats.org/officeDocument/2006/relationships/image" Target="../media/image1344.png"/><Relationship Id="rId177" Type="http://schemas.openxmlformats.org/officeDocument/2006/relationships/customXml" Target="../ink/ink1460.xml"/><Relationship Id="rId198" Type="http://schemas.openxmlformats.org/officeDocument/2006/relationships/customXml" Target="../ink/ink1471.xml"/><Relationship Id="rId202" Type="http://schemas.openxmlformats.org/officeDocument/2006/relationships/customXml" Target="../ink/ink1473.xml"/><Relationship Id="rId223" Type="http://schemas.openxmlformats.org/officeDocument/2006/relationships/image" Target="../media/image1376.png"/><Relationship Id="rId18" Type="http://schemas.openxmlformats.org/officeDocument/2006/relationships/customXml" Target="../ink/ink1380.xml"/><Relationship Id="rId39" Type="http://schemas.openxmlformats.org/officeDocument/2006/relationships/image" Target="../media/image1288.png"/><Relationship Id="rId50" Type="http://schemas.openxmlformats.org/officeDocument/2006/relationships/customXml" Target="../ink/ink1396.xml"/><Relationship Id="rId104" Type="http://schemas.openxmlformats.org/officeDocument/2006/relationships/image" Target="../media/image1319.png"/><Relationship Id="rId125" Type="http://schemas.openxmlformats.org/officeDocument/2006/relationships/customXml" Target="../ink/ink1434.xml"/><Relationship Id="rId146" Type="http://schemas.openxmlformats.org/officeDocument/2006/relationships/image" Target="../media/image1339.png"/><Relationship Id="rId167" Type="http://schemas.openxmlformats.org/officeDocument/2006/relationships/customXml" Target="../ink/ink1455.xml"/><Relationship Id="rId188" Type="http://schemas.openxmlformats.org/officeDocument/2006/relationships/image" Target="../media/image1360.png"/><Relationship Id="rId71" Type="http://schemas.openxmlformats.org/officeDocument/2006/relationships/image" Target="../media/image1303.png"/><Relationship Id="rId92" Type="http://schemas.openxmlformats.org/officeDocument/2006/relationships/image" Target="../media/image1313.png"/><Relationship Id="rId213" Type="http://schemas.openxmlformats.org/officeDocument/2006/relationships/image" Target="../media/image1371.png"/><Relationship Id="rId2" Type="http://schemas.openxmlformats.org/officeDocument/2006/relationships/customXml" Target="../ink/ink1372.xml"/><Relationship Id="rId29" Type="http://schemas.openxmlformats.org/officeDocument/2006/relationships/image" Target="../media/image1283.png"/><Relationship Id="rId40" Type="http://schemas.openxmlformats.org/officeDocument/2006/relationships/customXml" Target="../ink/ink1391.xml"/><Relationship Id="rId115" Type="http://schemas.openxmlformats.org/officeDocument/2006/relationships/customXml" Target="../ink/ink1429.xml"/><Relationship Id="rId136" Type="http://schemas.openxmlformats.org/officeDocument/2006/relationships/image" Target="../media/image1335.png"/><Relationship Id="rId157" Type="http://schemas.openxmlformats.org/officeDocument/2006/relationships/customXml" Target="../ink/ink1450.xml"/><Relationship Id="rId178" Type="http://schemas.openxmlformats.org/officeDocument/2006/relationships/image" Target="../media/image1355.png"/><Relationship Id="rId61" Type="http://schemas.openxmlformats.org/officeDocument/2006/relationships/image" Target="../media/image1298.png"/><Relationship Id="rId82" Type="http://schemas.openxmlformats.org/officeDocument/2006/relationships/customXml" Target="../ink/ink1412.xml"/><Relationship Id="rId199" Type="http://schemas.openxmlformats.org/officeDocument/2006/relationships/image" Target="../media/image1364.png"/><Relationship Id="rId203" Type="http://schemas.openxmlformats.org/officeDocument/2006/relationships/image" Target="../media/image1366.png"/><Relationship Id="rId19" Type="http://schemas.openxmlformats.org/officeDocument/2006/relationships/image" Target="../media/image1278.png"/><Relationship Id="rId224" Type="http://schemas.openxmlformats.org/officeDocument/2006/relationships/customXml" Target="../ink/ink1484.xml"/><Relationship Id="rId30" Type="http://schemas.openxmlformats.org/officeDocument/2006/relationships/customXml" Target="../ink/ink1386.xml"/><Relationship Id="rId105" Type="http://schemas.openxmlformats.org/officeDocument/2006/relationships/customXml" Target="../ink/ink1424.xml"/><Relationship Id="rId126" Type="http://schemas.openxmlformats.org/officeDocument/2006/relationships/image" Target="../media/image1330.png"/><Relationship Id="rId147" Type="http://schemas.openxmlformats.org/officeDocument/2006/relationships/customXml" Target="../ink/ink1445.xml"/><Relationship Id="rId168" Type="http://schemas.openxmlformats.org/officeDocument/2006/relationships/image" Target="../media/image1350.png"/><Relationship Id="rId51" Type="http://schemas.openxmlformats.org/officeDocument/2006/relationships/image" Target="../media/image1294.png"/><Relationship Id="rId72" Type="http://schemas.openxmlformats.org/officeDocument/2006/relationships/customXml" Target="../ink/ink1407.xml"/><Relationship Id="rId93" Type="http://schemas.openxmlformats.org/officeDocument/2006/relationships/customXml" Target="../ink/ink1418.xml"/><Relationship Id="rId189" Type="http://schemas.openxmlformats.org/officeDocument/2006/relationships/customXml" Target="../ink/ink1466.xml"/><Relationship Id="rId3" Type="http://schemas.openxmlformats.org/officeDocument/2006/relationships/image" Target="../media/image1270.png"/><Relationship Id="rId214" Type="http://schemas.openxmlformats.org/officeDocument/2006/relationships/customXml" Target="../ink/ink1479.xml"/><Relationship Id="rId116" Type="http://schemas.openxmlformats.org/officeDocument/2006/relationships/image" Target="../media/image1325.png"/><Relationship Id="rId137" Type="http://schemas.openxmlformats.org/officeDocument/2006/relationships/customXml" Target="../ink/ink1440.xml"/><Relationship Id="rId158" Type="http://schemas.openxmlformats.org/officeDocument/2006/relationships/image" Target="../media/image134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1.xml"/><Relationship Id="rId21" Type="http://schemas.openxmlformats.org/officeDocument/2006/relationships/customXml" Target="../ink/ink1499.xml"/><Relationship Id="rId42" Type="http://schemas.openxmlformats.org/officeDocument/2006/relationships/image" Target="../media/image1399.png"/><Relationship Id="rId63" Type="http://schemas.openxmlformats.org/officeDocument/2006/relationships/customXml" Target="../ink/ink1522.xml"/><Relationship Id="rId84" Type="http://schemas.openxmlformats.org/officeDocument/2006/relationships/image" Target="../media/image1418.png"/><Relationship Id="rId138" Type="http://schemas.openxmlformats.org/officeDocument/2006/relationships/image" Target="../media/image1444.png"/><Relationship Id="rId159" Type="http://schemas.openxmlformats.org/officeDocument/2006/relationships/customXml" Target="../ink/ink1572.xml"/><Relationship Id="rId170" Type="http://schemas.openxmlformats.org/officeDocument/2006/relationships/image" Target="../media/image1460.png"/><Relationship Id="rId191" Type="http://schemas.openxmlformats.org/officeDocument/2006/relationships/customXml" Target="../ink/ink1588.xml"/><Relationship Id="rId205" Type="http://schemas.openxmlformats.org/officeDocument/2006/relationships/image" Target="../media/image1477.png"/><Relationship Id="rId107" Type="http://schemas.openxmlformats.org/officeDocument/2006/relationships/customXml" Target="../ink/ink1546.xml"/><Relationship Id="rId11" Type="http://schemas.openxmlformats.org/officeDocument/2006/relationships/image" Target="../media/image1386.png"/><Relationship Id="rId32" Type="http://schemas.openxmlformats.org/officeDocument/2006/relationships/customXml" Target="../ink/ink1505.xml"/><Relationship Id="rId53" Type="http://schemas.openxmlformats.org/officeDocument/2006/relationships/customXml" Target="../ink/ink1516.xml"/><Relationship Id="rId74" Type="http://schemas.openxmlformats.org/officeDocument/2006/relationships/customXml" Target="../ink/ink1528.xml"/><Relationship Id="rId128" Type="http://schemas.openxmlformats.org/officeDocument/2006/relationships/image" Target="../media/image1439.png"/><Relationship Id="rId149" Type="http://schemas.openxmlformats.org/officeDocument/2006/relationships/customXml" Target="../ink/ink1567.xml"/><Relationship Id="rId5" Type="http://schemas.openxmlformats.org/officeDocument/2006/relationships/image" Target="../media/image1383.png"/><Relationship Id="rId95" Type="http://schemas.openxmlformats.org/officeDocument/2006/relationships/image" Target="../media/image1423.png"/><Relationship Id="rId160" Type="http://schemas.openxmlformats.org/officeDocument/2006/relationships/image" Target="../media/image1455.png"/><Relationship Id="rId181" Type="http://schemas.openxmlformats.org/officeDocument/2006/relationships/customXml" Target="../ink/ink1583.xml"/><Relationship Id="rId22" Type="http://schemas.openxmlformats.org/officeDocument/2006/relationships/image" Target="../media/image1390.png"/><Relationship Id="rId43" Type="http://schemas.openxmlformats.org/officeDocument/2006/relationships/customXml" Target="../ink/ink1511.xml"/><Relationship Id="rId64" Type="http://schemas.openxmlformats.org/officeDocument/2006/relationships/image" Target="../media/image1409.png"/><Relationship Id="rId118" Type="http://schemas.openxmlformats.org/officeDocument/2006/relationships/image" Target="../media/image1434.png"/><Relationship Id="rId139" Type="http://schemas.openxmlformats.org/officeDocument/2006/relationships/customXml" Target="../ink/ink1562.xml"/><Relationship Id="rId85" Type="http://schemas.openxmlformats.org/officeDocument/2006/relationships/customXml" Target="../ink/ink1534.xml"/><Relationship Id="rId150" Type="http://schemas.openxmlformats.org/officeDocument/2006/relationships/image" Target="../media/image1450.png"/><Relationship Id="rId171" Type="http://schemas.openxmlformats.org/officeDocument/2006/relationships/customXml" Target="../ink/ink1578.xml"/><Relationship Id="rId192" Type="http://schemas.openxmlformats.org/officeDocument/2006/relationships/image" Target="../media/image1471.png"/><Relationship Id="rId12" Type="http://schemas.openxmlformats.org/officeDocument/2006/relationships/customXml" Target="../ink/ink1494.xml"/><Relationship Id="rId33" Type="http://schemas.openxmlformats.org/officeDocument/2006/relationships/image" Target="../media/image1395.png"/><Relationship Id="rId108" Type="http://schemas.openxmlformats.org/officeDocument/2006/relationships/image" Target="../media/image1429.png"/><Relationship Id="rId129" Type="http://schemas.openxmlformats.org/officeDocument/2006/relationships/customXml" Target="../ink/ink1557.xml"/><Relationship Id="rId54" Type="http://schemas.openxmlformats.org/officeDocument/2006/relationships/image" Target="../media/image1405.png"/><Relationship Id="rId75" Type="http://schemas.openxmlformats.org/officeDocument/2006/relationships/image" Target="../media/image1414.png"/><Relationship Id="rId96" Type="http://schemas.openxmlformats.org/officeDocument/2006/relationships/customXml" Target="../ink/ink1540.xml"/><Relationship Id="rId140" Type="http://schemas.openxmlformats.org/officeDocument/2006/relationships/image" Target="../media/image1445.png"/><Relationship Id="rId161" Type="http://schemas.openxmlformats.org/officeDocument/2006/relationships/customXml" Target="../ink/ink1573.xml"/><Relationship Id="rId182" Type="http://schemas.openxmlformats.org/officeDocument/2006/relationships/image" Target="../media/image1466.png"/><Relationship Id="rId6" Type="http://schemas.openxmlformats.org/officeDocument/2006/relationships/customXml" Target="../ink/ink1491.xml"/><Relationship Id="rId23" Type="http://schemas.openxmlformats.org/officeDocument/2006/relationships/customXml" Target="../ink/ink1500.xml"/><Relationship Id="rId119" Type="http://schemas.openxmlformats.org/officeDocument/2006/relationships/customXml" Target="../ink/ink1552.xml"/><Relationship Id="rId44" Type="http://schemas.openxmlformats.org/officeDocument/2006/relationships/image" Target="../media/image1400.png"/><Relationship Id="rId65" Type="http://schemas.openxmlformats.org/officeDocument/2006/relationships/customXml" Target="../ink/ink1523.xml"/><Relationship Id="rId86" Type="http://schemas.openxmlformats.org/officeDocument/2006/relationships/image" Target="../media/image1419.png"/><Relationship Id="rId130" Type="http://schemas.openxmlformats.org/officeDocument/2006/relationships/image" Target="../media/image1440.png"/><Relationship Id="rId151" Type="http://schemas.openxmlformats.org/officeDocument/2006/relationships/customXml" Target="../ink/ink1568.xml"/><Relationship Id="rId172" Type="http://schemas.openxmlformats.org/officeDocument/2006/relationships/image" Target="../media/image1461.png"/><Relationship Id="rId193" Type="http://schemas.openxmlformats.org/officeDocument/2006/relationships/customXml" Target="../ink/ink1589.xml"/><Relationship Id="rId13" Type="http://schemas.openxmlformats.org/officeDocument/2006/relationships/image" Target="../media/image203.png"/><Relationship Id="rId109" Type="http://schemas.openxmlformats.org/officeDocument/2006/relationships/customXml" Target="../ink/ink1547.xml"/><Relationship Id="rId34" Type="http://schemas.openxmlformats.org/officeDocument/2006/relationships/customXml" Target="../ink/ink1506.xml"/><Relationship Id="rId55" Type="http://schemas.openxmlformats.org/officeDocument/2006/relationships/customXml" Target="../ink/ink1517.xml"/><Relationship Id="rId76" Type="http://schemas.openxmlformats.org/officeDocument/2006/relationships/customXml" Target="../ink/ink1529.xml"/><Relationship Id="rId97" Type="http://schemas.openxmlformats.org/officeDocument/2006/relationships/image" Target="../media/image1424.png"/><Relationship Id="rId120" Type="http://schemas.openxmlformats.org/officeDocument/2006/relationships/image" Target="../media/image1435.png"/><Relationship Id="rId141" Type="http://schemas.openxmlformats.org/officeDocument/2006/relationships/customXml" Target="../ink/ink1563.xml"/><Relationship Id="rId7" Type="http://schemas.openxmlformats.org/officeDocument/2006/relationships/image" Target="../media/image1384.png"/><Relationship Id="rId162" Type="http://schemas.openxmlformats.org/officeDocument/2006/relationships/image" Target="../media/image1456.png"/><Relationship Id="rId183" Type="http://schemas.openxmlformats.org/officeDocument/2006/relationships/customXml" Target="../ink/ink1584.xml"/><Relationship Id="rId24" Type="http://schemas.openxmlformats.org/officeDocument/2006/relationships/image" Target="../media/image1391.png"/><Relationship Id="rId40" Type="http://schemas.openxmlformats.org/officeDocument/2006/relationships/image" Target="../media/image1398.png"/><Relationship Id="rId45" Type="http://schemas.openxmlformats.org/officeDocument/2006/relationships/customXml" Target="../ink/ink1512.xml"/><Relationship Id="rId66" Type="http://schemas.openxmlformats.org/officeDocument/2006/relationships/image" Target="../media/image1410.png"/><Relationship Id="rId87" Type="http://schemas.openxmlformats.org/officeDocument/2006/relationships/customXml" Target="../ink/ink1535.xml"/><Relationship Id="rId110" Type="http://schemas.openxmlformats.org/officeDocument/2006/relationships/image" Target="../media/image1430.png"/><Relationship Id="rId115" Type="http://schemas.openxmlformats.org/officeDocument/2006/relationships/customXml" Target="../ink/ink1550.xml"/><Relationship Id="rId131" Type="http://schemas.openxmlformats.org/officeDocument/2006/relationships/customXml" Target="../ink/ink1558.xml"/><Relationship Id="rId136" Type="http://schemas.openxmlformats.org/officeDocument/2006/relationships/image" Target="../media/image1443.png"/><Relationship Id="rId157" Type="http://schemas.openxmlformats.org/officeDocument/2006/relationships/customXml" Target="../ink/ink1571.xml"/><Relationship Id="rId178" Type="http://schemas.openxmlformats.org/officeDocument/2006/relationships/image" Target="../media/image1464.png"/><Relationship Id="rId61" Type="http://schemas.openxmlformats.org/officeDocument/2006/relationships/customXml" Target="../ink/ink1521.xml"/><Relationship Id="rId82" Type="http://schemas.openxmlformats.org/officeDocument/2006/relationships/customXml" Target="../ink/ink1532.xml"/><Relationship Id="rId152" Type="http://schemas.openxmlformats.org/officeDocument/2006/relationships/image" Target="../media/image1451.png"/><Relationship Id="rId173" Type="http://schemas.openxmlformats.org/officeDocument/2006/relationships/customXml" Target="../ink/ink1579.xml"/><Relationship Id="rId194" Type="http://schemas.openxmlformats.org/officeDocument/2006/relationships/image" Target="../media/image1472.png"/><Relationship Id="rId199" Type="http://schemas.openxmlformats.org/officeDocument/2006/relationships/customXml" Target="../ink/ink1592.xml"/><Relationship Id="rId203" Type="http://schemas.openxmlformats.org/officeDocument/2006/relationships/customXml" Target="../ink/ink1594.xml"/><Relationship Id="rId19" Type="http://schemas.openxmlformats.org/officeDocument/2006/relationships/customXml" Target="../ink/ink1498.xml"/><Relationship Id="rId14" Type="http://schemas.openxmlformats.org/officeDocument/2006/relationships/customXml" Target="../ink/ink1495.xml"/><Relationship Id="rId30" Type="http://schemas.openxmlformats.org/officeDocument/2006/relationships/customXml" Target="../ink/ink1504.xml"/><Relationship Id="rId35" Type="http://schemas.openxmlformats.org/officeDocument/2006/relationships/image" Target="../media/image1396.png"/><Relationship Id="rId56" Type="http://schemas.openxmlformats.org/officeDocument/2006/relationships/image" Target="../media/image1406.png"/><Relationship Id="rId77" Type="http://schemas.openxmlformats.org/officeDocument/2006/relationships/image" Target="../media/image1415.png"/><Relationship Id="rId100" Type="http://schemas.openxmlformats.org/officeDocument/2006/relationships/customXml" Target="../ink/ink1542.xml"/><Relationship Id="rId105" Type="http://schemas.openxmlformats.org/officeDocument/2006/relationships/customXml" Target="../ink/ink1545.xml"/><Relationship Id="rId126" Type="http://schemas.openxmlformats.org/officeDocument/2006/relationships/image" Target="../media/image1438.png"/><Relationship Id="rId147" Type="http://schemas.openxmlformats.org/officeDocument/2006/relationships/customXml" Target="../ink/ink1566.xml"/><Relationship Id="rId168" Type="http://schemas.openxmlformats.org/officeDocument/2006/relationships/image" Target="../media/image1459.png"/><Relationship Id="rId8" Type="http://schemas.openxmlformats.org/officeDocument/2006/relationships/customXml" Target="../ink/ink1492.xml"/><Relationship Id="rId51" Type="http://schemas.openxmlformats.org/officeDocument/2006/relationships/customXml" Target="../ink/ink1515.xml"/><Relationship Id="rId72" Type="http://schemas.openxmlformats.org/officeDocument/2006/relationships/image" Target="../media/image1413.png"/><Relationship Id="rId93" Type="http://schemas.openxmlformats.org/officeDocument/2006/relationships/image" Target="../media/image1422.png"/><Relationship Id="rId98" Type="http://schemas.openxmlformats.org/officeDocument/2006/relationships/customXml" Target="../ink/ink1541.xml"/><Relationship Id="rId121" Type="http://schemas.openxmlformats.org/officeDocument/2006/relationships/customXml" Target="../ink/ink1553.xml"/><Relationship Id="rId142" Type="http://schemas.openxmlformats.org/officeDocument/2006/relationships/image" Target="../media/image1446.png"/><Relationship Id="rId163" Type="http://schemas.openxmlformats.org/officeDocument/2006/relationships/customXml" Target="../ink/ink1574.xml"/><Relationship Id="rId184" Type="http://schemas.openxmlformats.org/officeDocument/2006/relationships/image" Target="../media/image1467.png"/><Relationship Id="rId189" Type="http://schemas.openxmlformats.org/officeDocument/2006/relationships/customXml" Target="../ink/ink1587.xml"/><Relationship Id="rId3" Type="http://schemas.openxmlformats.org/officeDocument/2006/relationships/image" Target="../media/image1382.png"/><Relationship Id="rId25" Type="http://schemas.openxmlformats.org/officeDocument/2006/relationships/customXml" Target="../ink/ink1501.xml"/><Relationship Id="rId46" Type="http://schemas.openxmlformats.org/officeDocument/2006/relationships/image" Target="../media/image1401.png"/><Relationship Id="rId67" Type="http://schemas.openxmlformats.org/officeDocument/2006/relationships/customXml" Target="../ink/ink1524.xml"/><Relationship Id="rId116" Type="http://schemas.openxmlformats.org/officeDocument/2006/relationships/image" Target="../media/image1433.png"/><Relationship Id="rId137" Type="http://schemas.openxmlformats.org/officeDocument/2006/relationships/customXml" Target="../ink/ink1561.xml"/><Relationship Id="rId158" Type="http://schemas.openxmlformats.org/officeDocument/2006/relationships/image" Target="../media/image1454.png"/><Relationship Id="rId20" Type="http://schemas.openxmlformats.org/officeDocument/2006/relationships/image" Target="../media/image1389.png"/><Relationship Id="rId41" Type="http://schemas.openxmlformats.org/officeDocument/2006/relationships/customXml" Target="../ink/ink1510.xml"/><Relationship Id="rId62" Type="http://schemas.openxmlformats.org/officeDocument/2006/relationships/image" Target="../media/image1408.png"/><Relationship Id="rId83" Type="http://schemas.openxmlformats.org/officeDocument/2006/relationships/customXml" Target="../ink/ink1533.xml"/><Relationship Id="rId88" Type="http://schemas.openxmlformats.org/officeDocument/2006/relationships/image" Target="../media/image1420.png"/><Relationship Id="rId111" Type="http://schemas.openxmlformats.org/officeDocument/2006/relationships/customXml" Target="../ink/ink1548.xml"/><Relationship Id="rId132" Type="http://schemas.openxmlformats.org/officeDocument/2006/relationships/image" Target="../media/image1441.png"/><Relationship Id="rId153" Type="http://schemas.openxmlformats.org/officeDocument/2006/relationships/customXml" Target="../ink/ink1569.xml"/><Relationship Id="rId174" Type="http://schemas.openxmlformats.org/officeDocument/2006/relationships/image" Target="../media/image1462.png"/><Relationship Id="rId179" Type="http://schemas.openxmlformats.org/officeDocument/2006/relationships/customXml" Target="../ink/ink1582.xml"/><Relationship Id="rId195" Type="http://schemas.openxmlformats.org/officeDocument/2006/relationships/customXml" Target="../ink/ink1590.xml"/><Relationship Id="rId190" Type="http://schemas.openxmlformats.org/officeDocument/2006/relationships/image" Target="../media/image1470.png"/><Relationship Id="rId204" Type="http://schemas.openxmlformats.org/officeDocument/2006/relationships/customXml" Target="../ink/ink1595.xml"/><Relationship Id="rId15" Type="http://schemas.openxmlformats.org/officeDocument/2006/relationships/image" Target="../media/image1387.png"/><Relationship Id="rId36" Type="http://schemas.openxmlformats.org/officeDocument/2006/relationships/customXml" Target="../ink/ink1507.xml"/><Relationship Id="rId57" Type="http://schemas.openxmlformats.org/officeDocument/2006/relationships/customXml" Target="../ink/ink1518.xml"/><Relationship Id="rId106" Type="http://schemas.openxmlformats.org/officeDocument/2006/relationships/image" Target="../media/image1428.png"/><Relationship Id="rId127" Type="http://schemas.openxmlformats.org/officeDocument/2006/relationships/customXml" Target="../ink/ink1556.xml"/><Relationship Id="rId10" Type="http://schemas.openxmlformats.org/officeDocument/2006/relationships/customXml" Target="../ink/ink1493.xml"/><Relationship Id="rId31" Type="http://schemas.openxmlformats.org/officeDocument/2006/relationships/image" Target="../media/image1394.png"/><Relationship Id="rId52" Type="http://schemas.openxmlformats.org/officeDocument/2006/relationships/image" Target="../media/image1404.png"/><Relationship Id="rId73" Type="http://schemas.openxmlformats.org/officeDocument/2006/relationships/customXml" Target="../ink/ink1527.xml"/><Relationship Id="rId78" Type="http://schemas.openxmlformats.org/officeDocument/2006/relationships/customXml" Target="../ink/ink1530.xml"/><Relationship Id="rId94" Type="http://schemas.openxmlformats.org/officeDocument/2006/relationships/customXml" Target="../ink/ink1539.xml"/><Relationship Id="rId99" Type="http://schemas.openxmlformats.org/officeDocument/2006/relationships/image" Target="../media/image1425.png"/><Relationship Id="rId101" Type="http://schemas.openxmlformats.org/officeDocument/2006/relationships/customXml" Target="../ink/ink1543.xml"/><Relationship Id="rId122" Type="http://schemas.openxmlformats.org/officeDocument/2006/relationships/image" Target="../media/image1436.png"/><Relationship Id="rId143" Type="http://schemas.openxmlformats.org/officeDocument/2006/relationships/customXml" Target="../ink/ink1564.xml"/><Relationship Id="rId148" Type="http://schemas.openxmlformats.org/officeDocument/2006/relationships/image" Target="../media/image1449.png"/><Relationship Id="rId164" Type="http://schemas.openxmlformats.org/officeDocument/2006/relationships/image" Target="../media/image1457.png"/><Relationship Id="rId169" Type="http://schemas.openxmlformats.org/officeDocument/2006/relationships/customXml" Target="../ink/ink1577.xml"/><Relationship Id="rId185" Type="http://schemas.openxmlformats.org/officeDocument/2006/relationships/customXml" Target="../ink/ink1585.xml"/><Relationship Id="rId4" Type="http://schemas.openxmlformats.org/officeDocument/2006/relationships/customXml" Target="../ink/ink1490.xml"/><Relationship Id="rId9" Type="http://schemas.openxmlformats.org/officeDocument/2006/relationships/image" Target="../media/image1385.png"/><Relationship Id="rId180" Type="http://schemas.openxmlformats.org/officeDocument/2006/relationships/image" Target="../media/image1465.png"/><Relationship Id="rId26" Type="http://schemas.openxmlformats.org/officeDocument/2006/relationships/customXml" Target="../ink/ink1502.xml"/><Relationship Id="rId47" Type="http://schemas.openxmlformats.org/officeDocument/2006/relationships/customXml" Target="../ink/ink1513.xml"/><Relationship Id="rId68" Type="http://schemas.openxmlformats.org/officeDocument/2006/relationships/image" Target="../media/image1411.png"/><Relationship Id="rId89" Type="http://schemas.openxmlformats.org/officeDocument/2006/relationships/customXml" Target="../ink/ink1536.xml"/><Relationship Id="rId112" Type="http://schemas.openxmlformats.org/officeDocument/2006/relationships/image" Target="../media/image1431.png"/><Relationship Id="rId133" Type="http://schemas.openxmlformats.org/officeDocument/2006/relationships/customXml" Target="../ink/ink1559.xml"/><Relationship Id="rId154" Type="http://schemas.openxmlformats.org/officeDocument/2006/relationships/image" Target="../media/image1452.png"/><Relationship Id="rId175" Type="http://schemas.openxmlformats.org/officeDocument/2006/relationships/customXml" Target="../ink/ink1580.xml"/><Relationship Id="rId196" Type="http://schemas.openxmlformats.org/officeDocument/2006/relationships/image" Target="../media/image1473.png"/><Relationship Id="rId200" Type="http://schemas.openxmlformats.org/officeDocument/2006/relationships/image" Target="../media/image1475.png"/><Relationship Id="rId16" Type="http://schemas.openxmlformats.org/officeDocument/2006/relationships/customXml" Target="../ink/ink1496.xml"/><Relationship Id="rId37" Type="http://schemas.openxmlformats.org/officeDocument/2006/relationships/customXml" Target="../ink/ink1508.xml"/><Relationship Id="rId58" Type="http://schemas.openxmlformats.org/officeDocument/2006/relationships/customXml" Target="../ink/ink1519.xml"/><Relationship Id="rId79" Type="http://schemas.openxmlformats.org/officeDocument/2006/relationships/image" Target="../media/image1416.png"/><Relationship Id="rId102" Type="http://schemas.openxmlformats.org/officeDocument/2006/relationships/image" Target="../media/image1426.png"/><Relationship Id="rId123" Type="http://schemas.openxmlformats.org/officeDocument/2006/relationships/customXml" Target="../ink/ink1554.xml"/><Relationship Id="rId144" Type="http://schemas.openxmlformats.org/officeDocument/2006/relationships/image" Target="../media/image1447.png"/><Relationship Id="rId90" Type="http://schemas.openxmlformats.org/officeDocument/2006/relationships/customXml" Target="../ink/ink1537.xml"/><Relationship Id="rId165" Type="http://schemas.openxmlformats.org/officeDocument/2006/relationships/customXml" Target="../ink/ink1575.xml"/><Relationship Id="rId186" Type="http://schemas.openxmlformats.org/officeDocument/2006/relationships/image" Target="../media/image1468.png"/><Relationship Id="rId27" Type="http://schemas.openxmlformats.org/officeDocument/2006/relationships/image" Target="../media/image1392.png"/><Relationship Id="rId48" Type="http://schemas.openxmlformats.org/officeDocument/2006/relationships/image" Target="../media/image1402.png"/><Relationship Id="rId69" Type="http://schemas.openxmlformats.org/officeDocument/2006/relationships/customXml" Target="../ink/ink1525.xml"/><Relationship Id="rId113" Type="http://schemas.openxmlformats.org/officeDocument/2006/relationships/customXml" Target="../ink/ink1549.xml"/><Relationship Id="rId134" Type="http://schemas.openxmlformats.org/officeDocument/2006/relationships/image" Target="../media/image1442.png"/><Relationship Id="rId80" Type="http://schemas.openxmlformats.org/officeDocument/2006/relationships/customXml" Target="../ink/ink1531.xml"/><Relationship Id="rId155" Type="http://schemas.openxmlformats.org/officeDocument/2006/relationships/customXml" Target="../ink/ink1570.xml"/><Relationship Id="rId176" Type="http://schemas.openxmlformats.org/officeDocument/2006/relationships/image" Target="../media/image1463.png"/><Relationship Id="rId197" Type="http://schemas.openxmlformats.org/officeDocument/2006/relationships/customXml" Target="../ink/ink1591.xml"/><Relationship Id="rId201" Type="http://schemas.openxmlformats.org/officeDocument/2006/relationships/customXml" Target="../ink/ink1593.xml"/><Relationship Id="rId17" Type="http://schemas.openxmlformats.org/officeDocument/2006/relationships/customXml" Target="../ink/ink1497.xml"/><Relationship Id="rId38" Type="http://schemas.openxmlformats.org/officeDocument/2006/relationships/image" Target="../media/image1397.png"/><Relationship Id="rId59" Type="http://schemas.openxmlformats.org/officeDocument/2006/relationships/image" Target="../media/image1407.png"/><Relationship Id="rId103" Type="http://schemas.openxmlformats.org/officeDocument/2006/relationships/customXml" Target="../ink/ink1544.xml"/><Relationship Id="rId124" Type="http://schemas.openxmlformats.org/officeDocument/2006/relationships/image" Target="../media/image1437.png"/><Relationship Id="rId70" Type="http://schemas.openxmlformats.org/officeDocument/2006/relationships/image" Target="../media/image1412.png"/><Relationship Id="rId91" Type="http://schemas.openxmlformats.org/officeDocument/2006/relationships/image" Target="../media/image1421.png"/><Relationship Id="rId145" Type="http://schemas.openxmlformats.org/officeDocument/2006/relationships/customXml" Target="../ink/ink1565.xml"/><Relationship Id="rId166" Type="http://schemas.openxmlformats.org/officeDocument/2006/relationships/image" Target="../media/image1458.png"/><Relationship Id="rId187" Type="http://schemas.openxmlformats.org/officeDocument/2006/relationships/customXml" Target="../ink/ink1586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503.xml"/><Relationship Id="rId49" Type="http://schemas.openxmlformats.org/officeDocument/2006/relationships/customXml" Target="../ink/ink1514.xml"/><Relationship Id="rId114" Type="http://schemas.openxmlformats.org/officeDocument/2006/relationships/image" Target="../media/image1432.png"/><Relationship Id="rId60" Type="http://schemas.openxmlformats.org/officeDocument/2006/relationships/customXml" Target="../ink/ink1520.xml"/><Relationship Id="rId81" Type="http://schemas.openxmlformats.org/officeDocument/2006/relationships/image" Target="../media/image1417.png"/><Relationship Id="rId135" Type="http://schemas.openxmlformats.org/officeDocument/2006/relationships/customXml" Target="../ink/ink1560.xml"/><Relationship Id="rId156" Type="http://schemas.openxmlformats.org/officeDocument/2006/relationships/image" Target="../media/image1453.png"/><Relationship Id="rId177" Type="http://schemas.openxmlformats.org/officeDocument/2006/relationships/customXml" Target="../ink/ink1581.xml"/><Relationship Id="rId198" Type="http://schemas.openxmlformats.org/officeDocument/2006/relationships/image" Target="../media/image1474.png"/><Relationship Id="rId202" Type="http://schemas.openxmlformats.org/officeDocument/2006/relationships/image" Target="../media/image1476.png"/><Relationship Id="rId18" Type="http://schemas.openxmlformats.org/officeDocument/2006/relationships/image" Target="../media/image1388.png"/><Relationship Id="rId39" Type="http://schemas.openxmlformats.org/officeDocument/2006/relationships/customXml" Target="../ink/ink1509.xml"/><Relationship Id="rId50" Type="http://schemas.openxmlformats.org/officeDocument/2006/relationships/image" Target="../media/image1403.png"/><Relationship Id="rId104" Type="http://schemas.openxmlformats.org/officeDocument/2006/relationships/image" Target="../media/image1427.png"/><Relationship Id="rId125" Type="http://schemas.openxmlformats.org/officeDocument/2006/relationships/customXml" Target="../ink/ink1555.xml"/><Relationship Id="rId146" Type="http://schemas.openxmlformats.org/officeDocument/2006/relationships/image" Target="../media/image1448.png"/><Relationship Id="rId167" Type="http://schemas.openxmlformats.org/officeDocument/2006/relationships/customXml" Target="../ink/ink1576.xml"/><Relationship Id="rId188" Type="http://schemas.openxmlformats.org/officeDocument/2006/relationships/image" Target="../media/image1469.png"/><Relationship Id="rId71" Type="http://schemas.openxmlformats.org/officeDocument/2006/relationships/customXml" Target="../ink/ink1526.xml"/><Relationship Id="rId92" Type="http://schemas.openxmlformats.org/officeDocument/2006/relationships/customXml" Target="../ink/ink1538.xml"/><Relationship Id="rId2" Type="http://schemas.openxmlformats.org/officeDocument/2006/relationships/customXml" Target="../ink/ink1489.xml"/><Relationship Id="rId29" Type="http://schemas.openxmlformats.org/officeDocument/2006/relationships/image" Target="../media/image139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9.png"/><Relationship Id="rId299" Type="http://schemas.openxmlformats.org/officeDocument/2006/relationships/customXml" Target="../ink/ink1750.xml"/><Relationship Id="rId21" Type="http://schemas.openxmlformats.org/officeDocument/2006/relationships/image" Target="../media/image1483.png"/><Relationship Id="rId63" Type="http://schemas.openxmlformats.org/officeDocument/2006/relationships/customXml" Target="../ink/ink1627.xml"/><Relationship Id="rId159" Type="http://schemas.openxmlformats.org/officeDocument/2006/relationships/image" Target="../media/image1548.png"/><Relationship Id="rId324" Type="http://schemas.openxmlformats.org/officeDocument/2006/relationships/customXml" Target="../ink/ink1764.xml"/><Relationship Id="rId170" Type="http://schemas.openxmlformats.org/officeDocument/2006/relationships/customXml" Target="../ink/ink1682.xml"/><Relationship Id="rId226" Type="http://schemas.openxmlformats.org/officeDocument/2006/relationships/image" Target="../media/image1579.png"/><Relationship Id="rId268" Type="http://schemas.openxmlformats.org/officeDocument/2006/relationships/image" Target="../media/image1599.png"/><Relationship Id="rId32" Type="http://schemas.openxmlformats.org/officeDocument/2006/relationships/customXml" Target="../ink/ink1611.xml"/><Relationship Id="rId74" Type="http://schemas.openxmlformats.org/officeDocument/2006/relationships/customXml" Target="../ink/ink1633.xml"/><Relationship Id="rId128" Type="http://schemas.openxmlformats.org/officeDocument/2006/relationships/customXml" Target="../ink/ink1660.xml"/><Relationship Id="rId5" Type="http://schemas.openxmlformats.org/officeDocument/2006/relationships/image" Target="../media/image1383.png"/><Relationship Id="rId181" Type="http://schemas.openxmlformats.org/officeDocument/2006/relationships/image" Target="../media/image1559.png"/><Relationship Id="rId237" Type="http://schemas.openxmlformats.org/officeDocument/2006/relationships/image" Target="../media/image1584.png"/><Relationship Id="rId279" Type="http://schemas.openxmlformats.org/officeDocument/2006/relationships/image" Target="../media/image1604.png"/><Relationship Id="rId43" Type="http://schemas.openxmlformats.org/officeDocument/2006/relationships/image" Target="../media/image1494.png"/><Relationship Id="rId139" Type="http://schemas.openxmlformats.org/officeDocument/2006/relationships/image" Target="../media/image1059.png"/><Relationship Id="rId290" Type="http://schemas.openxmlformats.org/officeDocument/2006/relationships/customXml" Target="../ink/ink1745.xml"/><Relationship Id="rId304" Type="http://schemas.openxmlformats.org/officeDocument/2006/relationships/customXml" Target="../ink/ink1753.xml"/><Relationship Id="rId85" Type="http://schemas.openxmlformats.org/officeDocument/2006/relationships/image" Target="../media/image1513.png"/><Relationship Id="rId150" Type="http://schemas.openxmlformats.org/officeDocument/2006/relationships/customXml" Target="../ink/ink1672.xml"/><Relationship Id="rId192" Type="http://schemas.openxmlformats.org/officeDocument/2006/relationships/customXml" Target="../ink/ink1693.xml"/><Relationship Id="rId206" Type="http://schemas.openxmlformats.org/officeDocument/2006/relationships/customXml" Target="../ink/ink1700.xml"/><Relationship Id="rId248" Type="http://schemas.openxmlformats.org/officeDocument/2006/relationships/image" Target="../media/image1589.png"/><Relationship Id="rId12" Type="http://schemas.openxmlformats.org/officeDocument/2006/relationships/customXml" Target="../ink/ink1601.xml"/><Relationship Id="rId108" Type="http://schemas.openxmlformats.org/officeDocument/2006/relationships/customXml" Target="../ink/ink1650.xml"/><Relationship Id="rId315" Type="http://schemas.openxmlformats.org/officeDocument/2006/relationships/image" Target="../media/image1621.png"/><Relationship Id="rId54" Type="http://schemas.openxmlformats.org/officeDocument/2006/relationships/image" Target="../media/image1498.png"/><Relationship Id="rId96" Type="http://schemas.openxmlformats.org/officeDocument/2006/relationships/customXml" Target="../ink/ink1644.xml"/><Relationship Id="rId161" Type="http://schemas.openxmlformats.org/officeDocument/2006/relationships/image" Target="../media/image1549.png"/><Relationship Id="rId217" Type="http://schemas.openxmlformats.org/officeDocument/2006/relationships/customXml" Target="../ink/ink1706.xml"/><Relationship Id="rId259" Type="http://schemas.openxmlformats.org/officeDocument/2006/relationships/customXml" Target="../ink/ink1729.xml"/><Relationship Id="rId23" Type="http://schemas.openxmlformats.org/officeDocument/2006/relationships/image" Target="../media/image1484.png"/><Relationship Id="rId119" Type="http://schemas.openxmlformats.org/officeDocument/2006/relationships/image" Target="../media/image1530.png"/><Relationship Id="rId270" Type="http://schemas.openxmlformats.org/officeDocument/2006/relationships/image" Target="../media/image1600.png"/><Relationship Id="rId326" Type="http://schemas.openxmlformats.org/officeDocument/2006/relationships/customXml" Target="../ink/ink1765.xml"/><Relationship Id="rId65" Type="http://schemas.openxmlformats.org/officeDocument/2006/relationships/image" Target="../media/image1503.png"/><Relationship Id="rId130" Type="http://schemas.openxmlformats.org/officeDocument/2006/relationships/customXml" Target="../ink/ink1661.xml"/><Relationship Id="rId172" Type="http://schemas.openxmlformats.org/officeDocument/2006/relationships/customXml" Target="../ink/ink1683.xml"/><Relationship Id="rId228" Type="http://schemas.openxmlformats.org/officeDocument/2006/relationships/image" Target="../media/image1580.png"/><Relationship Id="rId281" Type="http://schemas.openxmlformats.org/officeDocument/2006/relationships/image" Target="../media/image1605.png"/><Relationship Id="rId34" Type="http://schemas.openxmlformats.org/officeDocument/2006/relationships/customXml" Target="../ink/ink1612.xml"/><Relationship Id="rId76" Type="http://schemas.openxmlformats.org/officeDocument/2006/relationships/customXml" Target="../ink/ink1634.xml"/><Relationship Id="rId141" Type="http://schemas.openxmlformats.org/officeDocument/2006/relationships/image" Target="../media/image1540.png"/><Relationship Id="rId7" Type="http://schemas.openxmlformats.org/officeDocument/2006/relationships/image" Target="../media/image1384.png"/><Relationship Id="rId183" Type="http://schemas.openxmlformats.org/officeDocument/2006/relationships/image" Target="../media/image1560.png"/><Relationship Id="rId239" Type="http://schemas.openxmlformats.org/officeDocument/2006/relationships/image" Target="../media/image1585.png"/><Relationship Id="rId250" Type="http://schemas.openxmlformats.org/officeDocument/2006/relationships/image" Target="../media/image1590.png"/><Relationship Id="rId271" Type="http://schemas.openxmlformats.org/officeDocument/2006/relationships/customXml" Target="../ink/ink1735.xml"/><Relationship Id="rId292" Type="http://schemas.openxmlformats.org/officeDocument/2006/relationships/customXml" Target="../ink/ink1746.xml"/><Relationship Id="rId306" Type="http://schemas.openxmlformats.org/officeDocument/2006/relationships/customXml" Target="../ink/ink1754.xml"/><Relationship Id="rId24" Type="http://schemas.openxmlformats.org/officeDocument/2006/relationships/customXml" Target="../ink/ink1607.xml"/><Relationship Id="rId45" Type="http://schemas.openxmlformats.org/officeDocument/2006/relationships/image" Target="../media/image1495.png"/><Relationship Id="rId66" Type="http://schemas.openxmlformats.org/officeDocument/2006/relationships/customXml" Target="../ink/ink1629.xml"/><Relationship Id="rId87" Type="http://schemas.openxmlformats.org/officeDocument/2006/relationships/image" Target="../media/image1514.png"/><Relationship Id="rId110" Type="http://schemas.openxmlformats.org/officeDocument/2006/relationships/customXml" Target="../ink/ink1651.xml"/><Relationship Id="rId131" Type="http://schemas.openxmlformats.org/officeDocument/2006/relationships/image" Target="../media/image1536.png"/><Relationship Id="rId327" Type="http://schemas.openxmlformats.org/officeDocument/2006/relationships/image" Target="../media/image1626.png"/><Relationship Id="rId152" Type="http://schemas.openxmlformats.org/officeDocument/2006/relationships/customXml" Target="../ink/ink1673.xml"/><Relationship Id="rId173" Type="http://schemas.openxmlformats.org/officeDocument/2006/relationships/image" Target="../media/image1555.png"/><Relationship Id="rId194" Type="http://schemas.openxmlformats.org/officeDocument/2006/relationships/customXml" Target="../ink/ink1694.xml"/><Relationship Id="rId208" Type="http://schemas.openxmlformats.org/officeDocument/2006/relationships/customXml" Target="../ink/ink1701.xml"/><Relationship Id="rId229" Type="http://schemas.openxmlformats.org/officeDocument/2006/relationships/customXml" Target="../ink/ink1713.xml"/><Relationship Id="rId240" Type="http://schemas.openxmlformats.org/officeDocument/2006/relationships/customXml" Target="../ink/ink1719.xml"/><Relationship Id="rId261" Type="http://schemas.openxmlformats.org/officeDocument/2006/relationships/customXml" Target="../ink/ink1730.xml"/><Relationship Id="rId14" Type="http://schemas.openxmlformats.org/officeDocument/2006/relationships/customXml" Target="../ink/ink1602.xml"/><Relationship Id="rId35" Type="http://schemas.openxmlformats.org/officeDocument/2006/relationships/image" Target="../media/image1490.png"/><Relationship Id="rId56" Type="http://schemas.openxmlformats.org/officeDocument/2006/relationships/image" Target="../media/image1499.png"/><Relationship Id="rId77" Type="http://schemas.openxmlformats.org/officeDocument/2006/relationships/image" Target="../media/image1509.png"/><Relationship Id="rId100" Type="http://schemas.openxmlformats.org/officeDocument/2006/relationships/customXml" Target="../ink/ink1646.xml"/><Relationship Id="rId282" Type="http://schemas.openxmlformats.org/officeDocument/2006/relationships/customXml" Target="../ink/ink1741.xml"/><Relationship Id="rId317" Type="http://schemas.openxmlformats.org/officeDocument/2006/relationships/image" Target="../media/image1622.png"/><Relationship Id="rId8" Type="http://schemas.openxmlformats.org/officeDocument/2006/relationships/customXml" Target="../ink/ink1599.xml"/><Relationship Id="rId98" Type="http://schemas.openxmlformats.org/officeDocument/2006/relationships/customXml" Target="../ink/ink1645.xml"/><Relationship Id="rId121" Type="http://schemas.openxmlformats.org/officeDocument/2006/relationships/image" Target="../media/image1531.png"/><Relationship Id="rId142" Type="http://schemas.openxmlformats.org/officeDocument/2006/relationships/customXml" Target="../ink/ink1667.xml"/><Relationship Id="rId163" Type="http://schemas.openxmlformats.org/officeDocument/2006/relationships/image" Target="../media/image1550.png"/><Relationship Id="rId184" Type="http://schemas.openxmlformats.org/officeDocument/2006/relationships/customXml" Target="../ink/ink1689.xml"/><Relationship Id="rId219" Type="http://schemas.openxmlformats.org/officeDocument/2006/relationships/customXml" Target="../ink/ink1707.xml"/><Relationship Id="rId230" Type="http://schemas.openxmlformats.org/officeDocument/2006/relationships/image" Target="../media/image1581.png"/><Relationship Id="rId251" Type="http://schemas.openxmlformats.org/officeDocument/2006/relationships/customXml" Target="../ink/ink1725.xml"/><Relationship Id="rId25" Type="http://schemas.openxmlformats.org/officeDocument/2006/relationships/image" Target="../media/image1485.png"/><Relationship Id="rId46" Type="http://schemas.openxmlformats.org/officeDocument/2006/relationships/customXml" Target="../ink/ink1618.xml"/><Relationship Id="rId67" Type="http://schemas.openxmlformats.org/officeDocument/2006/relationships/image" Target="../media/image1504.png"/><Relationship Id="rId272" Type="http://schemas.openxmlformats.org/officeDocument/2006/relationships/image" Target="../media/image1601.png"/><Relationship Id="rId293" Type="http://schemas.openxmlformats.org/officeDocument/2006/relationships/customXml" Target="../ink/ink1747.xml"/><Relationship Id="rId307" Type="http://schemas.openxmlformats.org/officeDocument/2006/relationships/image" Target="../media/image1617.png"/><Relationship Id="rId328" Type="http://schemas.openxmlformats.org/officeDocument/2006/relationships/customXml" Target="../ink/ink1766.xml"/><Relationship Id="rId88" Type="http://schemas.openxmlformats.org/officeDocument/2006/relationships/customXml" Target="../ink/ink1640.xml"/><Relationship Id="rId111" Type="http://schemas.openxmlformats.org/officeDocument/2006/relationships/image" Target="../media/image1526.png"/><Relationship Id="rId132" Type="http://schemas.openxmlformats.org/officeDocument/2006/relationships/customXml" Target="../ink/ink1662.xml"/><Relationship Id="rId153" Type="http://schemas.openxmlformats.org/officeDocument/2006/relationships/image" Target="../media/image1545.png"/><Relationship Id="rId174" Type="http://schemas.openxmlformats.org/officeDocument/2006/relationships/customXml" Target="../ink/ink1684.xml"/><Relationship Id="rId195" Type="http://schemas.openxmlformats.org/officeDocument/2006/relationships/image" Target="../media/image1566.png"/><Relationship Id="rId209" Type="http://schemas.openxmlformats.org/officeDocument/2006/relationships/image" Target="../media/image1572.png"/><Relationship Id="rId220" Type="http://schemas.openxmlformats.org/officeDocument/2006/relationships/customXml" Target="../ink/ink1708.xml"/><Relationship Id="rId241" Type="http://schemas.openxmlformats.org/officeDocument/2006/relationships/image" Target="../media/image1586.png"/><Relationship Id="rId15" Type="http://schemas.openxmlformats.org/officeDocument/2006/relationships/image" Target="../media/image1480.png"/><Relationship Id="rId36" Type="http://schemas.openxmlformats.org/officeDocument/2006/relationships/customXml" Target="../ink/ink1613.xml"/><Relationship Id="rId57" Type="http://schemas.openxmlformats.org/officeDocument/2006/relationships/customXml" Target="../ink/ink1624.xml"/><Relationship Id="rId262" Type="http://schemas.openxmlformats.org/officeDocument/2006/relationships/image" Target="../media/image1596.png"/><Relationship Id="rId283" Type="http://schemas.openxmlformats.org/officeDocument/2006/relationships/image" Target="../media/image1606.png"/><Relationship Id="rId318" Type="http://schemas.openxmlformats.org/officeDocument/2006/relationships/customXml" Target="../ink/ink1760.xml"/><Relationship Id="rId78" Type="http://schemas.openxmlformats.org/officeDocument/2006/relationships/customXml" Target="../ink/ink1635.xml"/><Relationship Id="rId99" Type="http://schemas.openxmlformats.org/officeDocument/2006/relationships/image" Target="../media/image1520.png"/><Relationship Id="rId101" Type="http://schemas.openxmlformats.org/officeDocument/2006/relationships/image" Target="../media/image1521.png"/><Relationship Id="rId122" Type="http://schemas.openxmlformats.org/officeDocument/2006/relationships/customXml" Target="../ink/ink1657.xml"/><Relationship Id="rId143" Type="http://schemas.openxmlformats.org/officeDocument/2006/relationships/customXml" Target="../ink/ink1668.xml"/><Relationship Id="rId164" Type="http://schemas.openxmlformats.org/officeDocument/2006/relationships/customXml" Target="../ink/ink1679.xml"/><Relationship Id="rId185" Type="http://schemas.openxmlformats.org/officeDocument/2006/relationships/image" Target="../media/image1561.png"/><Relationship Id="rId9" Type="http://schemas.openxmlformats.org/officeDocument/2006/relationships/image" Target="../media/image1385.png"/><Relationship Id="rId210" Type="http://schemas.openxmlformats.org/officeDocument/2006/relationships/customXml" Target="../ink/ink1702.xml"/><Relationship Id="rId26" Type="http://schemas.openxmlformats.org/officeDocument/2006/relationships/customXml" Target="../ink/ink1608.xml"/><Relationship Id="rId231" Type="http://schemas.openxmlformats.org/officeDocument/2006/relationships/customXml" Target="../ink/ink1714.xml"/><Relationship Id="rId252" Type="http://schemas.openxmlformats.org/officeDocument/2006/relationships/image" Target="../media/image1591.png"/><Relationship Id="rId273" Type="http://schemas.openxmlformats.org/officeDocument/2006/relationships/customXml" Target="../ink/ink1736.xml"/><Relationship Id="rId294" Type="http://schemas.openxmlformats.org/officeDocument/2006/relationships/image" Target="../media/image1611.png"/><Relationship Id="rId308" Type="http://schemas.openxmlformats.org/officeDocument/2006/relationships/customXml" Target="../ink/ink1755.xml"/><Relationship Id="rId329" Type="http://schemas.openxmlformats.org/officeDocument/2006/relationships/image" Target="../media/image1627.png"/><Relationship Id="rId47" Type="http://schemas.openxmlformats.org/officeDocument/2006/relationships/image" Target="../media/image272.png"/><Relationship Id="rId68" Type="http://schemas.openxmlformats.org/officeDocument/2006/relationships/customXml" Target="../ink/ink1630.xml"/><Relationship Id="rId89" Type="http://schemas.openxmlformats.org/officeDocument/2006/relationships/image" Target="../media/image1515.png"/><Relationship Id="rId112" Type="http://schemas.openxmlformats.org/officeDocument/2006/relationships/customXml" Target="../ink/ink1652.xml"/><Relationship Id="rId133" Type="http://schemas.openxmlformats.org/officeDocument/2006/relationships/image" Target="../media/image1537.png"/><Relationship Id="rId154" Type="http://schemas.openxmlformats.org/officeDocument/2006/relationships/customXml" Target="../ink/ink1674.xml"/><Relationship Id="rId175" Type="http://schemas.openxmlformats.org/officeDocument/2006/relationships/image" Target="../media/image1556.png"/><Relationship Id="rId196" Type="http://schemas.openxmlformats.org/officeDocument/2006/relationships/customXml" Target="../ink/ink1695.xml"/><Relationship Id="rId200" Type="http://schemas.openxmlformats.org/officeDocument/2006/relationships/customXml" Target="../ink/ink1697.xml"/><Relationship Id="rId16" Type="http://schemas.openxmlformats.org/officeDocument/2006/relationships/customXml" Target="../ink/ink1603.xml"/><Relationship Id="rId221" Type="http://schemas.openxmlformats.org/officeDocument/2006/relationships/image" Target="../media/image1577.png"/><Relationship Id="rId242" Type="http://schemas.openxmlformats.org/officeDocument/2006/relationships/customXml" Target="../ink/ink1720.xml"/><Relationship Id="rId263" Type="http://schemas.openxmlformats.org/officeDocument/2006/relationships/customXml" Target="../ink/ink1731.xml"/><Relationship Id="rId284" Type="http://schemas.openxmlformats.org/officeDocument/2006/relationships/customXml" Target="../ink/ink1742.xml"/><Relationship Id="rId319" Type="http://schemas.openxmlformats.org/officeDocument/2006/relationships/image" Target="../media/image1623.png"/><Relationship Id="rId37" Type="http://schemas.openxmlformats.org/officeDocument/2006/relationships/image" Target="../media/image1491.png"/><Relationship Id="rId58" Type="http://schemas.openxmlformats.org/officeDocument/2006/relationships/image" Target="../media/image1500.png"/><Relationship Id="rId79" Type="http://schemas.openxmlformats.org/officeDocument/2006/relationships/image" Target="../media/image1510.png"/><Relationship Id="rId102" Type="http://schemas.openxmlformats.org/officeDocument/2006/relationships/customXml" Target="../ink/ink1647.xml"/><Relationship Id="rId123" Type="http://schemas.openxmlformats.org/officeDocument/2006/relationships/image" Target="../media/image1532.png"/><Relationship Id="rId144" Type="http://schemas.openxmlformats.org/officeDocument/2006/relationships/image" Target="../media/image1541.png"/><Relationship Id="rId330" Type="http://schemas.openxmlformats.org/officeDocument/2006/relationships/customXml" Target="../ink/ink1767.xml"/><Relationship Id="rId90" Type="http://schemas.openxmlformats.org/officeDocument/2006/relationships/customXml" Target="../ink/ink1641.xml"/><Relationship Id="rId165" Type="http://schemas.openxmlformats.org/officeDocument/2006/relationships/image" Target="../media/image1551.png"/><Relationship Id="rId186" Type="http://schemas.openxmlformats.org/officeDocument/2006/relationships/customXml" Target="../ink/ink1690.xml"/><Relationship Id="rId211" Type="http://schemas.openxmlformats.org/officeDocument/2006/relationships/image" Target="../media/image1573.png"/><Relationship Id="rId232" Type="http://schemas.openxmlformats.org/officeDocument/2006/relationships/image" Target="../media/image1582.png"/><Relationship Id="rId253" Type="http://schemas.openxmlformats.org/officeDocument/2006/relationships/customXml" Target="../ink/ink1726.xml"/><Relationship Id="rId274" Type="http://schemas.openxmlformats.org/officeDocument/2006/relationships/image" Target="../media/image1602.png"/><Relationship Id="rId295" Type="http://schemas.openxmlformats.org/officeDocument/2006/relationships/customXml" Target="../ink/ink1748.xml"/><Relationship Id="rId309" Type="http://schemas.openxmlformats.org/officeDocument/2006/relationships/image" Target="../media/image1618.png"/><Relationship Id="rId27" Type="http://schemas.openxmlformats.org/officeDocument/2006/relationships/image" Target="../media/image1486.png"/><Relationship Id="rId48" Type="http://schemas.openxmlformats.org/officeDocument/2006/relationships/customXml" Target="../ink/ink1619.xml"/><Relationship Id="rId69" Type="http://schemas.openxmlformats.org/officeDocument/2006/relationships/image" Target="../media/image1505.png"/><Relationship Id="rId113" Type="http://schemas.openxmlformats.org/officeDocument/2006/relationships/image" Target="../media/image1527.png"/><Relationship Id="rId134" Type="http://schemas.openxmlformats.org/officeDocument/2006/relationships/customXml" Target="../ink/ink1663.xml"/><Relationship Id="rId320" Type="http://schemas.openxmlformats.org/officeDocument/2006/relationships/customXml" Target="../ink/ink1761.xml"/><Relationship Id="rId80" Type="http://schemas.openxmlformats.org/officeDocument/2006/relationships/customXml" Target="../ink/ink1636.xml"/><Relationship Id="rId155" Type="http://schemas.openxmlformats.org/officeDocument/2006/relationships/image" Target="../media/image1546.png"/><Relationship Id="rId176" Type="http://schemas.openxmlformats.org/officeDocument/2006/relationships/customXml" Target="../ink/ink1685.xml"/><Relationship Id="rId197" Type="http://schemas.openxmlformats.org/officeDocument/2006/relationships/image" Target="../media/image1567.png"/><Relationship Id="rId201" Type="http://schemas.openxmlformats.org/officeDocument/2006/relationships/image" Target="../media/image1569.png"/><Relationship Id="rId222" Type="http://schemas.openxmlformats.org/officeDocument/2006/relationships/customXml" Target="../ink/ink1709.xml"/><Relationship Id="rId243" Type="http://schemas.openxmlformats.org/officeDocument/2006/relationships/image" Target="../media/image1587.png"/><Relationship Id="rId264" Type="http://schemas.openxmlformats.org/officeDocument/2006/relationships/image" Target="../media/image1597.png"/><Relationship Id="rId285" Type="http://schemas.openxmlformats.org/officeDocument/2006/relationships/image" Target="../media/image1607.png"/><Relationship Id="rId17" Type="http://schemas.openxmlformats.org/officeDocument/2006/relationships/image" Target="../media/image1481.png"/><Relationship Id="rId38" Type="http://schemas.openxmlformats.org/officeDocument/2006/relationships/customXml" Target="../ink/ink1614.xml"/><Relationship Id="rId59" Type="http://schemas.openxmlformats.org/officeDocument/2006/relationships/customXml" Target="../ink/ink1625.xml"/><Relationship Id="rId103" Type="http://schemas.openxmlformats.org/officeDocument/2006/relationships/image" Target="../media/image1522.png"/><Relationship Id="rId124" Type="http://schemas.openxmlformats.org/officeDocument/2006/relationships/customXml" Target="../ink/ink1658.xml"/><Relationship Id="rId310" Type="http://schemas.openxmlformats.org/officeDocument/2006/relationships/customXml" Target="../ink/ink1756.xml"/><Relationship Id="rId70" Type="http://schemas.openxmlformats.org/officeDocument/2006/relationships/customXml" Target="../ink/ink1631.xml"/><Relationship Id="rId91" Type="http://schemas.openxmlformats.org/officeDocument/2006/relationships/image" Target="../media/image1516.png"/><Relationship Id="rId145" Type="http://schemas.openxmlformats.org/officeDocument/2006/relationships/customXml" Target="../ink/ink1669.xml"/><Relationship Id="rId166" Type="http://schemas.openxmlformats.org/officeDocument/2006/relationships/customXml" Target="../ink/ink1680.xml"/><Relationship Id="rId187" Type="http://schemas.openxmlformats.org/officeDocument/2006/relationships/image" Target="../media/image1562.png"/><Relationship Id="rId331" Type="http://schemas.openxmlformats.org/officeDocument/2006/relationships/image" Target="../media/image16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03.xml"/><Relationship Id="rId233" Type="http://schemas.openxmlformats.org/officeDocument/2006/relationships/customXml" Target="../ink/ink1715.xml"/><Relationship Id="rId254" Type="http://schemas.openxmlformats.org/officeDocument/2006/relationships/image" Target="../media/image1592.png"/><Relationship Id="rId28" Type="http://schemas.openxmlformats.org/officeDocument/2006/relationships/customXml" Target="../ink/ink1609.xml"/><Relationship Id="rId49" Type="http://schemas.openxmlformats.org/officeDocument/2006/relationships/image" Target="../media/image1496.png"/><Relationship Id="rId114" Type="http://schemas.openxmlformats.org/officeDocument/2006/relationships/customXml" Target="../ink/ink1653.xml"/><Relationship Id="rId275" Type="http://schemas.openxmlformats.org/officeDocument/2006/relationships/customXml" Target="../ink/ink1737.xml"/><Relationship Id="rId296" Type="http://schemas.openxmlformats.org/officeDocument/2006/relationships/image" Target="../media/image1612.png"/><Relationship Id="rId300" Type="http://schemas.openxmlformats.org/officeDocument/2006/relationships/image" Target="../media/image1614.png"/><Relationship Id="rId60" Type="http://schemas.openxmlformats.org/officeDocument/2006/relationships/image" Target="../media/image1501.png"/><Relationship Id="rId81" Type="http://schemas.openxmlformats.org/officeDocument/2006/relationships/image" Target="../media/image1511.png"/><Relationship Id="rId135" Type="http://schemas.openxmlformats.org/officeDocument/2006/relationships/image" Target="../media/image1538.png"/><Relationship Id="rId156" Type="http://schemas.openxmlformats.org/officeDocument/2006/relationships/customXml" Target="../ink/ink1675.xml"/><Relationship Id="rId177" Type="http://schemas.openxmlformats.org/officeDocument/2006/relationships/image" Target="../media/image1557.png"/><Relationship Id="rId198" Type="http://schemas.openxmlformats.org/officeDocument/2006/relationships/customXml" Target="../ink/ink1696.xml"/><Relationship Id="rId321" Type="http://schemas.openxmlformats.org/officeDocument/2006/relationships/customXml" Target="../ink/ink1762.xml"/><Relationship Id="rId202" Type="http://schemas.openxmlformats.org/officeDocument/2006/relationships/customXml" Target="../ink/ink1698.xml"/><Relationship Id="rId223" Type="http://schemas.openxmlformats.org/officeDocument/2006/relationships/image" Target="../media/image1578.png"/><Relationship Id="rId244" Type="http://schemas.openxmlformats.org/officeDocument/2006/relationships/customXml" Target="../ink/ink1721.xml"/><Relationship Id="rId18" Type="http://schemas.openxmlformats.org/officeDocument/2006/relationships/customXml" Target="../ink/ink1604.xml"/><Relationship Id="rId39" Type="http://schemas.openxmlformats.org/officeDocument/2006/relationships/image" Target="../media/image1492.png"/><Relationship Id="rId265" Type="http://schemas.openxmlformats.org/officeDocument/2006/relationships/customXml" Target="../ink/ink1732.xml"/><Relationship Id="rId286" Type="http://schemas.openxmlformats.org/officeDocument/2006/relationships/customXml" Target="../ink/ink1743.xml"/><Relationship Id="rId50" Type="http://schemas.openxmlformats.org/officeDocument/2006/relationships/customXml" Target="../ink/ink1620.xml"/><Relationship Id="rId104" Type="http://schemas.openxmlformats.org/officeDocument/2006/relationships/customXml" Target="../ink/ink1648.xml"/><Relationship Id="rId125" Type="http://schemas.openxmlformats.org/officeDocument/2006/relationships/image" Target="../media/image1533.png"/><Relationship Id="rId146" Type="http://schemas.openxmlformats.org/officeDocument/2006/relationships/image" Target="../media/image1542.png"/><Relationship Id="rId167" Type="http://schemas.openxmlformats.org/officeDocument/2006/relationships/image" Target="../media/image1552.png"/><Relationship Id="rId188" Type="http://schemas.openxmlformats.org/officeDocument/2006/relationships/customXml" Target="../ink/ink1691.xml"/><Relationship Id="rId311" Type="http://schemas.openxmlformats.org/officeDocument/2006/relationships/image" Target="../media/image1619.png"/><Relationship Id="rId332" Type="http://schemas.openxmlformats.org/officeDocument/2006/relationships/customXml" Target="../ink/ink1768.xml"/><Relationship Id="rId71" Type="http://schemas.openxmlformats.org/officeDocument/2006/relationships/image" Target="../media/image1506.png"/><Relationship Id="rId92" Type="http://schemas.openxmlformats.org/officeDocument/2006/relationships/customXml" Target="../ink/ink1642.xml"/><Relationship Id="rId213" Type="http://schemas.openxmlformats.org/officeDocument/2006/relationships/customXml" Target="../ink/ink1704.xml"/><Relationship Id="rId234" Type="http://schemas.openxmlformats.org/officeDocument/2006/relationships/customXml" Target="../ink/ink1716.xml"/><Relationship Id="rId2" Type="http://schemas.openxmlformats.org/officeDocument/2006/relationships/customXml" Target="../ink/ink1596.xml"/><Relationship Id="rId29" Type="http://schemas.openxmlformats.org/officeDocument/2006/relationships/image" Target="../media/image1487.png"/><Relationship Id="rId255" Type="http://schemas.openxmlformats.org/officeDocument/2006/relationships/customXml" Target="../ink/ink1727.xml"/><Relationship Id="rId276" Type="http://schemas.openxmlformats.org/officeDocument/2006/relationships/image" Target="../media/image1603.png"/><Relationship Id="rId297" Type="http://schemas.openxmlformats.org/officeDocument/2006/relationships/customXml" Target="../ink/ink1749.xml"/><Relationship Id="rId40" Type="http://schemas.openxmlformats.org/officeDocument/2006/relationships/customXml" Target="../ink/ink1615.xml"/><Relationship Id="rId115" Type="http://schemas.openxmlformats.org/officeDocument/2006/relationships/image" Target="../media/image1528.png"/><Relationship Id="rId136" Type="http://schemas.openxmlformats.org/officeDocument/2006/relationships/customXml" Target="../ink/ink1664.xml"/><Relationship Id="rId157" Type="http://schemas.openxmlformats.org/officeDocument/2006/relationships/image" Target="../media/image1547.png"/><Relationship Id="rId178" Type="http://schemas.openxmlformats.org/officeDocument/2006/relationships/customXml" Target="../ink/ink1686.xml"/><Relationship Id="rId301" Type="http://schemas.openxmlformats.org/officeDocument/2006/relationships/customXml" Target="../ink/ink1751.xml"/><Relationship Id="rId322" Type="http://schemas.openxmlformats.org/officeDocument/2006/relationships/image" Target="../media/image1624.png"/><Relationship Id="rId61" Type="http://schemas.openxmlformats.org/officeDocument/2006/relationships/customXml" Target="../ink/ink1626.xml"/><Relationship Id="rId82" Type="http://schemas.openxmlformats.org/officeDocument/2006/relationships/customXml" Target="../ink/ink1637.xml"/><Relationship Id="rId199" Type="http://schemas.openxmlformats.org/officeDocument/2006/relationships/image" Target="../media/image1568.png"/><Relationship Id="rId203" Type="http://schemas.openxmlformats.org/officeDocument/2006/relationships/image" Target="../media/image7.png"/><Relationship Id="rId19" Type="http://schemas.openxmlformats.org/officeDocument/2006/relationships/image" Target="../media/image1482.png"/><Relationship Id="rId224" Type="http://schemas.openxmlformats.org/officeDocument/2006/relationships/customXml" Target="../ink/ink1710.xml"/><Relationship Id="rId245" Type="http://schemas.openxmlformats.org/officeDocument/2006/relationships/image" Target="../media/image1588.png"/><Relationship Id="rId266" Type="http://schemas.openxmlformats.org/officeDocument/2006/relationships/image" Target="../media/image1598.png"/><Relationship Id="rId287" Type="http://schemas.openxmlformats.org/officeDocument/2006/relationships/image" Target="../media/image1608.png"/><Relationship Id="rId30" Type="http://schemas.openxmlformats.org/officeDocument/2006/relationships/customXml" Target="../ink/ink1610.xml"/><Relationship Id="rId105" Type="http://schemas.openxmlformats.org/officeDocument/2006/relationships/image" Target="../media/image1523.png"/><Relationship Id="rId126" Type="http://schemas.openxmlformats.org/officeDocument/2006/relationships/customXml" Target="../ink/ink1659.xml"/><Relationship Id="rId147" Type="http://schemas.openxmlformats.org/officeDocument/2006/relationships/customXml" Target="../ink/ink1670.xml"/><Relationship Id="rId168" Type="http://schemas.openxmlformats.org/officeDocument/2006/relationships/customXml" Target="../ink/ink1681.xml"/><Relationship Id="rId312" Type="http://schemas.openxmlformats.org/officeDocument/2006/relationships/customXml" Target="../ink/ink1757.xml"/><Relationship Id="rId51" Type="http://schemas.openxmlformats.org/officeDocument/2006/relationships/customXml" Target="../ink/ink1621.xml"/><Relationship Id="rId72" Type="http://schemas.openxmlformats.org/officeDocument/2006/relationships/customXml" Target="../ink/ink1632.xml"/><Relationship Id="rId93" Type="http://schemas.openxmlformats.org/officeDocument/2006/relationships/image" Target="../media/image1517.png"/><Relationship Id="rId189" Type="http://schemas.openxmlformats.org/officeDocument/2006/relationships/image" Target="../media/image1563.png"/><Relationship Id="rId3" Type="http://schemas.openxmlformats.org/officeDocument/2006/relationships/image" Target="../media/image1382.png"/><Relationship Id="rId214" Type="http://schemas.openxmlformats.org/officeDocument/2006/relationships/image" Target="../media/image1574.png"/><Relationship Id="rId235" Type="http://schemas.openxmlformats.org/officeDocument/2006/relationships/image" Target="../media/image1583.png"/><Relationship Id="rId256" Type="http://schemas.openxmlformats.org/officeDocument/2006/relationships/image" Target="../media/image1593.png"/><Relationship Id="rId277" Type="http://schemas.openxmlformats.org/officeDocument/2006/relationships/customXml" Target="../ink/ink1738.xml"/><Relationship Id="rId298" Type="http://schemas.openxmlformats.org/officeDocument/2006/relationships/image" Target="../media/image1613.png"/><Relationship Id="rId116" Type="http://schemas.openxmlformats.org/officeDocument/2006/relationships/customXml" Target="../ink/ink1654.xml"/><Relationship Id="rId137" Type="http://schemas.openxmlformats.org/officeDocument/2006/relationships/image" Target="../media/image1539.png"/><Relationship Id="rId158" Type="http://schemas.openxmlformats.org/officeDocument/2006/relationships/customXml" Target="../ink/ink1676.xml"/><Relationship Id="rId302" Type="http://schemas.openxmlformats.org/officeDocument/2006/relationships/customXml" Target="../ink/ink1752.xml"/><Relationship Id="rId323" Type="http://schemas.openxmlformats.org/officeDocument/2006/relationships/customXml" Target="../ink/ink1763.xml"/><Relationship Id="rId20" Type="http://schemas.openxmlformats.org/officeDocument/2006/relationships/customXml" Target="../ink/ink1605.xml"/><Relationship Id="rId41" Type="http://schemas.openxmlformats.org/officeDocument/2006/relationships/image" Target="../media/image1493.png"/><Relationship Id="rId62" Type="http://schemas.openxmlformats.org/officeDocument/2006/relationships/image" Target="../media/image1502.png"/><Relationship Id="rId83" Type="http://schemas.openxmlformats.org/officeDocument/2006/relationships/image" Target="../media/image1512.png"/><Relationship Id="rId179" Type="http://schemas.openxmlformats.org/officeDocument/2006/relationships/image" Target="../media/image1558.png"/><Relationship Id="rId190" Type="http://schemas.openxmlformats.org/officeDocument/2006/relationships/customXml" Target="../ink/ink1692.xml"/><Relationship Id="rId204" Type="http://schemas.openxmlformats.org/officeDocument/2006/relationships/customXml" Target="../ink/ink1699.xml"/><Relationship Id="rId225" Type="http://schemas.openxmlformats.org/officeDocument/2006/relationships/customXml" Target="../ink/ink1711.xml"/><Relationship Id="rId246" Type="http://schemas.openxmlformats.org/officeDocument/2006/relationships/customXml" Target="../ink/ink1722.xml"/><Relationship Id="rId267" Type="http://schemas.openxmlformats.org/officeDocument/2006/relationships/customXml" Target="../ink/ink1733.xml"/><Relationship Id="rId288" Type="http://schemas.openxmlformats.org/officeDocument/2006/relationships/customXml" Target="../ink/ink1744.xml"/><Relationship Id="rId106" Type="http://schemas.openxmlformats.org/officeDocument/2006/relationships/customXml" Target="../ink/ink1649.xml"/><Relationship Id="rId127" Type="http://schemas.openxmlformats.org/officeDocument/2006/relationships/image" Target="../media/image1534.png"/><Relationship Id="rId313" Type="http://schemas.openxmlformats.org/officeDocument/2006/relationships/image" Target="../media/image1620.png"/><Relationship Id="rId10" Type="http://schemas.openxmlformats.org/officeDocument/2006/relationships/customXml" Target="../ink/ink1600.xml"/><Relationship Id="rId31" Type="http://schemas.openxmlformats.org/officeDocument/2006/relationships/image" Target="../media/image1488.png"/><Relationship Id="rId52" Type="http://schemas.openxmlformats.org/officeDocument/2006/relationships/image" Target="../media/image1497.png"/><Relationship Id="rId73" Type="http://schemas.openxmlformats.org/officeDocument/2006/relationships/image" Target="../media/image1507.png"/><Relationship Id="rId94" Type="http://schemas.openxmlformats.org/officeDocument/2006/relationships/customXml" Target="../ink/ink1643.xml"/><Relationship Id="rId148" Type="http://schemas.openxmlformats.org/officeDocument/2006/relationships/image" Target="../media/image1543.png"/><Relationship Id="rId169" Type="http://schemas.openxmlformats.org/officeDocument/2006/relationships/image" Target="../media/image1553.png"/><Relationship Id="rId4" Type="http://schemas.openxmlformats.org/officeDocument/2006/relationships/customXml" Target="../ink/ink1597.xml"/><Relationship Id="rId180" Type="http://schemas.openxmlformats.org/officeDocument/2006/relationships/customXml" Target="../ink/ink1687.xml"/><Relationship Id="rId215" Type="http://schemas.openxmlformats.org/officeDocument/2006/relationships/customXml" Target="../ink/ink1705.xml"/><Relationship Id="rId236" Type="http://schemas.openxmlformats.org/officeDocument/2006/relationships/customXml" Target="../ink/ink1717.xml"/><Relationship Id="rId257" Type="http://schemas.openxmlformats.org/officeDocument/2006/relationships/customXml" Target="../ink/ink1728.xml"/><Relationship Id="rId278" Type="http://schemas.openxmlformats.org/officeDocument/2006/relationships/customXml" Target="../ink/ink1739.xml"/><Relationship Id="rId303" Type="http://schemas.openxmlformats.org/officeDocument/2006/relationships/image" Target="../media/image1615.png"/><Relationship Id="rId42" Type="http://schemas.openxmlformats.org/officeDocument/2006/relationships/customXml" Target="../ink/ink1616.xml"/><Relationship Id="rId84" Type="http://schemas.openxmlformats.org/officeDocument/2006/relationships/customXml" Target="../ink/ink1638.xml"/><Relationship Id="rId138" Type="http://schemas.openxmlformats.org/officeDocument/2006/relationships/customXml" Target="../ink/ink1665.xml"/><Relationship Id="rId191" Type="http://schemas.openxmlformats.org/officeDocument/2006/relationships/image" Target="../media/image1564.png"/><Relationship Id="rId205" Type="http://schemas.openxmlformats.org/officeDocument/2006/relationships/image" Target="../media/image1570.png"/><Relationship Id="rId247" Type="http://schemas.openxmlformats.org/officeDocument/2006/relationships/customXml" Target="../ink/ink1723.xml"/><Relationship Id="rId107" Type="http://schemas.openxmlformats.org/officeDocument/2006/relationships/image" Target="../media/image1524.png"/><Relationship Id="rId289" Type="http://schemas.openxmlformats.org/officeDocument/2006/relationships/image" Target="../media/image1609.png"/><Relationship Id="rId11" Type="http://schemas.openxmlformats.org/officeDocument/2006/relationships/image" Target="../media/image1478.png"/><Relationship Id="rId53" Type="http://schemas.openxmlformats.org/officeDocument/2006/relationships/customXml" Target="../ink/ink1622.xml"/><Relationship Id="rId149" Type="http://schemas.openxmlformats.org/officeDocument/2006/relationships/customXml" Target="../ink/ink1671.xml"/><Relationship Id="rId314" Type="http://schemas.openxmlformats.org/officeDocument/2006/relationships/customXml" Target="../ink/ink1758.xml"/><Relationship Id="rId95" Type="http://schemas.openxmlformats.org/officeDocument/2006/relationships/image" Target="../media/image1518.png"/><Relationship Id="rId160" Type="http://schemas.openxmlformats.org/officeDocument/2006/relationships/customXml" Target="../ink/ink1677.xml"/><Relationship Id="rId216" Type="http://schemas.openxmlformats.org/officeDocument/2006/relationships/image" Target="../media/image1575.png"/><Relationship Id="rId258" Type="http://schemas.openxmlformats.org/officeDocument/2006/relationships/image" Target="../media/image1594.png"/><Relationship Id="rId22" Type="http://schemas.openxmlformats.org/officeDocument/2006/relationships/customXml" Target="../ink/ink1606.xml"/><Relationship Id="rId64" Type="http://schemas.openxmlformats.org/officeDocument/2006/relationships/customXml" Target="../ink/ink1628.xml"/><Relationship Id="rId118" Type="http://schemas.openxmlformats.org/officeDocument/2006/relationships/customXml" Target="../ink/ink1655.xml"/><Relationship Id="rId325" Type="http://schemas.openxmlformats.org/officeDocument/2006/relationships/image" Target="../media/image1625.png"/><Relationship Id="rId171" Type="http://schemas.openxmlformats.org/officeDocument/2006/relationships/image" Target="../media/image1554.png"/><Relationship Id="rId227" Type="http://schemas.openxmlformats.org/officeDocument/2006/relationships/customXml" Target="../ink/ink1712.xml"/><Relationship Id="rId269" Type="http://schemas.openxmlformats.org/officeDocument/2006/relationships/customXml" Target="../ink/ink1734.xml"/><Relationship Id="rId33" Type="http://schemas.openxmlformats.org/officeDocument/2006/relationships/image" Target="../media/image1489.png"/><Relationship Id="rId129" Type="http://schemas.openxmlformats.org/officeDocument/2006/relationships/image" Target="../media/image1535.png"/><Relationship Id="rId280" Type="http://schemas.openxmlformats.org/officeDocument/2006/relationships/customXml" Target="../ink/ink1740.xml"/><Relationship Id="rId75" Type="http://schemas.openxmlformats.org/officeDocument/2006/relationships/image" Target="../media/image1508.png"/><Relationship Id="rId140" Type="http://schemas.openxmlformats.org/officeDocument/2006/relationships/customXml" Target="../ink/ink1666.xml"/><Relationship Id="rId182" Type="http://schemas.openxmlformats.org/officeDocument/2006/relationships/customXml" Target="../ink/ink1688.xml"/><Relationship Id="rId6" Type="http://schemas.openxmlformats.org/officeDocument/2006/relationships/customXml" Target="../ink/ink1598.xml"/><Relationship Id="rId238" Type="http://schemas.openxmlformats.org/officeDocument/2006/relationships/customXml" Target="../ink/ink1718.xml"/><Relationship Id="rId291" Type="http://schemas.openxmlformats.org/officeDocument/2006/relationships/image" Target="../media/image1610.png"/><Relationship Id="rId305" Type="http://schemas.openxmlformats.org/officeDocument/2006/relationships/image" Target="../media/image1616.png"/><Relationship Id="rId44" Type="http://schemas.openxmlformats.org/officeDocument/2006/relationships/customXml" Target="../ink/ink1617.xml"/><Relationship Id="rId86" Type="http://schemas.openxmlformats.org/officeDocument/2006/relationships/customXml" Target="../ink/ink1639.xml"/><Relationship Id="rId151" Type="http://schemas.openxmlformats.org/officeDocument/2006/relationships/image" Target="../media/image1544.png"/><Relationship Id="rId193" Type="http://schemas.openxmlformats.org/officeDocument/2006/relationships/image" Target="../media/image1565.png"/><Relationship Id="rId207" Type="http://schemas.openxmlformats.org/officeDocument/2006/relationships/image" Target="../media/image1571.png"/><Relationship Id="rId249" Type="http://schemas.openxmlformats.org/officeDocument/2006/relationships/customXml" Target="../ink/ink1724.xml"/><Relationship Id="rId13" Type="http://schemas.openxmlformats.org/officeDocument/2006/relationships/image" Target="../media/image1479.png"/><Relationship Id="rId109" Type="http://schemas.openxmlformats.org/officeDocument/2006/relationships/image" Target="../media/image1525.png"/><Relationship Id="rId260" Type="http://schemas.openxmlformats.org/officeDocument/2006/relationships/image" Target="../media/image1595.png"/><Relationship Id="rId316" Type="http://schemas.openxmlformats.org/officeDocument/2006/relationships/customXml" Target="../ink/ink1759.xml"/><Relationship Id="rId55" Type="http://schemas.openxmlformats.org/officeDocument/2006/relationships/customXml" Target="../ink/ink1623.xml"/><Relationship Id="rId97" Type="http://schemas.openxmlformats.org/officeDocument/2006/relationships/image" Target="../media/image1519.png"/><Relationship Id="rId120" Type="http://schemas.openxmlformats.org/officeDocument/2006/relationships/customXml" Target="../ink/ink1656.xml"/><Relationship Id="rId162" Type="http://schemas.openxmlformats.org/officeDocument/2006/relationships/customXml" Target="../ink/ink1678.xml"/><Relationship Id="rId218" Type="http://schemas.openxmlformats.org/officeDocument/2006/relationships/image" Target="../media/image157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7.png"/><Relationship Id="rId21" Type="http://schemas.openxmlformats.org/officeDocument/2006/relationships/customXml" Target="../ink/ink1778.xml"/><Relationship Id="rId63" Type="http://schemas.openxmlformats.org/officeDocument/2006/relationships/image" Target="../media/image1660.png"/><Relationship Id="rId159" Type="http://schemas.openxmlformats.org/officeDocument/2006/relationships/image" Target="../media/image203.png"/><Relationship Id="rId170" Type="http://schemas.openxmlformats.org/officeDocument/2006/relationships/customXml" Target="../ink/ink1852.xml"/><Relationship Id="rId191" Type="http://schemas.openxmlformats.org/officeDocument/2006/relationships/image" Target="../media/image1723.png"/><Relationship Id="rId205" Type="http://schemas.openxmlformats.org/officeDocument/2006/relationships/image" Target="../media/image1730.png"/><Relationship Id="rId226" Type="http://schemas.openxmlformats.org/officeDocument/2006/relationships/customXml" Target="../ink/ink1880.xml"/><Relationship Id="rId247" Type="http://schemas.openxmlformats.org/officeDocument/2006/relationships/image" Target="../media/image1751.png"/><Relationship Id="rId107" Type="http://schemas.openxmlformats.org/officeDocument/2006/relationships/image" Target="../media/image1682.png"/><Relationship Id="rId11" Type="http://schemas.openxmlformats.org/officeDocument/2006/relationships/customXml" Target="../ink/ink1773.xml"/><Relationship Id="rId32" Type="http://schemas.openxmlformats.org/officeDocument/2006/relationships/image" Target="../media/image1644.png"/><Relationship Id="rId53" Type="http://schemas.openxmlformats.org/officeDocument/2006/relationships/customXml" Target="../ink/ink1794.xml"/><Relationship Id="rId74" Type="http://schemas.openxmlformats.org/officeDocument/2006/relationships/customXml" Target="../ink/ink1804.xml"/><Relationship Id="rId128" Type="http://schemas.openxmlformats.org/officeDocument/2006/relationships/customXml" Target="../ink/ink1831.xml"/><Relationship Id="rId149" Type="http://schemas.openxmlformats.org/officeDocument/2006/relationships/image" Target="../media/image1703.png"/><Relationship Id="rId5" Type="http://schemas.openxmlformats.org/officeDocument/2006/relationships/customXml" Target="../ink/ink1770.xml"/><Relationship Id="rId95" Type="http://schemas.openxmlformats.org/officeDocument/2006/relationships/image" Target="../media/image1676.png"/><Relationship Id="rId160" Type="http://schemas.openxmlformats.org/officeDocument/2006/relationships/customXml" Target="../ink/ink1847.xml"/><Relationship Id="rId181" Type="http://schemas.openxmlformats.org/officeDocument/2006/relationships/image" Target="../media/image1718.png"/><Relationship Id="rId216" Type="http://schemas.openxmlformats.org/officeDocument/2006/relationships/customXml" Target="../ink/ink1875.xml"/><Relationship Id="rId237" Type="http://schemas.openxmlformats.org/officeDocument/2006/relationships/image" Target="../media/image1746.png"/><Relationship Id="rId258" Type="http://schemas.openxmlformats.org/officeDocument/2006/relationships/customXml" Target="../ink/ink1896.xml"/><Relationship Id="rId22" Type="http://schemas.openxmlformats.org/officeDocument/2006/relationships/image" Target="../media/image1639.png"/><Relationship Id="rId43" Type="http://schemas.openxmlformats.org/officeDocument/2006/relationships/customXml" Target="../ink/ink1789.xml"/><Relationship Id="rId64" Type="http://schemas.openxmlformats.org/officeDocument/2006/relationships/customXml" Target="../ink/ink1799.xml"/><Relationship Id="rId118" Type="http://schemas.openxmlformats.org/officeDocument/2006/relationships/customXml" Target="../ink/ink1826.xml"/><Relationship Id="rId139" Type="http://schemas.openxmlformats.org/officeDocument/2006/relationships/image" Target="../media/image1698.png"/><Relationship Id="rId85" Type="http://schemas.openxmlformats.org/officeDocument/2006/relationships/image" Target="../media/image1671.png"/><Relationship Id="rId150" Type="http://schemas.openxmlformats.org/officeDocument/2006/relationships/customXml" Target="../ink/ink1842.xml"/><Relationship Id="rId171" Type="http://schemas.openxmlformats.org/officeDocument/2006/relationships/image" Target="../media/image1713.png"/><Relationship Id="rId192" Type="http://schemas.openxmlformats.org/officeDocument/2006/relationships/customXml" Target="../ink/ink1863.xml"/><Relationship Id="rId206" Type="http://schemas.openxmlformats.org/officeDocument/2006/relationships/customXml" Target="../ink/ink1870.xml"/><Relationship Id="rId227" Type="http://schemas.openxmlformats.org/officeDocument/2006/relationships/image" Target="../media/image1741.png"/><Relationship Id="rId248" Type="http://schemas.openxmlformats.org/officeDocument/2006/relationships/customXml" Target="../ink/ink1891.xml"/><Relationship Id="rId12" Type="http://schemas.openxmlformats.org/officeDocument/2006/relationships/image" Target="../media/image1634.png"/><Relationship Id="rId33" Type="http://schemas.openxmlformats.org/officeDocument/2006/relationships/customXml" Target="../ink/ink1784.xml"/><Relationship Id="rId108" Type="http://schemas.openxmlformats.org/officeDocument/2006/relationships/customXml" Target="../ink/ink1821.xml"/><Relationship Id="rId129" Type="http://schemas.openxmlformats.org/officeDocument/2006/relationships/image" Target="../media/image1693.png"/><Relationship Id="rId54" Type="http://schemas.openxmlformats.org/officeDocument/2006/relationships/image" Target="../media/image1655.png"/><Relationship Id="rId75" Type="http://schemas.openxmlformats.org/officeDocument/2006/relationships/image" Target="../media/image1666.png"/><Relationship Id="rId96" Type="http://schemas.openxmlformats.org/officeDocument/2006/relationships/customXml" Target="../ink/ink1815.xml"/><Relationship Id="rId140" Type="http://schemas.openxmlformats.org/officeDocument/2006/relationships/customXml" Target="../ink/ink1837.xml"/><Relationship Id="rId161" Type="http://schemas.openxmlformats.org/officeDocument/2006/relationships/image" Target="../media/image1708.png"/><Relationship Id="rId182" Type="http://schemas.openxmlformats.org/officeDocument/2006/relationships/customXml" Target="../ink/ink1858.xml"/><Relationship Id="rId217" Type="http://schemas.openxmlformats.org/officeDocument/2006/relationships/image" Target="../media/image1736.png"/><Relationship Id="rId6" Type="http://schemas.openxmlformats.org/officeDocument/2006/relationships/image" Target="../media/image1631.png"/><Relationship Id="rId238" Type="http://schemas.openxmlformats.org/officeDocument/2006/relationships/customXml" Target="../ink/ink1886.xml"/><Relationship Id="rId259" Type="http://schemas.openxmlformats.org/officeDocument/2006/relationships/image" Target="../media/image1757.png"/><Relationship Id="rId23" Type="http://schemas.openxmlformats.org/officeDocument/2006/relationships/customXml" Target="../ink/ink1779.xml"/><Relationship Id="rId119" Type="http://schemas.openxmlformats.org/officeDocument/2006/relationships/image" Target="../media/image1688.png"/><Relationship Id="rId44" Type="http://schemas.openxmlformats.org/officeDocument/2006/relationships/image" Target="../media/image1650.png"/><Relationship Id="rId65" Type="http://schemas.openxmlformats.org/officeDocument/2006/relationships/image" Target="../media/image1661.png"/><Relationship Id="rId86" Type="http://schemas.openxmlformats.org/officeDocument/2006/relationships/customXml" Target="../ink/ink1810.xml"/><Relationship Id="rId130" Type="http://schemas.openxmlformats.org/officeDocument/2006/relationships/customXml" Target="../ink/ink1832.xml"/><Relationship Id="rId151" Type="http://schemas.openxmlformats.org/officeDocument/2006/relationships/image" Target="../media/image1704.png"/><Relationship Id="rId172" Type="http://schemas.openxmlformats.org/officeDocument/2006/relationships/customXml" Target="../ink/ink1853.xml"/><Relationship Id="rId193" Type="http://schemas.openxmlformats.org/officeDocument/2006/relationships/image" Target="../media/image1724.png"/><Relationship Id="rId207" Type="http://schemas.openxmlformats.org/officeDocument/2006/relationships/image" Target="../media/image1731.png"/><Relationship Id="rId228" Type="http://schemas.openxmlformats.org/officeDocument/2006/relationships/customXml" Target="../ink/ink1881.xml"/><Relationship Id="rId249" Type="http://schemas.openxmlformats.org/officeDocument/2006/relationships/image" Target="../media/image1752.png"/><Relationship Id="rId13" Type="http://schemas.openxmlformats.org/officeDocument/2006/relationships/customXml" Target="../ink/ink1774.xml"/><Relationship Id="rId109" Type="http://schemas.openxmlformats.org/officeDocument/2006/relationships/image" Target="../media/image1683.png"/><Relationship Id="rId260" Type="http://schemas.openxmlformats.org/officeDocument/2006/relationships/customXml" Target="../ink/ink1897.xml"/><Relationship Id="rId34" Type="http://schemas.openxmlformats.org/officeDocument/2006/relationships/image" Target="../media/image1645.png"/><Relationship Id="rId55" Type="http://schemas.openxmlformats.org/officeDocument/2006/relationships/customXml" Target="../ink/ink1795.xml"/><Relationship Id="rId76" Type="http://schemas.openxmlformats.org/officeDocument/2006/relationships/customXml" Target="../ink/ink1805.xml"/><Relationship Id="rId97" Type="http://schemas.openxmlformats.org/officeDocument/2006/relationships/image" Target="../media/image1677.png"/><Relationship Id="rId120" Type="http://schemas.openxmlformats.org/officeDocument/2006/relationships/customXml" Target="../ink/ink1827.xml"/><Relationship Id="rId141" Type="http://schemas.openxmlformats.org/officeDocument/2006/relationships/image" Target="../media/image1699.png"/><Relationship Id="rId7" Type="http://schemas.openxmlformats.org/officeDocument/2006/relationships/customXml" Target="../ink/ink1771.xml"/><Relationship Id="rId162" Type="http://schemas.openxmlformats.org/officeDocument/2006/relationships/customXml" Target="../ink/ink1848.xml"/><Relationship Id="rId183" Type="http://schemas.openxmlformats.org/officeDocument/2006/relationships/image" Target="../media/image1719.png"/><Relationship Id="rId218" Type="http://schemas.openxmlformats.org/officeDocument/2006/relationships/customXml" Target="../ink/ink1876.xml"/><Relationship Id="rId239" Type="http://schemas.openxmlformats.org/officeDocument/2006/relationships/image" Target="../media/image1747.png"/><Relationship Id="rId250" Type="http://schemas.openxmlformats.org/officeDocument/2006/relationships/customXml" Target="../ink/ink1892.xml"/><Relationship Id="rId24" Type="http://schemas.openxmlformats.org/officeDocument/2006/relationships/image" Target="../media/image1640.png"/><Relationship Id="rId45" Type="http://schemas.openxmlformats.org/officeDocument/2006/relationships/customXml" Target="../ink/ink1790.xml"/><Relationship Id="rId66" Type="http://schemas.openxmlformats.org/officeDocument/2006/relationships/customXml" Target="../ink/ink1800.xml"/><Relationship Id="rId87" Type="http://schemas.openxmlformats.org/officeDocument/2006/relationships/image" Target="../media/image1672.png"/><Relationship Id="rId110" Type="http://schemas.openxmlformats.org/officeDocument/2006/relationships/customXml" Target="../ink/ink1822.xml"/><Relationship Id="rId131" Type="http://schemas.openxmlformats.org/officeDocument/2006/relationships/image" Target="../media/image1694.png"/><Relationship Id="rId152" Type="http://schemas.openxmlformats.org/officeDocument/2006/relationships/customXml" Target="../ink/ink1843.xml"/><Relationship Id="rId173" Type="http://schemas.openxmlformats.org/officeDocument/2006/relationships/image" Target="../media/image1714.png"/><Relationship Id="rId194" Type="http://schemas.openxmlformats.org/officeDocument/2006/relationships/customXml" Target="../ink/ink1864.xml"/><Relationship Id="rId208" Type="http://schemas.openxmlformats.org/officeDocument/2006/relationships/customXml" Target="../ink/ink1871.xml"/><Relationship Id="rId229" Type="http://schemas.openxmlformats.org/officeDocument/2006/relationships/image" Target="../media/image1742.png"/><Relationship Id="rId240" Type="http://schemas.openxmlformats.org/officeDocument/2006/relationships/customXml" Target="../ink/ink1887.xml"/><Relationship Id="rId261" Type="http://schemas.openxmlformats.org/officeDocument/2006/relationships/image" Target="../media/image1758.png"/><Relationship Id="rId14" Type="http://schemas.openxmlformats.org/officeDocument/2006/relationships/image" Target="../media/image1635.png"/><Relationship Id="rId35" Type="http://schemas.openxmlformats.org/officeDocument/2006/relationships/customXml" Target="../ink/ink1785.xml"/><Relationship Id="rId56" Type="http://schemas.openxmlformats.org/officeDocument/2006/relationships/image" Target="../media/image1656.png"/><Relationship Id="rId77" Type="http://schemas.openxmlformats.org/officeDocument/2006/relationships/image" Target="../media/image1667.png"/><Relationship Id="rId100" Type="http://schemas.openxmlformats.org/officeDocument/2006/relationships/customXml" Target="../ink/ink1817.xml"/><Relationship Id="rId8" Type="http://schemas.openxmlformats.org/officeDocument/2006/relationships/image" Target="../media/image1632.png"/><Relationship Id="rId98" Type="http://schemas.openxmlformats.org/officeDocument/2006/relationships/customXml" Target="../ink/ink1816.xml"/><Relationship Id="rId121" Type="http://schemas.openxmlformats.org/officeDocument/2006/relationships/image" Target="../media/image1689.png"/><Relationship Id="rId142" Type="http://schemas.openxmlformats.org/officeDocument/2006/relationships/customXml" Target="../ink/ink1838.xml"/><Relationship Id="rId163" Type="http://schemas.openxmlformats.org/officeDocument/2006/relationships/image" Target="../media/image1709.png"/><Relationship Id="rId184" Type="http://schemas.openxmlformats.org/officeDocument/2006/relationships/customXml" Target="../ink/ink1859.xml"/><Relationship Id="rId219" Type="http://schemas.openxmlformats.org/officeDocument/2006/relationships/image" Target="../media/image1737.png"/><Relationship Id="rId230" Type="http://schemas.openxmlformats.org/officeDocument/2006/relationships/customXml" Target="../ink/ink1882.xml"/><Relationship Id="rId251" Type="http://schemas.openxmlformats.org/officeDocument/2006/relationships/image" Target="../media/image1753.png"/><Relationship Id="rId25" Type="http://schemas.openxmlformats.org/officeDocument/2006/relationships/customXml" Target="../ink/ink1780.xml"/><Relationship Id="rId46" Type="http://schemas.openxmlformats.org/officeDocument/2006/relationships/image" Target="../media/image1651.png"/><Relationship Id="rId67" Type="http://schemas.openxmlformats.org/officeDocument/2006/relationships/image" Target="../media/image1662.png"/><Relationship Id="rId88" Type="http://schemas.openxmlformats.org/officeDocument/2006/relationships/customXml" Target="../ink/ink1811.xml"/><Relationship Id="rId111" Type="http://schemas.openxmlformats.org/officeDocument/2006/relationships/image" Target="../media/image1684.png"/><Relationship Id="rId132" Type="http://schemas.openxmlformats.org/officeDocument/2006/relationships/customXml" Target="../ink/ink1833.xml"/><Relationship Id="rId153" Type="http://schemas.openxmlformats.org/officeDocument/2006/relationships/image" Target="../media/image1705.png"/><Relationship Id="rId174" Type="http://schemas.openxmlformats.org/officeDocument/2006/relationships/customXml" Target="../ink/ink1854.xml"/><Relationship Id="rId195" Type="http://schemas.openxmlformats.org/officeDocument/2006/relationships/image" Target="../media/image1725.png"/><Relationship Id="rId209" Type="http://schemas.openxmlformats.org/officeDocument/2006/relationships/image" Target="../media/image1732.png"/><Relationship Id="rId220" Type="http://schemas.openxmlformats.org/officeDocument/2006/relationships/customXml" Target="../ink/ink1877.xml"/><Relationship Id="rId241" Type="http://schemas.openxmlformats.org/officeDocument/2006/relationships/image" Target="../media/image1748.png"/><Relationship Id="rId15" Type="http://schemas.openxmlformats.org/officeDocument/2006/relationships/customXml" Target="../ink/ink1775.xml"/><Relationship Id="rId36" Type="http://schemas.openxmlformats.org/officeDocument/2006/relationships/image" Target="../media/image1646.png"/><Relationship Id="rId57" Type="http://schemas.openxmlformats.org/officeDocument/2006/relationships/customXml" Target="../ink/ink1796.xml"/><Relationship Id="rId78" Type="http://schemas.openxmlformats.org/officeDocument/2006/relationships/customXml" Target="../ink/ink1806.xml"/><Relationship Id="rId99" Type="http://schemas.openxmlformats.org/officeDocument/2006/relationships/image" Target="../media/image1678.png"/><Relationship Id="rId101" Type="http://schemas.openxmlformats.org/officeDocument/2006/relationships/image" Target="../media/image1679.png"/><Relationship Id="rId122" Type="http://schemas.openxmlformats.org/officeDocument/2006/relationships/customXml" Target="../ink/ink1828.xml"/><Relationship Id="rId143" Type="http://schemas.openxmlformats.org/officeDocument/2006/relationships/image" Target="../media/image1700.png"/><Relationship Id="rId164" Type="http://schemas.openxmlformats.org/officeDocument/2006/relationships/customXml" Target="../ink/ink1849.xml"/><Relationship Id="rId185" Type="http://schemas.openxmlformats.org/officeDocument/2006/relationships/image" Target="../media/image1720.png"/><Relationship Id="rId9" Type="http://schemas.openxmlformats.org/officeDocument/2006/relationships/customXml" Target="../ink/ink1772.xml"/><Relationship Id="rId210" Type="http://schemas.openxmlformats.org/officeDocument/2006/relationships/customXml" Target="../ink/ink1872.xml"/><Relationship Id="rId26" Type="http://schemas.openxmlformats.org/officeDocument/2006/relationships/image" Target="../media/image1641.png"/><Relationship Id="rId231" Type="http://schemas.openxmlformats.org/officeDocument/2006/relationships/image" Target="../media/image1743.png"/><Relationship Id="rId252" Type="http://schemas.openxmlformats.org/officeDocument/2006/relationships/customXml" Target="../ink/ink1893.xml"/><Relationship Id="rId47" Type="http://schemas.openxmlformats.org/officeDocument/2006/relationships/customXml" Target="../ink/ink1791.xml"/><Relationship Id="rId68" Type="http://schemas.openxmlformats.org/officeDocument/2006/relationships/customXml" Target="../ink/ink1801.xml"/><Relationship Id="rId89" Type="http://schemas.openxmlformats.org/officeDocument/2006/relationships/image" Target="../media/image1673.png"/><Relationship Id="rId112" Type="http://schemas.openxmlformats.org/officeDocument/2006/relationships/customXml" Target="../ink/ink1823.xml"/><Relationship Id="rId133" Type="http://schemas.openxmlformats.org/officeDocument/2006/relationships/image" Target="../media/image1695.png"/><Relationship Id="rId154" Type="http://schemas.openxmlformats.org/officeDocument/2006/relationships/customXml" Target="../ink/ink1844.xml"/><Relationship Id="rId175" Type="http://schemas.openxmlformats.org/officeDocument/2006/relationships/image" Target="../media/image1715.png"/><Relationship Id="rId196" Type="http://schemas.openxmlformats.org/officeDocument/2006/relationships/customXml" Target="../ink/ink1865.xml"/><Relationship Id="rId200" Type="http://schemas.openxmlformats.org/officeDocument/2006/relationships/customXml" Target="../ink/ink1867.xml"/><Relationship Id="rId16" Type="http://schemas.openxmlformats.org/officeDocument/2006/relationships/image" Target="../media/image1636.png"/><Relationship Id="rId221" Type="http://schemas.openxmlformats.org/officeDocument/2006/relationships/image" Target="../media/image1738.png"/><Relationship Id="rId242" Type="http://schemas.openxmlformats.org/officeDocument/2006/relationships/customXml" Target="../ink/ink1888.xml"/><Relationship Id="rId37" Type="http://schemas.openxmlformats.org/officeDocument/2006/relationships/customXml" Target="../ink/ink1786.xml"/><Relationship Id="rId58" Type="http://schemas.openxmlformats.org/officeDocument/2006/relationships/image" Target="../media/image1657.png"/><Relationship Id="rId79" Type="http://schemas.openxmlformats.org/officeDocument/2006/relationships/image" Target="../media/image1668.png"/><Relationship Id="rId102" Type="http://schemas.openxmlformats.org/officeDocument/2006/relationships/customXml" Target="../ink/ink1818.xml"/><Relationship Id="rId123" Type="http://schemas.openxmlformats.org/officeDocument/2006/relationships/image" Target="../media/image1690.png"/><Relationship Id="rId144" Type="http://schemas.openxmlformats.org/officeDocument/2006/relationships/customXml" Target="../ink/ink1839.xml"/><Relationship Id="rId90" Type="http://schemas.openxmlformats.org/officeDocument/2006/relationships/customXml" Target="../ink/ink1812.xml"/><Relationship Id="rId165" Type="http://schemas.openxmlformats.org/officeDocument/2006/relationships/image" Target="../media/image1710.png"/><Relationship Id="rId186" Type="http://schemas.openxmlformats.org/officeDocument/2006/relationships/customXml" Target="../ink/ink1860.xml"/><Relationship Id="rId211" Type="http://schemas.openxmlformats.org/officeDocument/2006/relationships/image" Target="../media/image1733.png"/><Relationship Id="rId232" Type="http://schemas.openxmlformats.org/officeDocument/2006/relationships/customXml" Target="../ink/ink1883.xml"/><Relationship Id="rId253" Type="http://schemas.openxmlformats.org/officeDocument/2006/relationships/image" Target="../media/image1754.png"/><Relationship Id="rId27" Type="http://schemas.openxmlformats.org/officeDocument/2006/relationships/customXml" Target="../ink/ink1781.xml"/><Relationship Id="rId48" Type="http://schemas.openxmlformats.org/officeDocument/2006/relationships/image" Target="../media/image1652.png"/><Relationship Id="rId69" Type="http://schemas.openxmlformats.org/officeDocument/2006/relationships/image" Target="../media/image1663.png"/><Relationship Id="rId113" Type="http://schemas.openxmlformats.org/officeDocument/2006/relationships/image" Target="../media/image1685.png"/><Relationship Id="rId134" Type="http://schemas.openxmlformats.org/officeDocument/2006/relationships/customXml" Target="../ink/ink1834.xml"/><Relationship Id="rId80" Type="http://schemas.openxmlformats.org/officeDocument/2006/relationships/customXml" Target="../ink/ink1807.xml"/><Relationship Id="rId155" Type="http://schemas.openxmlformats.org/officeDocument/2006/relationships/image" Target="../media/image1706.png"/><Relationship Id="rId176" Type="http://schemas.openxmlformats.org/officeDocument/2006/relationships/customXml" Target="../ink/ink1855.xml"/><Relationship Id="rId197" Type="http://schemas.openxmlformats.org/officeDocument/2006/relationships/image" Target="../media/image1726.png"/><Relationship Id="rId201" Type="http://schemas.openxmlformats.org/officeDocument/2006/relationships/image" Target="../media/image1728.png"/><Relationship Id="rId222" Type="http://schemas.openxmlformats.org/officeDocument/2006/relationships/customXml" Target="../ink/ink1878.xml"/><Relationship Id="rId243" Type="http://schemas.openxmlformats.org/officeDocument/2006/relationships/image" Target="../media/image1749.png"/><Relationship Id="rId17" Type="http://schemas.openxmlformats.org/officeDocument/2006/relationships/customXml" Target="../ink/ink1776.xml"/><Relationship Id="rId38" Type="http://schemas.openxmlformats.org/officeDocument/2006/relationships/image" Target="../media/image1647.png"/><Relationship Id="rId59" Type="http://schemas.openxmlformats.org/officeDocument/2006/relationships/customXml" Target="../ink/ink1797.xml"/><Relationship Id="rId103" Type="http://schemas.openxmlformats.org/officeDocument/2006/relationships/image" Target="../media/image1680.png"/><Relationship Id="rId124" Type="http://schemas.openxmlformats.org/officeDocument/2006/relationships/customXml" Target="../ink/ink1829.xml"/><Relationship Id="rId70" Type="http://schemas.openxmlformats.org/officeDocument/2006/relationships/customXml" Target="../ink/ink1802.xml"/><Relationship Id="rId91" Type="http://schemas.openxmlformats.org/officeDocument/2006/relationships/image" Target="../media/image1674.png"/><Relationship Id="rId145" Type="http://schemas.openxmlformats.org/officeDocument/2006/relationships/image" Target="../media/image1701.png"/><Relationship Id="rId166" Type="http://schemas.openxmlformats.org/officeDocument/2006/relationships/customXml" Target="../ink/ink1850.xml"/><Relationship Id="rId187" Type="http://schemas.openxmlformats.org/officeDocument/2006/relationships/image" Target="../media/image17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73.xml"/><Relationship Id="rId233" Type="http://schemas.openxmlformats.org/officeDocument/2006/relationships/image" Target="../media/image1744.png"/><Relationship Id="rId254" Type="http://schemas.openxmlformats.org/officeDocument/2006/relationships/customXml" Target="../ink/ink1894.xml"/><Relationship Id="rId28" Type="http://schemas.openxmlformats.org/officeDocument/2006/relationships/image" Target="../media/image1642.png"/><Relationship Id="rId49" Type="http://schemas.openxmlformats.org/officeDocument/2006/relationships/customXml" Target="../ink/ink1792.xml"/><Relationship Id="rId114" Type="http://schemas.openxmlformats.org/officeDocument/2006/relationships/customXml" Target="../ink/ink1824.xml"/><Relationship Id="rId60" Type="http://schemas.openxmlformats.org/officeDocument/2006/relationships/image" Target="../media/image1658.png"/><Relationship Id="rId81" Type="http://schemas.openxmlformats.org/officeDocument/2006/relationships/image" Target="../media/image1669.png"/><Relationship Id="rId135" Type="http://schemas.openxmlformats.org/officeDocument/2006/relationships/image" Target="../media/image1696.png"/><Relationship Id="rId156" Type="http://schemas.openxmlformats.org/officeDocument/2006/relationships/customXml" Target="../ink/ink1845.xml"/><Relationship Id="rId177" Type="http://schemas.openxmlformats.org/officeDocument/2006/relationships/image" Target="../media/image1716.png"/><Relationship Id="rId198" Type="http://schemas.openxmlformats.org/officeDocument/2006/relationships/customXml" Target="../ink/ink1866.xml"/><Relationship Id="rId202" Type="http://schemas.openxmlformats.org/officeDocument/2006/relationships/customXml" Target="../ink/ink1868.xml"/><Relationship Id="rId223" Type="http://schemas.openxmlformats.org/officeDocument/2006/relationships/image" Target="../media/image1739.png"/><Relationship Id="rId244" Type="http://schemas.openxmlformats.org/officeDocument/2006/relationships/customXml" Target="../ink/ink1889.xml"/><Relationship Id="rId18" Type="http://schemas.openxmlformats.org/officeDocument/2006/relationships/image" Target="../media/image1637.png"/><Relationship Id="rId39" Type="http://schemas.openxmlformats.org/officeDocument/2006/relationships/customXml" Target="../ink/ink1787.xml"/><Relationship Id="rId50" Type="http://schemas.openxmlformats.org/officeDocument/2006/relationships/image" Target="../media/image1653.png"/><Relationship Id="rId104" Type="http://schemas.openxmlformats.org/officeDocument/2006/relationships/customXml" Target="../ink/ink1819.xml"/><Relationship Id="rId125" Type="http://schemas.openxmlformats.org/officeDocument/2006/relationships/image" Target="../media/image1691.png"/><Relationship Id="rId146" Type="http://schemas.openxmlformats.org/officeDocument/2006/relationships/customXml" Target="../ink/ink1840.xml"/><Relationship Id="rId167" Type="http://schemas.openxmlformats.org/officeDocument/2006/relationships/image" Target="../media/image1711.png"/><Relationship Id="rId188" Type="http://schemas.openxmlformats.org/officeDocument/2006/relationships/customXml" Target="../ink/ink1861.xml"/><Relationship Id="rId71" Type="http://schemas.openxmlformats.org/officeDocument/2006/relationships/image" Target="../media/image1664.png"/><Relationship Id="rId92" Type="http://schemas.openxmlformats.org/officeDocument/2006/relationships/customXml" Target="../ink/ink1813.xml"/><Relationship Id="rId213" Type="http://schemas.openxmlformats.org/officeDocument/2006/relationships/image" Target="../media/image1734.png"/><Relationship Id="rId234" Type="http://schemas.openxmlformats.org/officeDocument/2006/relationships/customXml" Target="../ink/ink1884.xml"/><Relationship Id="rId2" Type="http://schemas.openxmlformats.org/officeDocument/2006/relationships/image" Target="../media/image1629.emf"/><Relationship Id="rId29" Type="http://schemas.openxmlformats.org/officeDocument/2006/relationships/customXml" Target="../ink/ink1782.xml"/><Relationship Id="rId255" Type="http://schemas.openxmlformats.org/officeDocument/2006/relationships/image" Target="../media/image1755.png"/><Relationship Id="rId40" Type="http://schemas.openxmlformats.org/officeDocument/2006/relationships/image" Target="../media/image1648.png"/><Relationship Id="rId115" Type="http://schemas.openxmlformats.org/officeDocument/2006/relationships/image" Target="../media/image1686.png"/><Relationship Id="rId136" Type="http://schemas.openxmlformats.org/officeDocument/2006/relationships/customXml" Target="../ink/ink1835.xml"/><Relationship Id="rId157" Type="http://schemas.openxmlformats.org/officeDocument/2006/relationships/image" Target="../media/image1707.png"/><Relationship Id="rId178" Type="http://schemas.openxmlformats.org/officeDocument/2006/relationships/customXml" Target="../ink/ink1856.xml"/><Relationship Id="rId61" Type="http://schemas.openxmlformats.org/officeDocument/2006/relationships/image" Target="../media/image1659.emf"/><Relationship Id="rId82" Type="http://schemas.openxmlformats.org/officeDocument/2006/relationships/customXml" Target="../ink/ink1808.xml"/><Relationship Id="rId199" Type="http://schemas.openxmlformats.org/officeDocument/2006/relationships/image" Target="../media/image1727.png"/><Relationship Id="rId203" Type="http://schemas.openxmlformats.org/officeDocument/2006/relationships/image" Target="../media/image1729.png"/><Relationship Id="rId19" Type="http://schemas.openxmlformats.org/officeDocument/2006/relationships/customXml" Target="../ink/ink1777.xml"/><Relationship Id="rId224" Type="http://schemas.openxmlformats.org/officeDocument/2006/relationships/customXml" Target="../ink/ink1879.xml"/><Relationship Id="rId245" Type="http://schemas.openxmlformats.org/officeDocument/2006/relationships/image" Target="../media/image1750.png"/><Relationship Id="rId30" Type="http://schemas.openxmlformats.org/officeDocument/2006/relationships/image" Target="../media/image1643.png"/><Relationship Id="rId105" Type="http://schemas.openxmlformats.org/officeDocument/2006/relationships/image" Target="../media/image1681.png"/><Relationship Id="rId126" Type="http://schemas.openxmlformats.org/officeDocument/2006/relationships/customXml" Target="../ink/ink1830.xml"/><Relationship Id="rId147" Type="http://schemas.openxmlformats.org/officeDocument/2006/relationships/image" Target="../media/image1702.png"/><Relationship Id="rId168" Type="http://schemas.openxmlformats.org/officeDocument/2006/relationships/customXml" Target="../ink/ink1851.xml"/><Relationship Id="rId51" Type="http://schemas.openxmlformats.org/officeDocument/2006/relationships/customXml" Target="../ink/ink1793.xml"/><Relationship Id="rId72" Type="http://schemas.openxmlformats.org/officeDocument/2006/relationships/customXml" Target="../ink/ink1803.xml"/><Relationship Id="rId93" Type="http://schemas.openxmlformats.org/officeDocument/2006/relationships/image" Target="../media/image1675.png"/><Relationship Id="rId189" Type="http://schemas.openxmlformats.org/officeDocument/2006/relationships/image" Target="../media/image1722.png"/><Relationship Id="rId3" Type="http://schemas.openxmlformats.org/officeDocument/2006/relationships/customXml" Target="../ink/ink1769.xml"/><Relationship Id="rId214" Type="http://schemas.openxmlformats.org/officeDocument/2006/relationships/customXml" Target="../ink/ink1874.xml"/><Relationship Id="rId235" Type="http://schemas.openxmlformats.org/officeDocument/2006/relationships/image" Target="../media/image1745.png"/><Relationship Id="rId256" Type="http://schemas.openxmlformats.org/officeDocument/2006/relationships/customXml" Target="../ink/ink1895.xml"/><Relationship Id="rId116" Type="http://schemas.openxmlformats.org/officeDocument/2006/relationships/customXml" Target="../ink/ink1825.xml"/><Relationship Id="rId137" Type="http://schemas.openxmlformats.org/officeDocument/2006/relationships/image" Target="../media/image1697.png"/><Relationship Id="rId158" Type="http://schemas.openxmlformats.org/officeDocument/2006/relationships/customXml" Target="../ink/ink1846.xml"/><Relationship Id="rId20" Type="http://schemas.openxmlformats.org/officeDocument/2006/relationships/image" Target="../media/image1638.png"/><Relationship Id="rId41" Type="http://schemas.openxmlformats.org/officeDocument/2006/relationships/customXml" Target="../ink/ink1788.xml"/><Relationship Id="rId62" Type="http://schemas.openxmlformats.org/officeDocument/2006/relationships/customXml" Target="../ink/ink1798.xml"/><Relationship Id="rId83" Type="http://schemas.openxmlformats.org/officeDocument/2006/relationships/image" Target="../media/image1670.png"/><Relationship Id="rId179" Type="http://schemas.openxmlformats.org/officeDocument/2006/relationships/image" Target="../media/image1717.png"/><Relationship Id="rId190" Type="http://schemas.openxmlformats.org/officeDocument/2006/relationships/customXml" Target="../ink/ink1862.xml"/><Relationship Id="rId204" Type="http://schemas.openxmlformats.org/officeDocument/2006/relationships/customXml" Target="../ink/ink1869.xml"/><Relationship Id="rId225" Type="http://schemas.openxmlformats.org/officeDocument/2006/relationships/image" Target="../media/image1740.png"/><Relationship Id="rId246" Type="http://schemas.openxmlformats.org/officeDocument/2006/relationships/customXml" Target="../ink/ink1890.xml"/><Relationship Id="rId106" Type="http://schemas.openxmlformats.org/officeDocument/2006/relationships/customXml" Target="../ink/ink1820.xml"/><Relationship Id="rId127" Type="http://schemas.openxmlformats.org/officeDocument/2006/relationships/image" Target="../media/image1692.png"/><Relationship Id="rId10" Type="http://schemas.openxmlformats.org/officeDocument/2006/relationships/image" Target="../media/image1633.png"/><Relationship Id="rId31" Type="http://schemas.openxmlformats.org/officeDocument/2006/relationships/customXml" Target="../ink/ink1783.xml"/><Relationship Id="rId52" Type="http://schemas.openxmlformats.org/officeDocument/2006/relationships/image" Target="../media/image1654.png"/><Relationship Id="rId73" Type="http://schemas.openxmlformats.org/officeDocument/2006/relationships/image" Target="../media/image1665.png"/><Relationship Id="rId94" Type="http://schemas.openxmlformats.org/officeDocument/2006/relationships/customXml" Target="../ink/ink1814.xml"/><Relationship Id="rId148" Type="http://schemas.openxmlformats.org/officeDocument/2006/relationships/customXml" Target="../ink/ink1841.xml"/><Relationship Id="rId169" Type="http://schemas.openxmlformats.org/officeDocument/2006/relationships/image" Target="../media/image1712.png"/><Relationship Id="rId4" Type="http://schemas.openxmlformats.org/officeDocument/2006/relationships/image" Target="../media/image1630.png"/><Relationship Id="rId180" Type="http://schemas.openxmlformats.org/officeDocument/2006/relationships/customXml" Target="../ink/ink1857.xml"/><Relationship Id="rId215" Type="http://schemas.openxmlformats.org/officeDocument/2006/relationships/image" Target="../media/image1735.png"/><Relationship Id="rId236" Type="http://schemas.openxmlformats.org/officeDocument/2006/relationships/customXml" Target="../ink/ink1885.xml"/><Relationship Id="rId257" Type="http://schemas.openxmlformats.org/officeDocument/2006/relationships/image" Target="../media/image1756.png"/><Relationship Id="rId42" Type="http://schemas.openxmlformats.org/officeDocument/2006/relationships/image" Target="../media/image1649.png"/><Relationship Id="rId84" Type="http://schemas.openxmlformats.org/officeDocument/2006/relationships/customXml" Target="../ink/ink1809.xml"/><Relationship Id="rId138" Type="http://schemas.openxmlformats.org/officeDocument/2006/relationships/customXml" Target="../ink/ink183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99" Type="http://schemas.openxmlformats.org/officeDocument/2006/relationships/image" Target="../media/image147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8.png"/><Relationship Id="rId170" Type="http://schemas.openxmlformats.org/officeDocument/2006/relationships/customXml" Target="../ink/ink86.xml"/><Relationship Id="rId226" Type="http://schemas.openxmlformats.org/officeDocument/2006/relationships/customXml" Target="../ink/ink115.xml"/><Relationship Id="rId268" Type="http://schemas.openxmlformats.org/officeDocument/2006/relationships/customXml" Target="../ink/ink136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5" Type="http://schemas.openxmlformats.org/officeDocument/2006/relationships/image" Target="../media/image2.png"/><Relationship Id="rId181" Type="http://schemas.openxmlformats.org/officeDocument/2006/relationships/image" Target="../media/image89.png"/><Relationship Id="rId237" Type="http://schemas.openxmlformats.org/officeDocument/2006/relationships/image" Target="../media/image116.png"/><Relationship Id="rId279" Type="http://schemas.openxmlformats.org/officeDocument/2006/relationships/image" Target="../media/image137.png"/><Relationship Id="rId43" Type="http://schemas.openxmlformats.org/officeDocument/2006/relationships/image" Target="../media/image21.png"/><Relationship Id="rId139" Type="http://schemas.openxmlformats.org/officeDocument/2006/relationships/image" Target="../media/image68.png"/><Relationship Id="rId290" Type="http://schemas.openxmlformats.org/officeDocument/2006/relationships/customXml" Target="../ink/ink147.xml"/><Relationship Id="rId85" Type="http://schemas.openxmlformats.org/officeDocument/2006/relationships/image" Target="../media/image42.png"/><Relationship Id="rId150" Type="http://schemas.openxmlformats.org/officeDocument/2006/relationships/customXml" Target="../ink/ink76.xml"/><Relationship Id="rId192" Type="http://schemas.openxmlformats.org/officeDocument/2006/relationships/image" Target="../media/image94.png"/><Relationship Id="rId206" Type="http://schemas.openxmlformats.org/officeDocument/2006/relationships/customXml" Target="../ink/ink105.xml"/><Relationship Id="rId248" Type="http://schemas.openxmlformats.org/officeDocument/2006/relationships/customXml" Target="../ink/ink126.xml"/><Relationship Id="rId12" Type="http://schemas.openxmlformats.org/officeDocument/2006/relationships/customXml" Target="../ink/ink6.xml"/><Relationship Id="rId108" Type="http://schemas.openxmlformats.org/officeDocument/2006/relationships/customXml" Target="../ink/ink55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79.png"/><Relationship Id="rId217" Type="http://schemas.openxmlformats.org/officeDocument/2006/relationships/image" Target="../media/image106.png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59" Type="http://schemas.openxmlformats.org/officeDocument/2006/relationships/image" Target="../media/image127.png"/><Relationship Id="rId23" Type="http://schemas.openxmlformats.org/officeDocument/2006/relationships/image" Target="../media/image11.png"/><Relationship Id="rId119" Type="http://schemas.openxmlformats.org/officeDocument/2006/relationships/image" Target="../media/image58.png"/><Relationship Id="rId270" Type="http://schemas.openxmlformats.org/officeDocument/2006/relationships/customXml" Target="../ink/ink137.xml"/><Relationship Id="rId291" Type="http://schemas.openxmlformats.org/officeDocument/2006/relationships/image" Target="../media/image143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6.xml"/><Relationship Id="rId151" Type="http://schemas.openxmlformats.org/officeDocument/2006/relationships/image" Target="../media/image74.png"/><Relationship Id="rId172" Type="http://schemas.openxmlformats.org/officeDocument/2006/relationships/customXml" Target="../ink/ink87.xml"/><Relationship Id="rId193" Type="http://schemas.openxmlformats.org/officeDocument/2006/relationships/customXml" Target="../ink/ink98.xml"/><Relationship Id="rId207" Type="http://schemas.openxmlformats.org/officeDocument/2006/relationships/image" Target="../media/image101.png"/><Relationship Id="rId228" Type="http://schemas.openxmlformats.org/officeDocument/2006/relationships/customXml" Target="../ink/ink116.xml"/><Relationship Id="rId249" Type="http://schemas.openxmlformats.org/officeDocument/2006/relationships/image" Target="../media/image122.png"/><Relationship Id="rId13" Type="http://schemas.openxmlformats.org/officeDocument/2006/relationships/image" Target="../media/image6.png"/><Relationship Id="rId109" Type="http://schemas.openxmlformats.org/officeDocument/2006/relationships/image" Target="../media/image53.png"/><Relationship Id="rId260" Type="http://schemas.openxmlformats.org/officeDocument/2006/relationships/customXml" Target="../ink/ink132.xml"/><Relationship Id="rId281" Type="http://schemas.openxmlformats.org/officeDocument/2006/relationships/image" Target="../media/image13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1.xml"/><Relationship Id="rId141" Type="http://schemas.openxmlformats.org/officeDocument/2006/relationships/image" Target="../media/image69.png"/><Relationship Id="rId7" Type="http://schemas.openxmlformats.org/officeDocument/2006/relationships/image" Target="../media/image3.png"/><Relationship Id="rId162" Type="http://schemas.openxmlformats.org/officeDocument/2006/relationships/customXml" Target="../ink/ink82.xml"/><Relationship Id="rId183" Type="http://schemas.openxmlformats.org/officeDocument/2006/relationships/customXml" Target="../ink/ink93.xml"/><Relationship Id="rId218" Type="http://schemas.openxmlformats.org/officeDocument/2006/relationships/customXml" Target="../ink/ink111.xml"/><Relationship Id="rId239" Type="http://schemas.openxmlformats.org/officeDocument/2006/relationships/image" Target="../media/image117.png"/><Relationship Id="rId250" Type="http://schemas.openxmlformats.org/officeDocument/2006/relationships/customXml" Target="../ink/ink127.xml"/><Relationship Id="rId271" Type="http://schemas.openxmlformats.org/officeDocument/2006/relationships/image" Target="../media/image133.png"/><Relationship Id="rId292" Type="http://schemas.openxmlformats.org/officeDocument/2006/relationships/customXml" Target="../ink/ink148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6.xml"/><Relationship Id="rId131" Type="http://schemas.openxmlformats.org/officeDocument/2006/relationships/image" Target="../media/image64.png"/><Relationship Id="rId152" Type="http://schemas.openxmlformats.org/officeDocument/2006/relationships/customXml" Target="../ink/ink77.xml"/><Relationship Id="rId173" Type="http://schemas.openxmlformats.org/officeDocument/2006/relationships/image" Target="../media/image85.png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229" Type="http://schemas.openxmlformats.org/officeDocument/2006/relationships/image" Target="../media/image112.png"/><Relationship Id="rId240" Type="http://schemas.openxmlformats.org/officeDocument/2006/relationships/customXml" Target="../ink/ink122.xml"/><Relationship Id="rId261" Type="http://schemas.openxmlformats.org/officeDocument/2006/relationships/image" Target="../media/image128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282" Type="http://schemas.openxmlformats.org/officeDocument/2006/relationships/customXml" Target="../ink/ink143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59.png"/><Relationship Id="rId142" Type="http://schemas.openxmlformats.org/officeDocument/2006/relationships/customXml" Target="../ink/ink72.xml"/><Relationship Id="rId163" Type="http://schemas.openxmlformats.org/officeDocument/2006/relationships/image" Target="../media/image80.png"/><Relationship Id="rId184" Type="http://schemas.openxmlformats.org/officeDocument/2006/relationships/image" Target="../media/image90.png"/><Relationship Id="rId219" Type="http://schemas.openxmlformats.org/officeDocument/2006/relationships/image" Target="../media/image107.png"/><Relationship Id="rId230" Type="http://schemas.openxmlformats.org/officeDocument/2006/relationships/customXml" Target="../ink/ink117.xml"/><Relationship Id="rId251" Type="http://schemas.openxmlformats.org/officeDocument/2006/relationships/image" Target="../media/image123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8.xml"/><Relationship Id="rId293" Type="http://schemas.openxmlformats.org/officeDocument/2006/relationships/image" Target="../media/image144.png"/><Relationship Id="rId88" Type="http://schemas.openxmlformats.org/officeDocument/2006/relationships/customXml" Target="../ink/ink44.xml"/><Relationship Id="rId111" Type="http://schemas.openxmlformats.org/officeDocument/2006/relationships/image" Target="../media/image54.png"/><Relationship Id="rId132" Type="http://schemas.openxmlformats.org/officeDocument/2006/relationships/customXml" Target="../ink/ink67.xml"/><Relationship Id="rId153" Type="http://schemas.openxmlformats.org/officeDocument/2006/relationships/image" Target="../media/image75.png"/><Relationship Id="rId174" Type="http://schemas.openxmlformats.org/officeDocument/2006/relationships/customXml" Target="../ink/ink88.xml"/><Relationship Id="rId195" Type="http://schemas.openxmlformats.org/officeDocument/2006/relationships/image" Target="../media/image95.png"/><Relationship Id="rId209" Type="http://schemas.openxmlformats.org/officeDocument/2006/relationships/image" Target="../media/image102.png"/><Relationship Id="rId220" Type="http://schemas.openxmlformats.org/officeDocument/2006/relationships/customXml" Target="../ink/ink112.xml"/><Relationship Id="rId241" Type="http://schemas.openxmlformats.org/officeDocument/2006/relationships/image" Target="../media/image118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3.xml"/><Relationship Id="rId283" Type="http://schemas.openxmlformats.org/officeDocument/2006/relationships/image" Target="../media/image139.png"/><Relationship Id="rId78" Type="http://schemas.openxmlformats.org/officeDocument/2006/relationships/customXml" Target="../ink/ink39.xml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customXml" Target="../ink/ink62.xml"/><Relationship Id="rId143" Type="http://schemas.openxmlformats.org/officeDocument/2006/relationships/image" Target="../media/image70.png"/><Relationship Id="rId164" Type="http://schemas.openxmlformats.org/officeDocument/2006/relationships/customXml" Target="../ink/ink83.xml"/><Relationship Id="rId185" Type="http://schemas.openxmlformats.org/officeDocument/2006/relationships/customXml" Target="../ink/ink94.xml"/><Relationship Id="rId9" Type="http://schemas.openxmlformats.org/officeDocument/2006/relationships/image" Target="../media/image4.png"/><Relationship Id="rId210" Type="http://schemas.openxmlformats.org/officeDocument/2006/relationships/customXml" Target="../ink/ink107.xml"/><Relationship Id="rId26" Type="http://schemas.openxmlformats.org/officeDocument/2006/relationships/customXml" Target="../ink/ink13.xml"/><Relationship Id="rId231" Type="http://schemas.openxmlformats.org/officeDocument/2006/relationships/image" Target="../media/image113.png"/><Relationship Id="rId252" Type="http://schemas.openxmlformats.org/officeDocument/2006/relationships/customXml" Target="../ink/ink128.xml"/><Relationship Id="rId273" Type="http://schemas.openxmlformats.org/officeDocument/2006/relationships/image" Target="../media/image134.png"/><Relationship Id="rId294" Type="http://schemas.openxmlformats.org/officeDocument/2006/relationships/customXml" Target="../ink/ink149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7.xml"/><Relationship Id="rId133" Type="http://schemas.openxmlformats.org/officeDocument/2006/relationships/image" Target="../media/image65.png"/><Relationship Id="rId154" Type="http://schemas.openxmlformats.org/officeDocument/2006/relationships/customXml" Target="../ink/ink78.xml"/><Relationship Id="rId175" Type="http://schemas.openxmlformats.org/officeDocument/2006/relationships/image" Target="../media/image86.png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8.xml"/><Relationship Id="rId221" Type="http://schemas.openxmlformats.org/officeDocument/2006/relationships/image" Target="../media/image108.png"/><Relationship Id="rId242" Type="http://schemas.openxmlformats.org/officeDocument/2006/relationships/customXml" Target="../ink/ink123.xml"/><Relationship Id="rId263" Type="http://schemas.openxmlformats.org/officeDocument/2006/relationships/image" Target="../media/image129.png"/><Relationship Id="rId284" Type="http://schemas.openxmlformats.org/officeDocument/2006/relationships/customXml" Target="../ink/ink144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image" Target="../media/image60.png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65" Type="http://schemas.openxmlformats.org/officeDocument/2006/relationships/image" Target="../media/image81.png"/><Relationship Id="rId186" Type="http://schemas.openxmlformats.org/officeDocument/2006/relationships/image" Target="../media/image91.png"/><Relationship Id="rId211" Type="http://schemas.openxmlformats.org/officeDocument/2006/relationships/image" Target="../media/image103.png"/><Relationship Id="rId232" Type="http://schemas.openxmlformats.org/officeDocument/2006/relationships/customXml" Target="../ink/ink118.xml"/><Relationship Id="rId253" Type="http://schemas.openxmlformats.org/officeDocument/2006/relationships/image" Target="../media/image124.png"/><Relationship Id="rId274" Type="http://schemas.openxmlformats.org/officeDocument/2006/relationships/customXml" Target="../ink/ink139.xml"/><Relationship Id="rId295" Type="http://schemas.openxmlformats.org/officeDocument/2006/relationships/image" Target="../media/image14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5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55" Type="http://schemas.openxmlformats.org/officeDocument/2006/relationships/image" Target="../media/image76.png"/><Relationship Id="rId176" Type="http://schemas.openxmlformats.org/officeDocument/2006/relationships/customXml" Target="../ink/ink89.xml"/><Relationship Id="rId197" Type="http://schemas.openxmlformats.org/officeDocument/2006/relationships/image" Target="../media/image96.png"/><Relationship Id="rId201" Type="http://schemas.openxmlformats.org/officeDocument/2006/relationships/image" Target="../media/image98.png"/><Relationship Id="rId222" Type="http://schemas.openxmlformats.org/officeDocument/2006/relationships/customXml" Target="../ink/ink113.xml"/><Relationship Id="rId243" Type="http://schemas.openxmlformats.org/officeDocument/2006/relationships/image" Target="../media/image119.png"/><Relationship Id="rId264" Type="http://schemas.openxmlformats.org/officeDocument/2006/relationships/customXml" Target="../ink/ink134.xml"/><Relationship Id="rId285" Type="http://schemas.openxmlformats.org/officeDocument/2006/relationships/image" Target="../media/image14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customXml" Target="../ink/ink63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1.png"/><Relationship Id="rId166" Type="http://schemas.openxmlformats.org/officeDocument/2006/relationships/customXml" Target="../ink/ink84.xml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.xml"/><Relationship Id="rId233" Type="http://schemas.openxmlformats.org/officeDocument/2006/relationships/image" Target="../media/image114.png"/><Relationship Id="rId254" Type="http://schemas.openxmlformats.org/officeDocument/2006/relationships/customXml" Target="../ink/ink129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8.xml"/><Relationship Id="rId275" Type="http://schemas.openxmlformats.org/officeDocument/2006/relationships/image" Target="../media/image135.png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6.png"/><Relationship Id="rId156" Type="http://schemas.openxmlformats.org/officeDocument/2006/relationships/customXml" Target="../ink/ink79.xml"/><Relationship Id="rId177" Type="http://schemas.openxmlformats.org/officeDocument/2006/relationships/image" Target="../media/image87.png"/><Relationship Id="rId198" Type="http://schemas.openxmlformats.org/officeDocument/2006/relationships/customXml" Target="../ink/ink101.xml"/><Relationship Id="rId202" Type="http://schemas.openxmlformats.org/officeDocument/2006/relationships/customXml" Target="../ink/ink103.xml"/><Relationship Id="rId223" Type="http://schemas.openxmlformats.org/officeDocument/2006/relationships/image" Target="../media/image109.png"/><Relationship Id="rId244" Type="http://schemas.openxmlformats.org/officeDocument/2006/relationships/customXml" Target="../ink/ink124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0.png"/><Relationship Id="rId286" Type="http://schemas.openxmlformats.org/officeDocument/2006/relationships/customXml" Target="../ink/ink145.xml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image" Target="../media/image61.png"/><Relationship Id="rId146" Type="http://schemas.openxmlformats.org/officeDocument/2006/relationships/customXml" Target="../ink/ink74.xml"/><Relationship Id="rId167" Type="http://schemas.openxmlformats.org/officeDocument/2006/relationships/image" Target="../media/image82.png"/><Relationship Id="rId188" Type="http://schemas.openxmlformats.org/officeDocument/2006/relationships/image" Target="../media/image92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4.png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5.png"/><Relationship Id="rId276" Type="http://schemas.openxmlformats.org/officeDocument/2006/relationships/customXml" Target="../ink/ink140.xml"/><Relationship Id="rId297" Type="http://schemas.openxmlformats.org/officeDocument/2006/relationships/image" Target="../media/image146.png"/><Relationship Id="rId40" Type="http://schemas.openxmlformats.org/officeDocument/2006/relationships/customXml" Target="../ink/ink20.xml"/><Relationship Id="rId115" Type="http://schemas.openxmlformats.org/officeDocument/2006/relationships/image" Target="../media/image56.png"/><Relationship Id="rId136" Type="http://schemas.openxmlformats.org/officeDocument/2006/relationships/customXml" Target="../ink/ink69.xml"/><Relationship Id="rId157" Type="http://schemas.openxmlformats.org/officeDocument/2006/relationships/image" Target="../media/image77.png"/><Relationship Id="rId178" Type="http://schemas.openxmlformats.org/officeDocument/2006/relationships/customXml" Target="../ink/ink90.xml"/><Relationship Id="rId301" Type="http://schemas.openxmlformats.org/officeDocument/2006/relationships/customXml" Target="../ink/ink153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7.png"/><Relationship Id="rId203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14.xml"/><Relationship Id="rId245" Type="http://schemas.openxmlformats.org/officeDocument/2006/relationships/image" Target="../media/image120.png"/><Relationship Id="rId266" Type="http://schemas.openxmlformats.org/officeDocument/2006/relationships/customXml" Target="../ink/ink135.xml"/><Relationship Id="rId287" Type="http://schemas.openxmlformats.org/officeDocument/2006/relationships/image" Target="../media/image141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customXml" Target="../ink/ink64.xml"/><Relationship Id="rId147" Type="http://schemas.openxmlformats.org/officeDocument/2006/relationships/image" Target="../media/image72.png"/><Relationship Id="rId168" Type="http://schemas.openxmlformats.org/officeDocument/2006/relationships/customXml" Target="../ink/ink85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customXml" Target="../ink/ink96.xml"/><Relationship Id="rId3" Type="http://schemas.openxmlformats.org/officeDocument/2006/relationships/image" Target="../media/image1.png"/><Relationship Id="rId214" Type="http://schemas.openxmlformats.org/officeDocument/2006/relationships/customXml" Target="../ink/ink109.xml"/><Relationship Id="rId235" Type="http://schemas.openxmlformats.org/officeDocument/2006/relationships/image" Target="../media/image115.png"/><Relationship Id="rId256" Type="http://schemas.openxmlformats.org/officeDocument/2006/relationships/customXml" Target="../ink/ink130.xml"/><Relationship Id="rId277" Type="http://schemas.openxmlformats.org/officeDocument/2006/relationships/image" Target="../media/image136.png"/><Relationship Id="rId298" Type="http://schemas.openxmlformats.org/officeDocument/2006/relationships/customXml" Target="../ink/ink151.xml"/><Relationship Id="rId116" Type="http://schemas.openxmlformats.org/officeDocument/2006/relationships/customXml" Target="../ink/ink59.xml"/><Relationship Id="rId137" Type="http://schemas.openxmlformats.org/officeDocument/2006/relationships/image" Target="../media/image67.png"/><Relationship Id="rId158" Type="http://schemas.openxmlformats.org/officeDocument/2006/relationships/customXml" Target="../ink/ink80.xml"/><Relationship Id="rId302" Type="http://schemas.openxmlformats.org/officeDocument/2006/relationships/image" Target="../media/image14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8.png"/><Relationship Id="rId190" Type="http://schemas.openxmlformats.org/officeDocument/2006/relationships/image" Target="../media/image93.png"/><Relationship Id="rId204" Type="http://schemas.openxmlformats.org/officeDocument/2006/relationships/customXml" Target="../ink/ink104.xml"/><Relationship Id="rId225" Type="http://schemas.openxmlformats.org/officeDocument/2006/relationships/image" Target="../media/image110.png"/><Relationship Id="rId246" Type="http://schemas.openxmlformats.org/officeDocument/2006/relationships/customXml" Target="../ink/ink125.xml"/><Relationship Id="rId267" Type="http://schemas.openxmlformats.org/officeDocument/2006/relationships/image" Target="../media/image131.png"/><Relationship Id="rId288" Type="http://schemas.openxmlformats.org/officeDocument/2006/relationships/customXml" Target="../ink/ink146.xml"/><Relationship Id="rId106" Type="http://schemas.openxmlformats.org/officeDocument/2006/relationships/customXml" Target="../ink/ink54.xml"/><Relationship Id="rId127" Type="http://schemas.openxmlformats.org/officeDocument/2006/relationships/image" Target="../media/image62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169" Type="http://schemas.openxmlformats.org/officeDocument/2006/relationships/image" Target="../media/image83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5.png"/><Relationship Id="rId236" Type="http://schemas.openxmlformats.org/officeDocument/2006/relationships/customXml" Target="../ink/ink120.xml"/><Relationship Id="rId257" Type="http://schemas.openxmlformats.org/officeDocument/2006/relationships/image" Target="../media/image126.png"/><Relationship Id="rId278" Type="http://schemas.openxmlformats.org/officeDocument/2006/relationships/customXml" Target="../ink/ink141.xml"/><Relationship Id="rId303" Type="http://schemas.openxmlformats.org/officeDocument/2006/relationships/customXml" Target="../ink/ink154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191" Type="http://schemas.openxmlformats.org/officeDocument/2006/relationships/customXml" Target="../ink/ink97.xml"/><Relationship Id="rId205" Type="http://schemas.openxmlformats.org/officeDocument/2006/relationships/image" Target="../media/image100.png"/><Relationship Id="rId247" Type="http://schemas.openxmlformats.org/officeDocument/2006/relationships/image" Target="../media/image121.png"/><Relationship Id="rId107" Type="http://schemas.openxmlformats.org/officeDocument/2006/relationships/image" Target="../media/image52.png"/><Relationship Id="rId289" Type="http://schemas.openxmlformats.org/officeDocument/2006/relationships/image" Target="../media/image142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3.png"/><Relationship Id="rId95" Type="http://schemas.openxmlformats.org/officeDocument/2006/relationships/image" Target="../media/image47.png"/><Relationship Id="rId160" Type="http://schemas.openxmlformats.org/officeDocument/2006/relationships/customXml" Target="../ink/ink81.xml"/><Relationship Id="rId216" Type="http://schemas.openxmlformats.org/officeDocument/2006/relationships/customXml" Target="../ink/ink110.xml"/><Relationship Id="rId258" Type="http://schemas.openxmlformats.org/officeDocument/2006/relationships/customXml" Target="../ink/ink131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171" Type="http://schemas.openxmlformats.org/officeDocument/2006/relationships/image" Target="../media/image84.png"/><Relationship Id="rId227" Type="http://schemas.openxmlformats.org/officeDocument/2006/relationships/image" Target="../media/image111.png"/><Relationship Id="rId269" Type="http://schemas.openxmlformats.org/officeDocument/2006/relationships/image" Target="../media/image132.png"/><Relationship Id="rId33" Type="http://schemas.openxmlformats.org/officeDocument/2006/relationships/image" Target="../media/image16.png"/><Relationship Id="rId129" Type="http://schemas.openxmlformats.org/officeDocument/2006/relationships/image" Target="../media/image63.png"/><Relationship Id="rId280" Type="http://schemas.openxmlformats.org/officeDocument/2006/relationships/customXml" Target="../ink/ink142.xml"/><Relationship Id="rId75" Type="http://schemas.openxmlformats.org/officeDocument/2006/relationships/image" Target="../media/image37.png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.png"/><Relationship Id="rId299" Type="http://schemas.openxmlformats.org/officeDocument/2006/relationships/image" Target="../media/image297.png"/><Relationship Id="rId21" Type="http://schemas.openxmlformats.org/officeDocument/2006/relationships/customXml" Target="../ink/ink164.xml"/><Relationship Id="rId63" Type="http://schemas.openxmlformats.org/officeDocument/2006/relationships/customXml" Target="../ink/ink185.xml"/><Relationship Id="rId159" Type="http://schemas.openxmlformats.org/officeDocument/2006/relationships/image" Target="../media/image227.png"/><Relationship Id="rId324" Type="http://schemas.openxmlformats.org/officeDocument/2006/relationships/image" Target="../media/image309.png"/><Relationship Id="rId170" Type="http://schemas.openxmlformats.org/officeDocument/2006/relationships/customXml" Target="../ink/ink239.xml"/><Relationship Id="rId226" Type="http://schemas.openxmlformats.org/officeDocument/2006/relationships/customXml" Target="../ink/ink267.xml"/><Relationship Id="rId268" Type="http://schemas.openxmlformats.org/officeDocument/2006/relationships/customXml" Target="../ink/ink288.xml"/><Relationship Id="rId32" Type="http://schemas.openxmlformats.org/officeDocument/2006/relationships/image" Target="../media/image164.png"/><Relationship Id="rId74" Type="http://schemas.openxmlformats.org/officeDocument/2006/relationships/image" Target="../media/image185.png"/><Relationship Id="rId128" Type="http://schemas.openxmlformats.org/officeDocument/2006/relationships/customXml" Target="../ink/ink218.xml"/><Relationship Id="rId335" Type="http://schemas.openxmlformats.org/officeDocument/2006/relationships/image" Target="../media/image314.png"/><Relationship Id="rId5" Type="http://schemas.openxmlformats.org/officeDocument/2006/relationships/customXml" Target="../ink/ink156.xml"/><Relationship Id="rId181" Type="http://schemas.openxmlformats.org/officeDocument/2006/relationships/image" Target="../media/image238.png"/><Relationship Id="rId237" Type="http://schemas.openxmlformats.org/officeDocument/2006/relationships/image" Target="../media/image266.png"/><Relationship Id="rId279" Type="http://schemas.openxmlformats.org/officeDocument/2006/relationships/image" Target="../media/image287.png"/><Relationship Id="rId43" Type="http://schemas.openxmlformats.org/officeDocument/2006/relationships/customXml" Target="../ink/ink175.xml"/><Relationship Id="rId139" Type="http://schemas.openxmlformats.org/officeDocument/2006/relationships/image" Target="../media/image217.png"/><Relationship Id="rId290" Type="http://schemas.openxmlformats.org/officeDocument/2006/relationships/customXml" Target="../ink/ink299.xml"/><Relationship Id="rId304" Type="http://schemas.openxmlformats.org/officeDocument/2006/relationships/customXml" Target="../ink/ink306.xml"/><Relationship Id="rId85" Type="http://schemas.openxmlformats.org/officeDocument/2006/relationships/customXml" Target="../ink/ink196.xml"/><Relationship Id="rId150" Type="http://schemas.openxmlformats.org/officeDocument/2006/relationships/customXml" Target="../ink/ink229.xml"/><Relationship Id="rId192" Type="http://schemas.openxmlformats.org/officeDocument/2006/relationships/customXml" Target="../ink/ink250.xml"/><Relationship Id="rId206" Type="http://schemas.openxmlformats.org/officeDocument/2006/relationships/customXml" Target="../ink/ink257.xml"/><Relationship Id="rId248" Type="http://schemas.openxmlformats.org/officeDocument/2006/relationships/customXml" Target="../ink/ink278.xml"/><Relationship Id="rId12" Type="http://schemas.openxmlformats.org/officeDocument/2006/relationships/image" Target="../media/image154.png"/><Relationship Id="rId108" Type="http://schemas.openxmlformats.org/officeDocument/2006/relationships/image" Target="../media/image202.png"/><Relationship Id="rId315" Type="http://schemas.openxmlformats.org/officeDocument/2006/relationships/image" Target="../media/image305.png"/><Relationship Id="rId54" Type="http://schemas.openxmlformats.org/officeDocument/2006/relationships/image" Target="../media/image175.png"/><Relationship Id="rId96" Type="http://schemas.openxmlformats.org/officeDocument/2006/relationships/image" Target="../media/image196.png"/><Relationship Id="rId161" Type="http://schemas.openxmlformats.org/officeDocument/2006/relationships/image" Target="../media/image228.png"/><Relationship Id="rId217" Type="http://schemas.openxmlformats.org/officeDocument/2006/relationships/image" Target="../media/image256.png"/><Relationship Id="rId259" Type="http://schemas.openxmlformats.org/officeDocument/2006/relationships/image" Target="../media/image277.png"/><Relationship Id="rId23" Type="http://schemas.openxmlformats.org/officeDocument/2006/relationships/customXml" Target="../ink/ink165.xml"/><Relationship Id="rId119" Type="http://schemas.openxmlformats.org/officeDocument/2006/relationships/image" Target="../media/image207.png"/><Relationship Id="rId270" Type="http://schemas.openxmlformats.org/officeDocument/2006/relationships/customXml" Target="../ink/ink289.xml"/><Relationship Id="rId326" Type="http://schemas.openxmlformats.org/officeDocument/2006/relationships/customXml" Target="../ink/ink318.xml"/><Relationship Id="rId65" Type="http://schemas.openxmlformats.org/officeDocument/2006/relationships/customXml" Target="../ink/ink186.xml"/><Relationship Id="rId130" Type="http://schemas.openxmlformats.org/officeDocument/2006/relationships/customXml" Target="../ink/ink219.xml"/><Relationship Id="rId172" Type="http://schemas.openxmlformats.org/officeDocument/2006/relationships/customXml" Target="../ink/ink240.xml"/><Relationship Id="rId228" Type="http://schemas.openxmlformats.org/officeDocument/2006/relationships/customXml" Target="../ink/ink268.xml"/><Relationship Id="rId281" Type="http://schemas.openxmlformats.org/officeDocument/2006/relationships/image" Target="../media/image288.png"/><Relationship Id="rId337" Type="http://schemas.openxmlformats.org/officeDocument/2006/relationships/image" Target="../media/image315.png"/><Relationship Id="rId34" Type="http://schemas.openxmlformats.org/officeDocument/2006/relationships/image" Target="../media/image165.png"/><Relationship Id="rId76" Type="http://schemas.openxmlformats.org/officeDocument/2006/relationships/image" Target="../media/image186.png"/><Relationship Id="rId141" Type="http://schemas.openxmlformats.org/officeDocument/2006/relationships/image" Target="../media/image218.png"/><Relationship Id="rId7" Type="http://schemas.openxmlformats.org/officeDocument/2006/relationships/customXml" Target="../ink/ink157.xml"/><Relationship Id="rId183" Type="http://schemas.openxmlformats.org/officeDocument/2006/relationships/image" Target="../media/image239.png"/><Relationship Id="rId239" Type="http://schemas.openxmlformats.org/officeDocument/2006/relationships/image" Target="../media/image267.png"/><Relationship Id="rId250" Type="http://schemas.openxmlformats.org/officeDocument/2006/relationships/customXml" Target="../ink/ink279.xml"/><Relationship Id="rId292" Type="http://schemas.openxmlformats.org/officeDocument/2006/relationships/customXml" Target="../ink/ink300.xml"/><Relationship Id="rId306" Type="http://schemas.openxmlformats.org/officeDocument/2006/relationships/customXml" Target="../ink/ink307.xml"/><Relationship Id="rId45" Type="http://schemas.openxmlformats.org/officeDocument/2006/relationships/customXml" Target="../ink/ink176.xml"/><Relationship Id="rId87" Type="http://schemas.openxmlformats.org/officeDocument/2006/relationships/customXml" Target="../ink/ink197.xml"/><Relationship Id="rId110" Type="http://schemas.openxmlformats.org/officeDocument/2006/relationships/image" Target="../media/image203.png"/><Relationship Id="rId152" Type="http://schemas.openxmlformats.org/officeDocument/2006/relationships/customXml" Target="../ink/ink230.xml"/><Relationship Id="rId194" Type="http://schemas.openxmlformats.org/officeDocument/2006/relationships/customXml" Target="../ink/ink251.xml"/><Relationship Id="rId208" Type="http://schemas.openxmlformats.org/officeDocument/2006/relationships/customXml" Target="../ink/ink258.xml"/><Relationship Id="rId261" Type="http://schemas.openxmlformats.org/officeDocument/2006/relationships/image" Target="../media/image278.png"/><Relationship Id="rId14" Type="http://schemas.openxmlformats.org/officeDocument/2006/relationships/image" Target="../media/image155.png"/><Relationship Id="rId35" Type="http://schemas.openxmlformats.org/officeDocument/2006/relationships/customXml" Target="../ink/ink171.xml"/><Relationship Id="rId56" Type="http://schemas.openxmlformats.org/officeDocument/2006/relationships/image" Target="../media/image176.png"/><Relationship Id="rId77" Type="http://schemas.openxmlformats.org/officeDocument/2006/relationships/customXml" Target="../ink/ink192.xml"/><Relationship Id="rId100" Type="http://schemas.openxmlformats.org/officeDocument/2006/relationships/image" Target="../media/image198.png"/><Relationship Id="rId282" Type="http://schemas.openxmlformats.org/officeDocument/2006/relationships/customXml" Target="../ink/ink295.xml"/><Relationship Id="rId317" Type="http://schemas.openxmlformats.org/officeDocument/2006/relationships/image" Target="../media/image306.png"/><Relationship Id="rId338" Type="http://schemas.openxmlformats.org/officeDocument/2006/relationships/customXml" Target="../ink/ink324.xml"/><Relationship Id="rId8" Type="http://schemas.openxmlformats.org/officeDocument/2006/relationships/image" Target="../media/image152.png"/><Relationship Id="rId98" Type="http://schemas.openxmlformats.org/officeDocument/2006/relationships/image" Target="../media/image197.png"/><Relationship Id="rId121" Type="http://schemas.openxmlformats.org/officeDocument/2006/relationships/image" Target="../media/image208.png"/><Relationship Id="rId142" Type="http://schemas.openxmlformats.org/officeDocument/2006/relationships/customXml" Target="../ink/ink225.xml"/><Relationship Id="rId163" Type="http://schemas.openxmlformats.org/officeDocument/2006/relationships/image" Target="../media/image229.png"/><Relationship Id="rId184" Type="http://schemas.openxmlformats.org/officeDocument/2006/relationships/customXml" Target="../ink/ink246.xml"/><Relationship Id="rId219" Type="http://schemas.openxmlformats.org/officeDocument/2006/relationships/image" Target="../media/image257.png"/><Relationship Id="rId230" Type="http://schemas.openxmlformats.org/officeDocument/2006/relationships/customXml" Target="../ink/ink269.xml"/><Relationship Id="rId251" Type="http://schemas.openxmlformats.org/officeDocument/2006/relationships/image" Target="../media/image273.png"/><Relationship Id="rId25" Type="http://schemas.openxmlformats.org/officeDocument/2006/relationships/customXml" Target="../ink/ink166.xml"/><Relationship Id="rId46" Type="http://schemas.openxmlformats.org/officeDocument/2006/relationships/image" Target="../media/image171.png"/><Relationship Id="rId67" Type="http://schemas.openxmlformats.org/officeDocument/2006/relationships/customXml" Target="../ink/ink187.xml"/><Relationship Id="rId272" Type="http://schemas.openxmlformats.org/officeDocument/2006/relationships/customXml" Target="../ink/ink290.xml"/><Relationship Id="rId293" Type="http://schemas.openxmlformats.org/officeDocument/2006/relationships/image" Target="../media/image294.png"/><Relationship Id="rId307" Type="http://schemas.openxmlformats.org/officeDocument/2006/relationships/image" Target="../media/image301.png"/><Relationship Id="rId328" Type="http://schemas.openxmlformats.org/officeDocument/2006/relationships/customXml" Target="../ink/ink319.xml"/><Relationship Id="rId88" Type="http://schemas.openxmlformats.org/officeDocument/2006/relationships/image" Target="../media/image192.png"/><Relationship Id="rId111" Type="http://schemas.openxmlformats.org/officeDocument/2006/relationships/customXml" Target="../ink/ink209.xml"/><Relationship Id="rId132" Type="http://schemas.openxmlformats.org/officeDocument/2006/relationships/customXml" Target="../ink/ink220.xml"/><Relationship Id="rId153" Type="http://schemas.openxmlformats.org/officeDocument/2006/relationships/image" Target="../media/image224.png"/><Relationship Id="rId174" Type="http://schemas.openxmlformats.org/officeDocument/2006/relationships/customXml" Target="../ink/ink241.xml"/><Relationship Id="rId195" Type="http://schemas.openxmlformats.org/officeDocument/2006/relationships/image" Target="../media/image245.png"/><Relationship Id="rId209" Type="http://schemas.openxmlformats.org/officeDocument/2006/relationships/image" Target="../media/image252.png"/><Relationship Id="rId220" Type="http://schemas.openxmlformats.org/officeDocument/2006/relationships/customXml" Target="../ink/ink264.xml"/><Relationship Id="rId241" Type="http://schemas.openxmlformats.org/officeDocument/2006/relationships/image" Target="../media/image268.png"/><Relationship Id="rId15" Type="http://schemas.openxmlformats.org/officeDocument/2006/relationships/customXml" Target="../ink/ink161.xml"/><Relationship Id="rId36" Type="http://schemas.openxmlformats.org/officeDocument/2006/relationships/image" Target="../media/image166.png"/><Relationship Id="rId57" Type="http://schemas.openxmlformats.org/officeDocument/2006/relationships/customXml" Target="../ink/ink182.xml"/><Relationship Id="rId262" Type="http://schemas.openxmlformats.org/officeDocument/2006/relationships/customXml" Target="../ink/ink285.xml"/><Relationship Id="rId283" Type="http://schemas.openxmlformats.org/officeDocument/2006/relationships/image" Target="../media/image289.png"/><Relationship Id="rId318" Type="http://schemas.openxmlformats.org/officeDocument/2006/relationships/customXml" Target="../ink/ink313.xml"/><Relationship Id="rId339" Type="http://schemas.openxmlformats.org/officeDocument/2006/relationships/image" Target="../media/image316.png"/><Relationship Id="rId78" Type="http://schemas.openxmlformats.org/officeDocument/2006/relationships/image" Target="../media/image187.png"/><Relationship Id="rId99" Type="http://schemas.openxmlformats.org/officeDocument/2006/relationships/customXml" Target="../ink/ink203.xml"/><Relationship Id="rId101" Type="http://schemas.openxmlformats.org/officeDocument/2006/relationships/customXml" Target="../ink/ink204.xml"/><Relationship Id="rId122" Type="http://schemas.openxmlformats.org/officeDocument/2006/relationships/customXml" Target="../ink/ink215.xml"/><Relationship Id="rId143" Type="http://schemas.openxmlformats.org/officeDocument/2006/relationships/image" Target="../media/image219.png"/><Relationship Id="rId164" Type="http://schemas.openxmlformats.org/officeDocument/2006/relationships/customXml" Target="../ink/ink236.xml"/><Relationship Id="rId185" Type="http://schemas.openxmlformats.org/officeDocument/2006/relationships/image" Target="../media/image240.png"/><Relationship Id="rId9" Type="http://schemas.openxmlformats.org/officeDocument/2006/relationships/customXml" Target="../ink/ink158.xml"/><Relationship Id="rId210" Type="http://schemas.openxmlformats.org/officeDocument/2006/relationships/customXml" Target="../ink/ink259.xml"/><Relationship Id="rId26" Type="http://schemas.openxmlformats.org/officeDocument/2006/relationships/image" Target="../media/image161.png"/><Relationship Id="rId231" Type="http://schemas.openxmlformats.org/officeDocument/2006/relationships/image" Target="../media/image263.png"/><Relationship Id="rId252" Type="http://schemas.openxmlformats.org/officeDocument/2006/relationships/customXml" Target="../ink/ink280.xml"/><Relationship Id="rId273" Type="http://schemas.openxmlformats.org/officeDocument/2006/relationships/image" Target="../media/image284.png"/><Relationship Id="rId294" Type="http://schemas.openxmlformats.org/officeDocument/2006/relationships/customXml" Target="../ink/ink301.xml"/><Relationship Id="rId308" Type="http://schemas.openxmlformats.org/officeDocument/2006/relationships/customXml" Target="../ink/ink308.xml"/><Relationship Id="rId329" Type="http://schemas.openxmlformats.org/officeDocument/2006/relationships/image" Target="../media/image311.png"/><Relationship Id="rId47" Type="http://schemas.openxmlformats.org/officeDocument/2006/relationships/customXml" Target="../ink/ink177.xml"/><Relationship Id="rId68" Type="http://schemas.openxmlformats.org/officeDocument/2006/relationships/image" Target="../media/image182.png"/><Relationship Id="rId89" Type="http://schemas.openxmlformats.org/officeDocument/2006/relationships/customXml" Target="../ink/ink198.xml"/><Relationship Id="rId112" Type="http://schemas.openxmlformats.org/officeDocument/2006/relationships/image" Target="../media/image204.png"/><Relationship Id="rId133" Type="http://schemas.openxmlformats.org/officeDocument/2006/relationships/image" Target="../media/image214.png"/><Relationship Id="rId154" Type="http://schemas.openxmlformats.org/officeDocument/2006/relationships/customXml" Target="../ink/ink231.xml"/><Relationship Id="rId175" Type="http://schemas.openxmlformats.org/officeDocument/2006/relationships/image" Target="../media/image235.png"/><Relationship Id="rId340" Type="http://schemas.openxmlformats.org/officeDocument/2006/relationships/customXml" Target="../ink/ink325.xml"/><Relationship Id="rId196" Type="http://schemas.openxmlformats.org/officeDocument/2006/relationships/customXml" Target="../ink/ink252.xml"/><Relationship Id="rId200" Type="http://schemas.openxmlformats.org/officeDocument/2006/relationships/customXml" Target="../ink/ink254.xml"/><Relationship Id="rId16" Type="http://schemas.openxmlformats.org/officeDocument/2006/relationships/image" Target="../media/image156.png"/><Relationship Id="rId221" Type="http://schemas.openxmlformats.org/officeDocument/2006/relationships/image" Target="../media/image258.png"/><Relationship Id="rId242" Type="http://schemas.openxmlformats.org/officeDocument/2006/relationships/customXml" Target="../ink/ink275.xml"/><Relationship Id="rId263" Type="http://schemas.openxmlformats.org/officeDocument/2006/relationships/image" Target="../media/image279.png"/><Relationship Id="rId284" Type="http://schemas.openxmlformats.org/officeDocument/2006/relationships/customXml" Target="../ink/ink296.xml"/><Relationship Id="rId319" Type="http://schemas.openxmlformats.org/officeDocument/2006/relationships/image" Target="../media/image307.png"/><Relationship Id="rId37" Type="http://schemas.openxmlformats.org/officeDocument/2006/relationships/customXml" Target="../ink/ink172.xml"/><Relationship Id="rId58" Type="http://schemas.openxmlformats.org/officeDocument/2006/relationships/image" Target="../media/image177.png"/><Relationship Id="rId79" Type="http://schemas.openxmlformats.org/officeDocument/2006/relationships/customXml" Target="../ink/ink193.xml"/><Relationship Id="rId102" Type="http://schemas.openxmlformats.org/officeDocument/2006/relationships/image" Target="../media/image199.png"/><Relationship Id="rId123" Type="http://schemas.openxmlformats.org/officeDocument/2006/relationships/image" Target="../media/image209.png"/><Relationship Id="rId144" Type="http://schemas.openxmlformats.org/officeDocument/2006/relationships/customXml" Target="../ink/ink226.xml"/><Relationship Id="rId330" Type="http://schemas.openxmlformats.org/officeDocument/2006/relationships/customXml" Target="../ink/ink320.xml"/><Relationship Id="rId90" Type="http://schemas.openxmlformats.org/officeDocument/2006/relationships/image" Target="../media/image193.png"/><Relationship Id="rId165" Type="http://schemas.openxmlformats.org/officeDocument/2006/relationships/image" Target="../media/image230.png"/><Relationship Id="rId186" Type="http://schemas.openxmlformats.org/officeDocument/2006/relationships/customXml" Target="../ink/ink247.xml"/><Relationship Id="rId211" Type="http://schemas.openxmlformats.org/officeDocument/2006/relationships/image" Target="../media/image253.png"/><Relationship Id="rId232" Type="http://schemas.openxmlformats.org/officeDocument/2006/relationships/customXml" Target="../ink/ink270.xml"/><Relationship Id="rId253" Type="http://schemas.openxmlformats.org/officeDocument/2006/relationships/image" Target="../media/image274.png"/><Relationship Id="rId274" Type="http://schemas.openxmlformats.org/officeDocument/2006/relationships/customXml" Target="../ink/ink291.xml"/><Relationship Id="rId295" Type="http://schemas.openxmlformats.org/officeDocument/2006/relationships/image" Target="../media/image295.png"/><Relationship Id="rId309" Type="http://schemas.openxmlformats.org/officeDocument/2006/relationships/image" Target="../media/image302.png"/><Relationship Id="rId27" Type="http://schemas.openxmlformats.org/officeDocument/2006/relationships/customXml" Target="../ink/ink167.xml"/><Relationship Id="rId48" Type="http://schemas.openxmlformats.org/officeDocument/2006/relationships/image" Target="../media/image172.png"/><Relationship Id="rId69" Type="http://schemas.openxmlformats.org/officeDocument/2006/relationships/customXml" Target="../ink/ink188.xml"/><Relationship Id="rId113" Type="http://schemas.openxmlformats.org/officeDocument/2006/relationships/customXml" Target="../ink/ink210.xml"/><Relationship Id="rId134" Type="http://schemas.openxmlformats.org/officeDocument/2006/relationships/customXml" Target="../ink/ink221.xml"/><Relationship Id="rId320" Type="http://schemas.openxmlformats.org/officeDocument/2006/relationships/customXml" Target="../ink/ink314.xml"/><Relationship Id="rId80" Type="http://schemas.openxmlformats.org/officeDocument/2006/relationships/image" Target="../media/image188.png"/><Relationship Id="rId155" Type="http://schemas.openxmlformats.org/officeDocument/2006/relationships/image" Target="../media/image225.png"/><Relationship Id="rId176" Type="http://schemas.openxmlformats.org/officeDocument/2006/relationships/customXml" Target="../ink/ink242.xml"/><Relationship Id="rId197" Type="http://schemas.openxmlformats.org/officeDocument/2006/relationships/image" Target="../media/image246.png"/><Relationship Id="rId341" Type="http://schemas.openxmlformats.org/officeDocument/2006/relationships/image" Target="../media/image317.png"/><Relationship Id="rId201" Type="http://schemas.openxmlformats.org/officeDocument/2006/relationships/image" Target="../media/image248.png"/><Relationship Id="rId222" Type="http://schemas.openxmlformats.org/officeDocument/2006/relationships/customXml" Target="../ink/ink265.xml"/><Relationship Id="rId243" Type="http://schemas.openxmlformats.org/officeDocument/2006/relationships/image" Target="../media/image269.png"/><Relationship Id="rId264" Type="http://schemas.openxmlformats.org/officeDocument/2006/relationships/customXml" Target="../ink/ink286.xml"/><Relationship Id="rId285" Type="http://schemas.openxmlformats.org/officeDocument/2006/relationships/image" Target="../media/image290.png"/><Relationship Id="rId17" Type="http://schemas.openxmlformats.org/officeDocument/2006/relationships/customXml" Target="../ink/ink162.xml"/><Relationship Id="rId38" Type="http://schemas.openxmlformats.org/officeDocument/2006/relationships/image" Target="../media/image167.png"/><Relationship Id="rId59" Type="http://schemas.openxmlformats.org/officeDocument/2006/relationships/customXml" Target="../ink/ink183.xml"/><Relationship Id="rId103" Type="http://schemas.openxmlformats.org/officeDocument/2006/relationships/customXml" Target="../ink/ink205.xml"/><Relationship Id="rId124" Type="http://schemas.openxmlformats.org/officeDocument/2006/relationships/customXml" Target="../ink/ink216.xml"/><Relationship Id="rId310" Type="http://schemas.openxmlformats.org/officeDocument/2006/relationships/customXml" Target="../ink/ink309.xml"/><Relationship Id="rId70" Type="http://schemas.openxmlformats.org/officeDocument/2006/relationships/image" Target="../media/image183.png"/><Relationship Id="rId91" Type="http://schemas.openxmlformats.org/officeDocument/2006/relationships/customXml" Target="../ink/ink199.xml"/><Relationship Id="rId145" Type="http://schemas.openxmlformats.org/officeDocument/2006/relationships/image" Target="../media/image220.png"/><Relationship Id="rId166" Type="http://schemas.openxmlformats.org/officeDocument/2006/relationships/customXml" Target="../ink/ink237.xml"/><Relationship Id="rId187" Type="http://schemas.openxmlformats.org/officeDocument/2006/relationships/image" Target="../media/image241.png"/><Relationship Id="rId331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0.xml"/><Relationship Id="rId233" Type="http://schemas.openxmlformats.org/officeDocument/2006/relationships/image" Target="../media/image264.png"/><Relationship Id="rId254" Type="http://schemas.openxmlformats.org/officeDocument/2006/relationships/customXml" Target="../ink/ink281.xml"/><Relationship Id="rId28" Type="http://schemas.openxmlformats.org/officeDocument/2006/relationships/image" Target="../media/image162.png"/><Relationship Id="rId49" Type="http://schemas.openxmlformats.org/officeDocument/2006/relationships/customXml" Target="../ink/ink178.xml"/><Relationship Id="rId114" Type="http://schemas.openxmlformats.org/officeDocument/2006/relationships/customXml" Target="../ink/ink211.xml"/><Relationship Id="rId275" Type="http://schemas.openxmlformats.org/officeDocument/2006/relationships/image" Target="../media/image285.png"/><Relationship Id="rId296" Type="http://schemas.openxmlformats.org/officeDocument/2006/relationships/customXml" Target="../ink/ink302.xml"/><Relationship Id="rId300" Type="http://schemas.openxmlformats.org/officeDocument/2006/relationships/customXml" Target="../ink/ink304.xml"/><Relationship Id="rId60" Type="http://schemas.openxmlformats.org/officeDocument/2006/relationships/image" Target="../media/image178.png"/><Relationship Id="rId81" Type="http://schemas.openxmlformats.org/officeDocument/2006/relationships/customXml" Target="../ink/ink194.xml"/><Relationship Id="rId135" Type="http://schemas.openxmlformats.org/officeDocument/2006/relationships/image" Target="../media/image215.png"/><Relationship Id="rId156" Type="http://schemas.openxmlformats.org/officeDocument/2006/relationships/customXml" Target="../ink/ink232.xml"/><Relationship Id="rId177" Type="http://schemas.openxmlformats.org/officeDocument/2006/relationships/image" Target="../media/image236.png"/><Relationship Id="rId198" Type="http://schemas.openxmlformats.org/officeDocument/2006/relationships/customXml" Target="../ink/ink253.xml"/><Relationship Id="rId321" Type="http://schemas.openxmlformats.org/officeDocument/2006/relationships/image" Target="../media/image308.png"/><Relationship Id="rId342" Type="http://schemas.openxmlformats.org/officeDocument/2006/relationships/customXml" Target="../ink/ink326.xml"/><Relationship Id="rId202" Type="http://schemas.openxmlformats.org/officeDocument/2006/relationships/customXml" Target="../ink/ink255.xml"/><Relationship Id="rId223" Type="http://schemas.openxmlformats.org/officeDocument/2006/relationships/image" Target="../media/image259.png"/><Relationship Id="rId244" Type="http://schemas.openxmlformats.org/officeDocument/2006/relationships/customXml" Target="../ink/ink276.xml"/><Relationship Id="rId18" Type="http://schemas.openxmlformats.org/officeDocument/2006/relationships/image" Target="../media/image157.png"/><Relationship Id="rId39" Type="http://schemas.openxmlformats.org/officeDocument/2006/relationships/customXml" Target="../ink/ink173.xml"/><Relationship Id="rId265" Type="http://schemas.openxmlformats.org/officeDocument/2006/relationships/image" Target="../media/image280.png"/><Relationship Id="rId286" Type="http://schemas.openxmlformats.org/officeDocument/2006/relationships/customXml" Target="../ink/ink297.xml"/><Relationship Id="rId50" Type="http://schemas.openxmlformats.org/officeDocument/2006/relationships/image" Target="../media/image173.png"/><Relationship Id="rId104" Type="http://schemas.openxmlformats.org/officeDocument/2006/relationships/image" Target="../media/image200.png"/><Relationship Id="rId125" Type="http://schemas.openxmlformats.org/officeDocument/2006/relationships/image" Target="../media/image210.png"/><Relationship Id="rId146" Type="http://schemas.openxmlformats.org/officeDocument/2006/relationships/customXml" Target="../ink/ink227.xml"/><Relationship Id="rId167" Type="http://schemas.openxmlformats.org/officeDocument/2006/relationships/image" Target="../media/image231.png"/><Relationship Id="rId188" Type="http://schemas.openxmlformats.org/officeDocument/2006/relationships/customXml" Target="../ink/ink248.xml"/><Relationship Id="rId311" Type="http://schemas.openxmlformats.org/officeDocument/2006/relationships/image" Target="../media/image303.png"/><Relationship Id="rId332" Type="http://schemas.openxmlformats.org/officeDocument/2006/relationships/customXml" Target="../ink/ink321.xml"/><Relationship Id="rId71" Type="http://schemas.openxmlformats.org/officeDocument/2006/relationships/customXml" Target="../ink/ink189.xml"/><Relationship Id="rId92" Type="http://schemas.openxmlformats.org/officeDocument/2006/relationships/image" Target="../media/image194.png"/><Relationship Id="rId213" Type="http://schemas.openxmlformats.org/officeDocument/2006/relationships/image" Target="../media/image254.png"/><Relationship Id="rId234" Type="http://schemas.openxmlformats.org/officeDocument/2006/relationships/customXml" Target="../ink/ink271.xml"/><Relationship Id="rId2" Type="http://schemas.openxmlformats.org/officeDocument/2006/relationships/image" Target="../media/image149.emf"/><Relationship Id="rId29" Type="http://schemas.openxmlformats.org/officeDocument/2006/relationships/customXml" Target="../ink/ink168.xml"/><Relationship Id="rId255" Type="http://schemas.openxmlformats.org/officeDocument/2006/relationships/image" Target="../media/image275.png"/><Relationship Id="rId276" Type="http://schemas.openxmlformats.org/officeDocument/2006/relationships/customXml" Target="../ink/ink292.xml"/><Relationship Id="rId297" Type="http://schemas.openxmlformats.org/officeDocument/2006/relationships/image" Target="../media/image296.png"/><Relationship Id="rId40" Type="http://schemas.openxmlformats.org/officeDocument/2006/relationships/image" Target="../media/image168.png"/><Relationship Id="rId115" Type="http://schemas.openxmlformats.org/officeDocument/2006/relationships/image" Target="../media/image205.png"/><Relationship Id="rId136" Type="http://schemas.openxmlformats.org/officeDocument/2006/relationships/customXml" Target="../ink/ink222.xml"/><Relationship Id="rId157" Type="http://schemas.openxmlformats.org/officeDocument/2006/relationships/image" Target="../media/image226.png"/><Relationship Id="rId178" Type="http://schemas.openxmlformats.org/officeDocument/2006/relationships/customXml" Target="../ink/ink243.xml"/><Relationship Id="rId301" Type="http://schemas.openxmlformats.org/officeDocument/2006/relationships/image" Target="../media/image298.png"/><Relationship Id="rId322" Type="http://schemas.openxmlformats.org/officeDocument/2006/relationships/customXml" Target="../ink/ink315.xml"/><Relationship Id="rId343" Type="http://schemas.openxmlformats.org/officeDocument/2006/relationships/image" Target="../media/image318.png"/><Relationship Id="rId61" Type="http://schemas.openxmlformats.org/officeDocument/2006/relationships/customXml" Target="../ink/ink184.xml"/><Relationship Id="rId82" Type="http://schemas.openxmlformats.org/officeDocument/2006/relationships/image" Target="../media/image189.png"/><Relationship Id="rId199" Type="http://schemas.openxmlformats.org/officeDocument/2006/relationships/image" Target="../media/image247.png"/><Relationship Id="rId203" Type="http://schemas.openxmlformats.org/officeDocument/2006/relationships/image" Target="../media/image249.png"/><Relationship Id="rId19" Type="http://schemas.openxmlformats.org/officeDocument/2006/relationships/customXml" Target="../ink/ink163.xml"/><Relationship Id="rId224" Type="http://schemas.openxmlformats.org/officeDocument/2006/relationships/customXml" Target="../ink/ink266.xml"/><Relationship Id="rId245" Type="http://schemas.openxmlformats.org/officeDocument/2006/relationships/image" Target="../media/image270.png"/><Relationship Id="rId266" Type="http://schemas.openxmlformats.org/officeDocument/2006/relationships/customXml" Target="../ink/ink287.xml"/><Relationship Id="rId287" Type="http://schemas.openxmlformats.org/officeDocument/2006/relationships/image" Target="../media/image291.png"/><Relationship Id="rId30" Type="http://schemas.openxmlformats.org/officeDocument/2006/relationships/image" Target="../media/image163.png"/><Relationship Id="rId105" Type="http://schemas.openxmlformats.org/officeDocument/2006/relationships/customXml" Target="../ink/ink206.xml"/><Relationship Id="rId126" Type="http://schemas.openxmlformats.org/officeDocument/2006/relationships/customXml" Target="../ink/ink217.xml"/><Relationship Id="rId147" Type="http://schemas.openxmlformats.org/officeDocument/2006/relationships/image" Target="../media/image221.png"/><Relationship Id="rId168" Type="http://schemas.openxmlformats.org/officeDocument/2006/relationships/customXml" Target="../ink/ink238.xml"/><Relationship Id="rId312" Type="http://schemas.openxmlformats.org/officeDocument/2006/relationships/customXml" Target="../ink/ink310.xml"/><Relationship Id="rId333" Type="http://schemas.openxmlformats.org/officeDocument/2006/relationships/image" Target="../media/image313.png"/><Relationship Id="rId51" Type="http://schemas.openxmlformats.org/officeDocument/2006/relationships/customXml" Target="../ink/ink179.xml"/><Relationship Id="rId72" Type="http://schemas.openxmlformats.org/officeDocument/2006/relationships/image" Target="../media/image184.png"/><Relationship Id="rId93" Type="http://schemas.openxmlformats.org/officeDocument/2006/relationships/customXml" Target="../ink/ink200.xml"/><Relationship Id="rId189" Type="http://schemas.openxmlformats.org/officeDocument/2006/relationships/image" Target="../media/image242.png"/><Relationship Id="rId3" Type="http://schemas.openxmlformats.org/officeDocument/2006/relationships/customXml" Target="../ink/ink155.xml"/><Relationship Id="rId214" Type="http://schemas.openxmlformats.org/officeDocument/2006/relationships/customXml" Target="../ink/ink261.xml"/><Relationship Id="rId235" Type="http://schemas.openxmlformats.org/officeDocument/2006/relationships/image" Target="../media/image265.png"/><Relationship Id="rId256" Type="http://schemas.openxmlformats.org/officeDocument/2006/relationships/customXml" Target="../ink/ink282.xml"/><Relationship Id="rId277" Type="http://schemas.openxmlformats.org/officeDocument/2006/relationships/image" Target="../media/image286.png"/><Relationship Id="rId298" Type="http://schemas.openxmlformats.org/officeDocument/2006/relationships/customXml" Target="../ink/ink303.xml"/><Relationship Id="rId116" Type="http://schemas.openxmlformats.org/officeDocument/2006/relationships/customXml" Target="../ink/ink212.xml"/><Relationship Id="rId137" Type="http://schemas.openxmlformats.org/officeDocument/2006/relationships/image" Target="../media/image216.png"/><Relationship Id="rId158" Type="http://schemas.openxmlformats.org/officeDocument/2006/relationships/customXml" Target="../ink/ink233.xml"/><Relationship Id="rId302" Type="http://schemas.openxmlformats.org/officeDocument/2006/relationships/customXml" Target="../ink/ink305.xml"/><Relationship Id="rId323" Type="http://schemas.openxmlformats.org/officeDocument/2006/relationships/customXml" Target="../ink/ink316.xml"/><Relationship Id="rId344" Type="http://schemas.openxmlformats.org/officeDocument/2006/relationships/customXml" Target="../ink/ink327.xml"/><Relationship Id="rId20" Type="http://schemas.openxmlformats.org/officeDocument/2006/relationships/image" Target="../media/image158.png"/><Relationship Id="rId41" Type="http://schemas.openxmlformats.org/officeDocument/2006/relationships/customXml" Target="../ink/ink174.xml"/><Relationship Id="rId62" Type="http://schemas.openxmlformats.org/officeDocument/2006/relationships/image" Target="../media/image179.png"/><Relationship Id="rId83" Type="http://schemas.openxmlformats.org/officeDocument/2006/relationships/customXml" Target="../ink/ink195.xml"/><Relationship Id="rId179" Type="http://schemas.openxmlformats.org/officeDocument/2006/relationships/image" Target="../media/image237.png"/><Relationship Id="rId190" Type="http://schemas.openxmlformats.org/officeDocument/2006/relationships/customXml" Target="../ink/ink249.xml"/><Relationship Id="rId204" Type="http://schemas.openxmlformats.org/officeDocument/2006/relationships/customXml" Target="../ink/ink256.xml"/><Relationship Id="rId225" Type="http://schemas.openxmlformats.org/officeDocument/2006/relationships/image" Target="../media/image260.png"/><Relationship Id="rId246" Type="http://schemas.openxmlformats.org/officeDocument/2006/relationships/customXml" Target="../ink/ink277.xml"/><Relationship Id="rId267" Type="http://schemas.openxmlformats.org/officeDocument/2006/relationships/image" Target="../media/image281.png"/><Relationship Id="rId288" Type="http://schemas.openxmlformats.org/officeDocument/2006/relationships/customXml" Target="../ink/ink298.xml"/><Relationship Id="rId106" Type="http://schemas.openxmlformats.org/officeDocument/2006/relationships/image" Target="../media/image201.png"/><Relationship Id="rId127" Type="http://schemas.openxmlformats.org/officeDocument/2006/relationships/image" Target="../media/image211.png"/><Relationship Id="rId313" Type="http://schemas.openxmlformats.org/officeDocument/2006/relationships/image" Target="../media/image304.png"/><Relationship Id="rId10" Type="http://schemas.openxmlformats.org/officeDocument/2006/relationships/image" Target="../media/image153.png"/><Relationship Id="rId31" Type="http://schemas.openxmlformats.org/officeDocument/2006/relationships/customXml" Target="../ink/ink169.xml"/><Relationship Id="rId52" Type="http://schemas.openxmlformats.org/officeDocument/2006/relationships/image" Target="../media/image174.png"/><Relationship Id="rId73" Type="http://schemas.openxmlformats.org/officeDocument/2006/relationships/customXml" Target="../ink/ink190.xml"/><Relationship Id="rId94" Type="http://schemas.openxmlformats.org/officeDocument/2006/relationships/image" Target="../media/image195.png"/><Relationship Id="rId148" Type="http://schemas.openxmlformats.org/officeDocument/2006/relationships/customXml" Target="../ink/ink228.xml"/><Relationship Id="rId169" Type="http://schemas.openxmlformats.org/officeDocument/2006/relationships/image" Target="../media/image232.png"/><Relationship Id="rId334" Type="http://schemas.openxmlformats.org/officeDocument/2006/relationships/customXml" Target="../ink/ink322.xml"/><Relationship Id="rId4" Type="http://schemas.openxmlformats.org/officeDocument/2006/relationships/image" Target="../media/image150.png"/><Relationship Id="rId180" Type="http://schemas.openxmlformats.org/officeDocument/2006/relationships/customXml" Target="../ink/ink244.xml"/><Relationship Id="rId215" Type="http://schemas.openxmlformats.org/officeDocument/2006/relationships/image" Target="../media/image255.png"/><Relationship Id="rId236" Type="http://schemas.openxmlformats.org/officeDocument/2006/relationships/customXml" Target="../ink/ink272.xml"/><Relationship Id="rId257" Type="http://schemas.openxmlformats.org/officeDocument/2006/relationships/image" Target="../media/image276.png"/><Relationship Id="rId278" Type="http://schemas.openxmlformats.org/officeDocument/2006/relationships/customXml" Target="../ink/ink293.xml"/><Relationship Id="rId303" Type="http://schemas.openxmlformats.org/officeDocument/2006/relationships/image" Target="../media/image299.png"/><Relationship Id="rId42" Type="http://schemas.openxmlformats.org/officeDocument/2006/relationships/image" Target="../media/image169.png"/><Relationship Id="rId84" Type="http://schemas.openxmlformats.org/officeDocument/2006/relationships/image" Target="../media/image190.png"/><Relationship Id="rId138" Type="http://schemas.openxmlformats.org/officeDocument/2006/relationships/customXml" Target="../ink/ink223.xml"/><Relationship Id="rId345" Type="http://schemas.openxmlformats.org/officeDocument/2006/relationships/image" Target="../media/image319.png"/><Relationship Id="rId191" Type="http://schemas.openxmlformats.org/officeDocument/2006/relationships/image" Target="../media/image243.png"/><Relationship Id="rId205" Type="http://schemas.openxmlformats.org/officeDocument/2006/relationships/image" Target="../media/image250.png"/><Relationship Id="rId247" Type="http://schemas.openxmlformats.org/officeDocument/2006/relationships/image" Target="../media/image271.png"/><Relationship Id="rId107" Type="http://schemas.openxmlformats.org/officeDocument/2006/relationships/customXml" Target="../ink/ink207.xml"/><Relationship Id="rId289" Type="http://schemas.openxmlformats.org/officeDocument/2006/relationships/image" Target="../media/image292.png"/><Relationship Id="rId11" Type="http://schemas.openxmlformats.org/officeDocument/2006/relationships/customXml" Target="../ink/ink159.xml"/><Relationship Id="rId53" Type="http://schemas.openxmlformats.org/officeDocument/2006/relationships/customXml" Target="../ink/ink180.xml"/><Relationship Id="rId149" Type="http://schemas.openxmlformats.org/officeDocument/2006/relationships/image" Target="../media/image222.png"/><Relationship Id="rId314" Type="http://schemas.openxmlformats.org/officeDocument/2006/relationships/customXml" Target="../ink/ink311.xml"/><Relationship Id="rId95" Type="http://schemas.openxmlformats.org/officeDocument/2006/relationships/customXml" Target="../ink/ink201.xml"/><Relationship Id="rId160" Type="http://schemas.openxmlformats.org/officeDocument/2006/relationships/customXml" Target="../ink/ink234.xml"/><Relationship Id="rId216" Type="http://schemas.openxmlformats.org/officeDocument/2006/relationships/customXml" Target="../ink/ink262.xml"/><Relationship Id="rId258" Type="http://schemas.openxmlformats.org/officeDocument/2006/relationships/customXml" Target="../ink/ink283.xml"/><Relationship Id="rId22" Type="http://schemas.openxmlformats.org/officeDocument/2006/relationships/image" Target="../media/image159.png"/><Relationship Id="rId64" Type="http://schemas.openxmlformats.org/officeDocument/2006/relationships/image" Target="../media/image180.png"/><Relationship Id="rId118" Type="http://schemas.openxmlformats.org/officeDocument/2006/relationships/customXml" Target="../ink/ink213.xml"/><Relationship Id="rId325" Type="http://schemas.openxmlformats.org/officeDocument/2006/relationships/customXml" Target="../ink/ink317.xml"/><Relationship Id="rId171" Type="http://schemas.openxmlformats.org/officeDocument/2006/relationships/image" Target="../media/image233.png"/><Relationship Id="rId227" Type="http://schemas.openxmlformats.org/officeDocument/2006/relationships/image" Target="../media/image261.png"/><Relationship Id="rId269" Type="http://schemas.openxmlformats.org/officeDocument/2006/relationships/image" Target="../media/image282.png"/><Relationship Id="rId33" Type="http://schemas.openxmlformats.org/officeDocument/2006/relationships/customXml" Target="../ink/ink170.xml"/><Relationship Id="rId129" Type="http://schemas.openxmlformats.org/officeDocument/2006/relationships/image" Target="../media/image212.png"/><Relationship Id="rId280" Type="http://schemas.openxmlformats.org/officeDocument/2006/relationships/customXml" Target="../ink/ink294.xml"/><Relationship Id="rId336" Type="http://schemas.openxmlformats.org/officeDocument/2006/relationships/customXml" Target="../ink/ink323.xml"/><Relationship Id="rId75" Type="http://schemas.openxmlformats.org/officeDocument/2006/relationships/customXml" Target="../ink/ink191.xml"/><Relationship Id="rId140" Type="http://schemas.openxmlformats.org/officeDocument/2006/relationships/customXml" Target="../ink/ink224.xml"/><Relationship Id="rId182" Type="http://schemas.openxmlformats.org/officeDocument/2006/relationships/customXml" Target="../ink/ink245.xml"/><Relationship Id="rId6" Type="http://schemas.openxmlformats.org/officeDocument/2006/relationships/image" Target="../media/image151.png"/><Relationship Id="rId238" Type="http://schemas.openxmlformats.org/officeDocument/2006/relationships/customXml" Target="../ink/ink273.xml"/><Relationship Id="rId291" Type="http://schemas.openxmlformats.org/officeDocument/2006/relationships/image" Target="../media/image293.png"/><Relationship Id="rId305" Type="http://schemas.openxmlformats.org/officeDocument/2006/relationships/image" Target="../media/image300.png"/><Relationship Id="rId44" Type="http://schemas.openxmlformats.org/officeDocument/2006/relationships/image" Target="../media/image170.png"/><Relationship Id="rId86" Type="http://schemas.openxmlformats.org/officeDocument/2006/relationships/image" Target="../media/image191.png"/><Relationship Id="rId151" Type="http://schemas.openxmlformats.org/officeDocument/2006/relationships/image" Target="../media/image223.png"/><Relationship Id="rId193" Type="http://schemas.openxmlformats.org/officeDocument/2006/relationships/image" Target="../media/image244.png"/><Relationship Id="rId207" Type="http://schemas.openxmlformats.org/officeDocument/2006/relationships/image" Target="../media/image251.png"/><Relationship Id="rId249" Type="http://schemas.openxmlformats.org/officeDocument/2006/relationships/image" Target="../media/image272.png"/><Relationship Id="rId13" Type="http://schemas.openxmlformats.org/officeDocument/2006/relationships/customXml" Target="../ink/ink160.xml"/><Relationship Id="rId109" Type="http://schemas.openxmlformats.org/officeDocument/2006/relationships/customXml" Target="../ink/ink208.xml"/><Relationship Id="rId260" Type="http://schemas.openxmlformats.org/officeDocument/2006/relationships/customXml" Target="../ink/ink284.xml"/><Relationship Id="rId316" Type="http://schemas.openxmlformats.org/officeDocument/2006/relationships/customXml" Target="../ink/ink312.xml"/><Relationship Id="rId55" Type="http://schemas.openxmlformats.org/officeDocument/2006/relationships/customXml" Target="../ink/ink181.xml"/><Relationship Id="rId97" Type="http://schemas.openxmlformats.org/officeDocument/2006/relationships/customXml" Target="../ink/ink202.xml"/><Relationship Id="rId120" Type="http://schemas.openxmlformats.org/officeDocument/2006/relationships/customXml" Target="../ink/ink214.xml"/><Relationship Id="rId162" Type="http://schemas.openxmlformats.org/officeDocument/2006/relationships/customXml" Target="../ink/ink235.xml"/><Relationship Id="rId218" Type="http://schemas.openxmlformats.org/officeDocument/2006/relationships/customXml" Target="../ink/ink263.xml"/><Relationship Id="rId271" Type="http://schemas.openxmlformats.org/officeDocument/2006/relationships/image" Target="../media/image283.png"/><Relationship Id="rId24" Type="http://schemas.openxmlformats.org/officeDocument/2006/relationships/image" Target="../media/image160.png"/><Relationship Id="rId66" Type="http://schemas.openxmlformats.org/officeDocument/2006/relationships/image" Target="../media/image181.png"/><Relationship Id="rId131" Type="http://schemas.openxmlformats.org/officeDocument/2006/relationships/image" Target="../media/image213.png"/><Relationship Id="rId327" Type="http://schemas.openxmlformats.org/officeDocument/2006/relationships/image" Target="../media/image310.png"/><Relationship Id="rId173" Type="http://schemas.openxmlformats.org/officeDocument/2006/relationships/image" Target="../media/image234.png"/><Relationship Id="rId229" Type="http://schemas.openxmlformats.org/officeDocument/2006/relationships/image" Target="../media/image262.png"/><Relationship Id="rId240" Type="http://schemas.openxmlformats.org/officeDocument/2006/relationships/customXml" Target="../ink/ink27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7.xml"/><Relationship Id="rId299" Type="http://schemas.openxmlformats.org/officeDocument/2006/relationships/customXml" Target="../ink/ink478.xml"/><Relationship Id="rId21" Type="http://schemas.openxmlformats.org/officeDocument/2006/relationships/image" Target="../media/image328.png"/><Relationship Id="rId63" Type="http://schemas.openxmlformats.org/officeDocument/2006/relationships/image" Target="../media/image348.png"/><Relationship Id="rId159" Type="http://schemas.openxmlformats.org/officeDocument/2006/relationships/customXml" Target="../ink/ink408.xml"/><Relationship Id="rId324" Type="http://schemas.openxmlformats.org/officeDocument/2006/relationships/customXml" Target="../ink/ink491.xml"/><Relationship Id="rId170" Type="http://schemas.openxmlformats.org/officeDocument/2006/relationships/customXml" Target="../ink/ink413.xml"/><Relationship Id="rId226" Type="http://schemas.openxmlformats.org/officeDocument/2006/relationships/image" Target="../media/image426.png"/><Relationship Id="rId268" Type="http://schemas.openxmlformats.org/officeDocument/2006/relationships/image" Target="../media/image447.png"/><Relationship Id="rId32" Type="http://schemas.openxmlformats.org/officeDocument/2006/relationships/customXml" Target="../ink/ink343.xml"/><Relationship Id="rId74" Type="http://schemas.openxmlformats.org/officeDocument/2006/relationships/customXml" Target="../ink/ink365.xml"/><Relationship Id="rId128" Type="http://schemas.openxmlformats.org/officeDocument/2006/relationships/image" Target="../media/image379.png"/><Relationship Id="rId5" Type="http://schemas.openxmlformats.org/officeDocument/2006/relationships/image" Target="../media/image272.png"/><Relationship Id="rId181" Type="http://schemas.openxmlformats.org/officeDocument/2006/relationships/image" Target="../media/image404.png"/><Relationship Id="rId237" Type="http://schemas.openxmlformats.org/officeDocument/2006/relationships/customXml" Target="../ink/ink447.xml"/><Relationship Id="rId279" Type="http://schemas.openxmlformats.org/officeDocument/2006/relationships/customXml" Target="../ink/ink468.xml"/><Relationship Id="rId43" Type="http://schemas.openxmlformats.org/officeDocument/2006/relationships/customXml" Target="../ink/ink349.xml"/><Relationship Id="rId139" Type="http://schemas.openxmlformats.org/officeDocument/2006/relationships/customXml" Target="../ink/ink398.xml"/><Relationship Id="rId290" Type="http://schemas.openxmlformats.org/officeDocument/2006/relationships/image" Target="../media/image457.png"/><Relationship Id="rId304" Type="http://schemas.openxmlformats.org/officeDocument/2006/relationships/image" Target="../media/image464.png"/><Relationship Id="rId85" Type="http://schemas.openxmlformats.org/officeDocument/2006/relationships/image" Target="../media/image358.png"/><Relationship Id="rId150" Type="http://schemas.openxmlformats.org/officeDocument/2006/relationships/image" Target="../media/image390.png"/><Relationship Id="rId192" Type="http://schemas.openxmlformats.org/officeDocument/2006/relationships/customXml" Target="../ink/ink424.xml"/><Relationship Id="rId206" Type="http://schemas.openxmlformats.org/officeDocument/2006/relationships/image" Target="../media/image416.png"/><Relationship Id="rId248" Type="http://schemas.openxmlformats.org/officeDocument/2006/relationships/image" Target="../media/image437.png"/><Relationship Id="rId12" Type="http://schemas.openxmlformats.org/officeDocument/2006/relationships/customXml" Target="../ink/ink333.xml"/><Relationship Id="rId108" Type="http://schemas.openxmlformats.org/officeDocument/2006/relationships/image" Target="../media/image369.png"/><Relationship Id="rId315" Type="http://schemas.openxmlformats.org/officeDocument/2006/relationships/customXml" Target="../ink/ink486.xml"/><Relationship Id="rId54" Type="http://schemas.openxmlformats.org/officeDocument/2006/relationships/customXml" Target="../ink/ink355.xml"/><Relationship Id="rId96" Type="http://schemas.openxmlformats.org/officeDocument/2006/relationships/customXml" Target="../ink/ink376.xml"/><Relationship Id="rId161" Type="http://schemas.openxmlformats.org/officeDocument/2006/relationships/customXml" Target="../ink/ink409.xml"/><Relationship Id="rId217" Type="http://schemas.openxmlformats.org/officeDocument/2006/relationships/customXml" Target="../ink/ink437.xml"/><Relationship Id="rId259" Type="http://schemas.openxmlformats.org/officeDocument/2006/relationships/customXml" Target="../ink/ink458.xml"/><Relationship Id="rId23" Type="http://schemas.openxmlformats.org/officeDocument/2006/relationships/image" Target="../media/image329.png"/><Relationship Id="rId119" Type="http://schemas.openxmlformats.org/officeDocument/2006/relationships/customXml" Target="../ink/ink388.xml"/><Relationship Id="rId270" Type="http://schemas.openxmlformats.org/officeDocument/2006/relationships/image" Target="../media/image448.png"/><Relationship Id="rId65" Type="http://schemas.openxmlformats.org/officeDocument/2006/relationships/image" Target="../media/image349.png"/><Relationship Id="rId130" Type="http://schemas.openxmlformats.org/officeDocument/2006/relationships/image" Target="../media/image380.png"/><Relationship Id="rId172" Type="http://schemas.openxmlformats.org/officeDocument/2006/relationships/customXml" Target="../ink/ink414.xml"/><Relationship Id="rId228" Type="http://schemas.openxmlformats.org/officeDocument/2006/relationships/image" Target="../media/image427.png"/><Relationship Id="rId281" Type="http://schemas.openxmlformats.org/officeDocument/2006/relationships/customXml" Target="../ink/ink469.xml"/><Relationship Id="rId34" Type="http://schemas.openxmlformats.org/officeDocument/2006/relationships/image" Target="../media/image334.png"/><Relationship Id="rId76" Type="http://schemas.openxmlformats.org/officeDocument/2006/relationships/customXml" Target="../ink/ink366.xml"/><Relationship Id="rId141" Type="http://schemas.openxmlformats.org/officeDocument/2006/relationships/customXml" Target="../ink/ink399.xml"/><Relationship Id="rId7" Type="http://schemas.openxmlformats.org/officeDocument/2006/relationships/image" Target="../media/image321.png"/><Relationship Id="rId162" Type="http://schemas.openxmlformats.org/officeDocument/2006/relationships/image" Target="../media/image396.png"/><Relationship Id="rId183" Type="http://schemas.openxmlformats.org/officeDocument/2006/relationships/image" Target="../media/image405.png"/><Relationship Id="rId218" Type="http://schemas.openxmlformats.org/officeDocument/2006/relationships/image" Target="../media/image422.png"/><Relationship Id="rId239" Type="http://schemas.openxmlformats.org/officeDocument/2006/relationships/customXml" Target="../ink/ink448.xml"/><Relationship Id="rId250" Type="http://schemas.openxmlformats.org/officeDocument/2006/relationships/image" Target="../media/image438.png"/><Relationship Id="rId271" Type="http://schemas.openxmlformats.org/officeDocument/2006/relationships/customXml" Target="../ink/ink464.xml"/><Relationship Id="rId292" Type="http://schemas.openxmlformats.org/officeDocument/2006/relationships/image" Target="../media/image458.png"/><Relationship Id="rId306" Type="http://schemas.openxmlformats.org/officeDocument/2006/relationships/image" Target="../media/image465.png"/><Relationship Id="rId24" Type="http://schemas.openxmlformats.org/officeDocument/2006/relationships/customXml" Target="../ink/ink339.xml"/><Relationship Id="rId45" Type="http://schemas.openxmlformats.org/officeDocument/2006/relationships/image" Target="../media/image339.png"/><Relationship Id="rId66" Type="http://schemas.openxmlformats.org/officeDocument/2006/relationships/customXml" Target="../ink/ink361.xml"/><Relationship Id="rId87" Type="http://schemas.openxmlformats.org/officeDocument/2006/relationships/image" Target="../media/image359.png"/><Relationship Id="rId110" Type="http://schemas.openxmlformats.org/officeDocument/2006/relationships/image" Target="../media/image370.png"/><Relationship Id="rId131" Type="http://schemas.openxmlformats.org/officeDocument/2006/relationships/customXml" Target="../ink/ink394.xml"/><Relationship Id="rId152" Type="http://schemas.openxmlformats.org/officeDocument/2006/relationships/image" Target="../media/image391.png"/><Relationship Id="rId173" Type="http://schemas.openxmlformats.org/officeDocument/2006/relationships/image" Target="../media/image401.png"/><Relationship Id="rId194" Type="http://schemas.openxmlformats.org/officeDocument/2006/relationships/customXml" Target="../ink/ink425.xml"/><Relationship Id="rId208" Type="http://schemas.openxmlformats.org/officeDocument/2006/relationships/image" Target="../media/image417.png"/><Relationship Id="rId229" Type="http://schemas.openxmlformats.org/officeDocument/2006/relationships/customXml" Target="../ink/ink443.xml"/><Relationship Id="rId240" Type="http://schemas.openxmlformats.org/officeDocument/2006/relationships/image" Target="../media/image433.png"/><Relationship Id="rId261" Type="http://schemas.openxmlformats.org/officeDocument/2006/relationships/customXml" Target="../ink/ink459.xml"/><Relationship Id="rId14" Type="http://schemas.openxmlformats.org/officeDocument/2006/relationships/customXml" Target="../ink/ink334.xml"/><Relationship Id="rId35" Type="http://schemas.openxmlformats.org/officeDocument/2006/relationships/customXml" Target="../ink/ink345.xml"/><Relationship Id="rId56" Type="http://schemas.openxmlformats.org/officeDocument/2006/relationships/customXml" Target="../ink/ink356.xml"/><Relationship Id="rId77" Type="http://schemas.openxmlformats.org/officeDocument/2006/relationships/image" Target="../media/image44.png"/><Relationship Id="rId100" Type="http://schemas.openxmlformats.org/officeDocument/2006/relationships/image" Target="../media/image365.png"/><Relationship Id="rId282" Type="http://schemas.openxmlformats.org/officeDocument/2006/relationships/image" Target="../media/image454.png"/><Relationship Id="rId317" Type="http://schemas.openxmlformats.org/officeDocument/2006/relationships/customXml" Target="../ink/ink487.xml"/><Relationship Id="rId8" Type="http://schemas.openxmlformats.org/officeDocument/2006/relationships/customXml" Target="../ink/ink331.xml"/><Relationship Id="rId98" Type="http://schemas.openxmlformats.org/officeDocument/2006/relationships/image" Target="../media/image364.png"/><Relationship Id="rId121" Type="http://schemas.openxmlformats.org/officeDocument/2006/relationships/customXml" Target="../ink/ink389.xml"/><Relationship Id="rId142" Type="http://schemas.openxmlformats.org/officeDocument/2006/relationships/image" Target="../media/image386.png"/><Relationship Id="rId163" Type="http://schemas.openxmlformats.org/officeDocument/2006/relationships/customXml" Target="../ink/ink410.xml"/><Relationship Id="rId184" Type="http://schemas.openxmlformats.org/officeDocument/2006/relationships/customXml" Target="../ink/ink420.xml"/><Relationship Id="rId219" Type="http://schemas.openxmlformats.org/officeDocument/2006/relationships/customXml" Target="../ink/ink438.xml"/><Relationship Id="rId230" Type="http://schemas.openxmlformats.org/officeDocument/2006/relationships/image" Target="../media/image428.png"/><Relationship Id="rId251" Type="http://schemas.openxmlformats.org/officeDocument/2006/relationships/customXml" Target="../ink/ink454.xml"/><Relationship Id="rId25" Type="http://schemas.openxmlformats.org/officeDocument/2006/relationships/image" Target="../media/image330.png"/><Relationship Id="rId46" Type="http://schemas.openxmlformats.org/officeDocument/2006/relationships/customXml" Target="../ink/ink351.xml"/><Relationship Id="rId67" Type="http://schemas.openxmlformats.org/officeDocument/2006/relationships/image" Target="../media/image350.png"/><Relationship Id="rId272" Type="http://schemas.openxmlformats.org/officeDocument/2006/relationships/image" Target="../media/image449.png"/><Relationship Id="rId293" Type="http://schemas.openxmlformats.org/officeDocument/2006/relationships/customXml" Target="../ink/ink475.xml"/><Relationship Id="rId307" Type="http://schemas.openxmlformats.org/officeDocument/2006/relationships/customXml" Target="../ink/ink482.xml"/><Relationship Id="rId88" Type="http://schemas.openxmlformats.org/officeDocument/2006/relationships/customXml" Target="../ink/ink372.xml"/><Relationship Id="rId111" Type="http://schemas.openxmlformats.org/officeDocument/2006/relationships/customXml" Target="../ink/ink384.xml"/><Relationship Id="rId132" Type="http://schemas.openxmlformats.org/officeDocument/2006/relationships/image" Target="../media/image381.png"/><Relationship Id="rId153" Type="http://schemas.openxmlformats.org/officeDocument/2006/relationships/customXml" Target="../ink/ink405.xml"/><Relationship Id="rId174" Type="http://schemas.openxmlformats.org/officeDocument/2006/relationships/customXml" Target="../ink/ink415.xml"/><Relationship Id="rId195" Type="http://schemas.openxmlformats.org/officeDocument/2006/relationships/customXml" Target="../ink/ink426.xml"/><Relationship Id="rId209" Type="http://schemas.openxmlformats.org/officeDocument/2006/relationships/customXml" Target="../ink/ink433.xml"/><Relationship Id="rId220" Type="http://schemas.openxmlformats.org/officeDocument/2006/relationships/image" Target="../media/image423.png"/><Relationship Id="rId241" Type="http://schemas.openxmlformats.org/officeDocument/2006/relationships/customXml" Target="../ink/ink449.xml"/><Relationship Id="rId15" Type="http://schemas.openxmlformats.org/officeDocument/2006/relationships/image" Target="../media/image325.png"/><Relationship Id="rId36" Type="http://schemas.openxmlformats.org/officeDocument/2006/relationships/image" Target="../media/image335.png"/><Relationship Id="rId57" Type="http://schemas.openxmlformats.org/officeDocument/2006/relationships/image" Target="../media/image345.png"/><Relationship Id="rId262" Type="http://schemas.openxmlformats.org/officeDocument/2006/relationships/image" Target="../media/image444.png"/><Relationship Id="rId283" Type="http://schemas.openxmlformats.org/officeDocument/2006/relationships/customXml" Target="../ink/ink470.xml"/><Relationship Id="rId318" Type="http://schemas.openxmlformats.org/officeDocument/2006/relationships/customXml" Target="../ink/ink488.xml"/><Relationship Id="rId78" Type="http://schemas.openxmlformats.org/officeDocument/2006/relationships/customXml" Target="../ink/ink367.xml"/><Relationship Id="rId99" Type="http://schemas.openxmlformats.org/officeDocument/2006/relationships/customXml" Target="../ink/ink378.xml"/><Relationship Id="rId101" Type="http://schemas.openxmlformats.org/officeDocument/2006/relationships/customXml" Target="../ink/ink379.xml"/><Relationship Id="rId122" Type="http://schemas.openxmlformats.org/officeDocument/2006/relationships/image" Target="../media/image376.png"/><Relationship Id="rId143" Type="http://schemas.openxmlformats.org/officeDocument/2006/relationships/customXml" Target="../ink/ink400.xml"/><Relationship Id="rId164" Type="http://schemas.openxmlformats.org/officeDocument/2006/relationships/image" Target="../media/image397.png"/><Relationship Id="rId185" Type="http://schemas.openxmlformats.org/officeDocument/2006/relationships/image" Target="../media/image406.png"/><Relationship Id="rId9" Type="http://schemas.openxmlformats.org/officeDocument/2006/relationships/image" Target="../media/image322.png"/><Relationship Id="rId210" Type="http://schemas.openxmlformats.org/officeDocument/2006/relationships/image" Target="../media/image418.png"/><Relationship Id="rId26" Type="http://schemas.openxmlformats.org/officeDocument/2006/relationships/customXml" Target="../ink/ink340.xml"/><Relationship Id="rId231" Type="http://schemas.openxmlformats.org/officeDocument/2006/relationships/customXml" Target="../ink/ink444.xml"/><Relationship Id="rId252" Type="http://schemas.openxmlformats.org/officeDocument/2006/relationships/image" Target="../media/image439.png"/><Relationship Id="rId273" Type="http://schemas.openxmlformats.org/officeDocument/2006/relationships/customXml" Target="../ink/ink465.xml"/><Relationship Id="rId294" Type="http://schemas.openxmlformats.org/officeDocument/2006/relationships/image" Target="../media/image459.png"/><Relationship Id="rId308" Type="http://schemas.openxmlformats.org/officeDocument/2006/relationships/image" Target="../media/image466.png"/><Relationship Id="rId47" Type="http://schemas.openxmlformats.org/officeDocument/2006/relationships/image" Target="../media/image340.png"/><Relationship Id="rId68" Type="http://schemas.openxmlformats.org/officeDocument/2006/relationships/customXml" Target="../ink/ink362.xml"/><Relationship Id="rId89" Type="http://schemas.openxmlformats.org/officeDocument/2006/relationships/image" Target="../media/image360.png"/><Relationship Id="rId112" Type="http://schemas.openxmlformats.org/officeDocument/2006/relationships/image" Target="../media/image371.png"/><Relationship Id="rId133" Type="http://schemas.openxmlformats.org/officeDocument/2006/relationships/customXml" Target="../ink/ink395.xml"/><Relationship Id="rId154" Type="http://schemas.openxmlformats.org/officeDocument/2006/relationships/image" Target="../media/image392.png"/><Relationship Id="rId175" Type="http://schemas.openxmlformats.org/officeDocument/2006/relationships/image" Target="../media/image402.png"/><Relationship Id="rId196" Type="http://schemas.openxmlformats.org/officeDocument/2006/relationships/image" Target="../media/image411.png"/><Relationship Id="rId200" Type="http://schemas.openxmlformats.org/officeDocument/2006/relationships/image" Target="../media/image413.png"/><Relationship Id="rId16" Type="http://schemas.openxmlformats.org/officeDocument/2006/relationships/customXml" Target="../ink/ink335.xml"/><Relationship Id="rId221" Type="http://schemas.openxmlformats.org/officeDocument/2006/relationships/customXml" Target="../ink/ink439.xml"/><Relationship Id="rId242" Type="http://schemas.openxmlformats.org/officeDocument/2006/relationships/image" Target="../media/image434.png"/><Relationship Id="rId263" Type="http://schemas.openxmlformats.org/officeDocument/2006/relationships/customXml" Target="../ink/ink460.xml"/><Relationship Id="rId284" Type="http://schemas.openxmlformats.org/officeDocument/2006/relationships/image" Target="../media/image296.png"/><Relationship Id="rId319" Type="http://schemas.openxmlformats.org/officeDocument/2006/relationships/image" Target="../media/image471.png"/><Relationship Id="rId37" Type="http://schemas.openxmlformats.org/officeDocument/2006/relationships/customXml" Target="../ink/ink346.xml"/><Relationship Id="rId58" Type="http://schemas.openxmlformats.org/officeDocument/2006/relationships/customXml" Target="../ink/ink357.xml"/><Relationship Id="rId79" Type="http://schemas.openxmlformats.org/officeDocument/2006/relationships/image" Target="../media/image355.png"/><Relationship Id="rId102" Type="http://schemas.openxmlformats.org/officeDocument/2006/relationships/image" Target="../media/image366.png"/><Relationship Id="rId123" Type="http://schemas.openxmlformats.org/officeDocument/2006/relationships/customXml" Target="../ink/ink390.xml"/><Relationship Id="rId144" Type="http://schemas.openxmlformats.org/officeDocument/2006/relationships/image" Target="../media/image387.png"/><Relationship Id="rId90" Type="http://schemas.openxmlformats.org/officeDocument/2006/relationships/customXml" Target="../ink/ink373.xml"/><Relationship Id="rId165" Type="http://schemas.openxmlformats.org/officeDocument/2006/relationships/customXml" Target="../ink/ink411.xml"/><Relationship Id="rId186" Type="http://schemas.openxmlformats.org/officeDocument/2006/relationships/customXml" Target="../ink/ink421.xml"/><Relationship Id="rId211" Type="http://schemas.openxmlformats.org/officeDocument/2006/relationships/customXml" Target="../ink/ink434.xml"/><Relationship Id="rId232" Type="http://schemas.openxmlformats.org/officeDocument/2006/relationships/image" Target="../media/image429.png"/><Relationship Id="rId253" Type="http://schemas.openxmlformats.org/officeDocument/2006/relationships/customXml" Target="../ink/ink455.xml"/><Relationship Id="rId274" Type="http://schemas.openxmlformats.org/officeDocument/2006/relationships/image" Target="../media/image450.png"/><Relationship Id="rId295" Type="http://schemas.openxmlformats.org/officeDocument/2006/relationships/customXml" Target="../ink/ink476.xml"/><Relationship Id="rId309" Type="http://schemas.openxmlformats.org/officeDocument/2006/relationships/customXml" Target="../ink/ink483.xml"/><Relationship Id="rId27" Type="http://schemas.openxmlformats.org/officeDocument/2006/relationships/image" Target="../media/image331.png"/><Relationship Id="rId48" Type="http://schemas.openxmlformats.org/officeDocument/2006/relationships/customXml" Target="../ink/ink352.xml"/><Relationship Id="rId69" Type="http://schemas.openxmlformats.org/officeDocument/2006/relationships/image" Target="../media/image351.png"/><Relationship Id="rId113" Type="http://schemas.openxmlformats.org/officeDocument/2006/relationships/customXml" Target="../ink/ink385.xml"/><Relationship Id="rId134" Type="http://schemas.openxmlformats.org/officeDocument/2006/relationships/image" Target="../media/image382.png"/><Relationship Id="rId320" Type="http://schemas.openxmlformats.org/officeDocument/2006/relationships/customXml" Target="../ink/ink489.xml"/><Relationship Id="rId80" Type="http://schemas.openxmlformats.org/officeDocument/2006/relationships/customXml" Target="../ink/ink368.xml"/><Relationship Id="rId155" Type="http://schemas.openxmlformats.org/officeDocument/2006/relationships/customXml" Target="../ink/ink406.xml"/><Relationship Id="rId176" Type="http://schemas.openxmlformats.org/officeDocument/2006/relationships/customXml" Target="../ink/ink416.xml"/><Relationship Id="rId197" Type="http://schemas.openxmlformats.org/officeDocument/2006/relationships/customXml" Target="../ink/ink427.xml"/><Relationship Id="rId201" Type="http://schemas.openxmlformats.org/officeDocument/2006/relationships/customXml" Target="../ink/ink429.xml"/><Relationship Id="rId222" Type="http://schemas.openxmlformats.org/officeDocument/2006/relationships/image" Target="../media/image424.png"/><Relationship Id="rId243" Type="http://schemas.openxmlformats.org/officeDocument/2006/relationships/customXml" Target="../ink/ink450.xml"/><Relationship Id="rId264" Type="http://schemas.openxmlformats.org/officeDocument/2006/relationships/image" Target="../media/image445.png"/><Relationship Id="rId285" Type="http://schemas.openxmlformats.org/officeDocument/2006/relationships/customXml" Target="../ink/ink471.xml"/><Relationship Id="rId17" Type="http://schemas.openxmlformats.org/officeDocument/2006/relationships/image" Target="../media/image326.png"/><Relationship Id="rId38" Type="http://schemas.openxmlformats.org/officeDocument/2006/relationships/image" Target="../media/image336.png"/><Relationship Id="rId59" Type="http://schemas.openxmlformats.org/officeDocument/2006/relationships/image" Target="../media/image346.png"/><Relationship Id="rId103" Type="http://schemas.openxmlformats.org/officeDocument/2006/relationships/customXml" Target="../ink/ink380.xml"/><Relationship Id="rId124" Type="http://schemas.openxmlformats.org/officeDocument/2006/relationships/image" Target="../media/image377.png"/><Relationship Id="rId310" Type="http://schemas.openxmlformats.org/officeDocument/2006/relationships/image" Target="../media/image467.png"/><Relationship Id="rId70" Type="http://schemas.openxmlformats.org/officeDocument/2006/relationships/customXml" Target="../ink/ink363.xml"/><Relationship Id="rId91" Type="http://schemas.openxmlformats.org/officeDocument/2006/relationships/image" Target="../media/image361.png"/><Relationship Id="rId145" Type="http://schemas.openxmlformats.org/officeDocument/2006/relationships/customXml" Target="../ink/ink401.xml"/><Relationship Id="rId166" Type="http://schemas.openxmlformats.org/officeDocument/2006/relationships/image" Target="../media/image398.png"/><Relationship Id="rId187" Type="http://schemas.openxmlformats.org/officeDocument/2006/relationships/image" Target="../media/image40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9.png"/><Relationship Id="rId233" Type="http://schemas.openxmlformats.org/officeDocument/2006/relationships/customXml" Target="../ink/ink445.xml"/><Relationship Id="rId254" Type="http://schemas.openxmlformats.org/officeDocument/2006/relationships/image" Target="../media/image440.png"/><Relationship Id="rId28" Type="http://schemas.openxmlformats.org/officeDocument/2006/relationships/customXml" Target="../ink/ink341.xml"/><Relationship Id="rId49" Type="http://schemas.openxmlformats.org/officeDocument/2006/relationships/image" Target="../media/image341.png"/><Relationship Id="rId114" Type="http://schemas.openxmlformats.org/officeDocument/2006/relationships/image" Target="../media/image372.png"/><Relationship Id="rId275" Type="http://schemas.openxmlformats.org/officeDocument/2006/relationships/customXml" Target="../ink/ink466.xml"/><Relationship Id="rId296" Type="http://schemas.openxmlformats.org/officeDocument/2006/relationships/image" Target="../media/image460.png"/><Relationship Id="rId300" Type="http://schemas.openxmlformats.org/officeDocument/2006/relationships/image" Target="../media/image462.png"/><Relationship Id="rId60" Type="http://schemas.openxmlformats.org/officeDocument/2006/relationships/customXml" Target="../ink/ink358.xml"/><Relationship Id="rId81" Type="http://schemas.openxmlformats.org/officeDocument/2006/relationships/image" Target="../media/image356.png"/><Relationship Id="rId135" Type="http://schemas.openxmlformats.org/officeDocument/2006/relationships/customXml" Target="../ink/ink396.xml"/><Relationship Id="rId156" Type="http://schemas.openxmlformats.org/officeDocument/2006/relationships/image" Target="../media/image393.png"/><Relationship Id="rId177" Type="http://schemas.openxmlformats.org/officeDocument/2006/relationships/image" Target="../media/image203.png"/><Relationship Id="rId198" Type="http://schemas.openxmlformats.org/officeDocument/2006/relationships/image" Target="../media/image412.png"/><Relationship Id="rId321" Type="http://schemas.openxmlformats.org/officeDocument/2006/relationships/image" Target="../media/image472.png"/><Relationship Id="rId202" Type="http://schemas.openxmlformats.org/officeDocument/2006/relationships/image" Target="../media/image414.png"/><Relationship Id="rId223" Type="http://schemas.openxmlformats.org/officeDocument/2006/relationships/customXml" Target="../ink/ink440.xml"/><Relationship Id="rId244" Type="http://schemas.openxmlformats.org/officeDocument/2006/relationships/image" Target="../media/image435.png"/><Relationship Id="rId18" Type="http://schemas.openxmlformats.org/officeDocument/2006/relationships/customXml" Target="../ink/ink336.xml"/><Relationship Id="rId39" Type="http://schemas.openxmlformats.org/officeDocument/2006/relationships/customXml" Target="../ink/ink347.xml"/><Relationship Id="rId265" Type="http://schemas.openxmlformats.org/officeDocument/2006/relationships/customXml" Target="../ink/ink461.xml"/><Relationship Id="rId286" Type="http://schemas.openxmlformats.org/officeDocument/2006/relationships/image" Target="../media/image455.png"/><Relationship Id="rId50" Type="http://schemas.openxmlformats.org/officeDocument/2006/relationships/customXml" Target="../ink/ink353.xml"/><Relationship Id="rId104" Type="http://schemas.openxmlformats.org/officeDocument/2006/relationships/image" Target="../media/image367.png"/><Relationship Id="rId125" Type="http://schemas.openxmlformats.org/officeDocument/2006/relationships/customXml" Target="../ink/ink391.xml"/><Relationship Id="rId146" Type="http://schemas.openxmlformats.org/officeDocument/2006/relationships/image" Target="../media/image388.png"/><Relationship Id="rId167" Type="http://schemas.openxmlformats.org/officeDocument/2006/relationships/customXml" Target="../ink/ink412.xml"/><Relationship Id="rId188" Type="http://schemas.openxmlformats.org/officeDocument/2006/relationships/customXml" Target="../ink/ink422.xml"/><Relationship Id="rId311" Type="http://schemas.openxmlformats.org/officeDocument/2006/relationships/customXml" Target="../ink/ink484.xml"/><Relationship Id="rId71" Type="http://schemas.openxmlformats.org/officeDocument/2006/relationships/image" Target="../media/image352.png"/><Relationship Id="rId92" Type="http://schemas.openxmlformats.org/officeDocument/2006/relationships/customXml" Target="../ink/ink374.xml"/><Relationship Id="rId213" Type="http://schemas.openxmlformats.org/officeDocument/2006/relationships/customXml" Target="../ink/ink435.xml"/><Relationship Id="rId234" Type="http://schemas.openxmlformats.org/officeDocument/2006/relationships/image" Target="../media/image430.png"/><Relationship Id="rId2" Type="http://schemas.openxmlformats.org/officeDocument/2006/relationships/customXml" Target="../ink/ink328.xml"/><Relationship Id="rId29" Type="http://schemas.openxmlformats.org/officeDocument/2006/relationships/image" Target="../media/image332.png"/><Relationship Id="rId255" Type="http://schemas.openxmlformats.org/officeDocument/2006/relationships/customXml" Target="../ink/ink456.xml"/><Relationship Id="rId276" Type="http://schemas.openxmlformats.org/officeDocument/2006/relationships/image" Target="../media/image451.png"/><Relationship Id="rId297" Type="http://schemas.openxmlformats.org/officeDocument/2006/relationships/customXml" Target="../ink/ink477.xml"/><Relationship Id="rId40" Type="http://schemas.openxmlformats.org/officeDocument/2006/relationships/image" Target="../media/image337.png"/><Relationship Id="rId115" Type="http://schemas.openxmlformats.org/officeDocument/2006/relationships/customXml" Target="../ink/ink386.xml"/><Relationship Id="rId136" Type="http://schemas.openxmlformats.org/officeDocument/2006/relationships/image" Target="../media/image383.png"/><Relationship Id="rId157" Type="http://schemas.openxmlformats.org/officeDocument/2006/relationships/customXml" Target="../ink/ink407.xml"/><Relationship Id="rId178" Type="http://schemas.openxmlformats.org/officeDocument/2006/relationships/customXml" Target="../ink/ink417.xml"/><Relationship Id="rId301" Type="http://schemas.openxmlformats.org/officeDocument/2006/relationships/customXml" Target="../ink/ink479.xml"/><Relationship Id="rId322" Type="http://schemas.openxmlformats.org/officeDocument/2006/relationships/customXml" Target="../ink/ink490.xml"/><Relationship Id="rId61" Type="http://schemas.openxmlformats.org/officeDocument/2006/relationships/image" Target="../media/image347.png"/><Relationship Id="rId82" Type="http://schemas.openxmlformats.org/officeDocument/2006/relationships/customXml" Target="../ink/ink369.xml"/><Relationship Id="rId199" Type="http://schemas.openxmlformats.org/officeDocument/2006/relationships/customXml" Target="../ink/ink428.xml"/><Relationship Id="rId203" Type="http://schemas.openxmlformats.org/officeDocument/2006/relationships/customXml" Target="../ink/ink430.xml"/><Relationship Id="rId19" Type="http://schemas.openxmlformats.org/officeDocument/2006/relationships/image" Target="../media/image327.png"/><Relationship Id="rId224" Type="http://schemas.openxmlformats.org/officeDocument/2006/relationships/image" Target="../media/image425.png"/><Relationship Id="rId245" Type="http://schemas.openxmlformats.org/officeDocument/2006/relationships/customXml" Target="../ink/ink451.xml"/><Relationship Id="rId266" Type="http://schemas.openxmlformats.org/officeDocument/2006/relationships/image" Target="../media/image446.png"/><Relationship Id="rId287" Type="http://schemas.openxmlformats.org/officeDocument/2006/relationships/customXml" Target="../ink/ink472.xml"/><Relationship Id="rId30" Type="http://schemas.openxmlformats.org/officeDocument/2006/relationships/customXml" Target="../ink/ink342.xml"/><Relationship Id="rId105" Type="http://schemas.openxmlformats.org/officeDocument/2006/relationships/customXml" Target="../ink/ink381.xml"/><Relationship Id="rId126" Type="http://schemas.openxmlformats.org/officeDocument/2006/relationships/image" Target="../media/image378.png"/><Relationship Id="rId147" Type="http://schemas.openxmlformats.org/officeDocument/2006/relationships/customXml" Target="../ink/ink402.xml"/><Relationship Id="rId168" Type="http://schemas.openxmlformats.org/officeDocument/2006/relationships/image" Target="../media/image399.png"/><Relationship Id="rId312" Type="http://schemas.openxmlformats.org/officeDocument/2006/relationships/image" Target="../media/image468.png"/><Relationship Id="rId51" Type="http://schemas.openxmlformats.org/officeDocument/2006/relationships/image" Target="../media/image342.png"/><Relationship Id="rId72" Type="http://schemas.openxmlformats.org/officeDocument/2006/relationships/customXml" Target="../ink/ink364.xml"/><Relationship Id="rId93" Type="http://schemas.openxmlformats.org/officeDocument/2006/relationships/image" Target="../media/image362.png"/><Relationship Id="rId189" Type="http://schemas.openxmlformats.org/officeDocument/2006/relationships/image" Target="../media/image408.png"/><Relationship Id="rId3" Type="http://schemas.openxmlformats.org/officeDocument/2006/relationships/image" Target="../media/image320.png"/><Relationship Id="rId214" Type="http://schemas.openxmlformats.org/officeDocument/2006/relationships/image" Target="../media/image420.png"/><Relationship Id="rId235" Type="http://schemas.openxmlformats.org/officeDocument/2006/relationships/customXml" Target="../ink/ink446.xml"/><Relationship Id="rId256" Type="http://schemas.openxmlformats.org/officeDocument/2006/relationships/image" Target="../media/image441.png"/><Relationship Id="rId277" Type="http://schemas.openxmlformats.org/officeDocument/2006/relationships/customXml" Target="../ink/ink467.xml"/><Relationship Id="rId298" Type="http://schemas.openxmlformats.org/officeDocument/2006/relationships/image" Target="../media/image461.png"/><Relationship Id="rId116" Type="http://schemas.openxmlformats.org/officeDocument/2006/relationships/image" Target="../media/image373.png"/><Relationship Id="rId137" Type="http://schemas.openxmlformats.org/officeDocument/2006/relationships/customXml" Target="../ink/ink397.xml"/><Relationship Id="rId158" Type="http://schemas.openxmlformats.org/officeDocument/2006/relationships/image" Target="../media/image394.png"/><Relationship Id="rId302" Type="http://schemas.openxmlformats.org/officeDocument/2006/relationships/image" Target="../media/image463.png"/><Relationship Id="rId323" Type="http://schemas.openxmlformats.org/officeDocument/2006/relationships/image" Target="../media/image473.png"/><Relationship Id="rId20" Type="http://schemas.openxmlformats.org/officeDocument/2006/relationships/customXml" Target="../ink/ink337.xml"/><Relationship Id="rId41" Type="http://schemas.openxmlformats.org/officeDocument/2006/relationships/customXml" Target="../ink/ink348.xml"/><Relationship Id="rId62" Type="http://schemas.openxmlformats.org/officeDocument/2006/relationships/customXml" Target="../ink/ink359.xml"/><Relationship Id="rId83" Type="http://schemas.openxmlformats.org/officeDocument/2006/relationships/image" Target="../media/image357.png"/><Relationship Id="rId179" Type="http://schemas.openxmlformats.org/officeDocument/2006/relationships/image" Target="../media/image403.png"/><Relationship Id="rId190" Type="http://schemas.openxmlformats.org/officeDocument/2006/relationships/customXml" Target="../ink/ink423.xml"/><Relationship Id="rId204" Type="http://schemas.openxmlformats.org/officeDocument/2006/relationships/image" Target="../media/image415.png"/><Relationship Id="rId225" Type="http://schemas.openxmlformats.org/officeDocument/2006/relationships/customXml" Target="../ink/ink441.xml"/><Relationship Id="rId246" Type="http://schemas.openxmlformats.org/officeDocument/2006/relationships/image" Target="../media/image436.png"/><Relationship Id="rId267" Type="http://schemas.openxmlformats.org/officeDocument/2006/relationships/customXml" Target="../ink/ink462.xml"/><Relationship Id="rId288" Type="http://schemas.openxmlformats.org/officeDocument/2006/relationships/image" Target="../media/image456.png"/><Relationship Id="rId106" Type="http://schemas.openxmlformats.org/officeDocument/2006/relationships/image" Target="../media/image368.png"/><Relationship Id="rId127" Type="http://schemas.openxmlformats.org/officeDocument/2006/relationships/customXml" Target="../ink/ink392.xml"/><Relationship Id="rId313" Type="http://schemas.openxmlformats.org/officeDocument/2006/relationships/customXml" Target="../ink/ink485.xml"/><Relationship Id="rId10" Type="http://schemas.openxmlformats.org/officeDocument/2006/relationships/customXml" Target="../ink/ink332.xml"/><Relationship Id="rId31" Type="http://schemas.openxmlformats.org/officeDocument/2006/relationships/image" Target="../media/image333.png"/><Relationship Id="rId52" Type="http://schemas.openxmlformats.org/officeDocument/2006/relationships/customXml" Target="../ink/ink354.xml"/><Relationship Id="rId73" Type="http://schemas.openxmlformats.org/officeDocument/2006/relationships/image" Target="../media/image353.png"/><Relationship Id="rId94" Type="http://schemas.openxmlformats.org/officeDocument/2006/relationships/customXml" Target="../ink/ink375.xml"/><Relationship Id="rId148" Type="http://schemas.openxmlformats.org/officeDocument/2006/relationships/image" Target="../media/image389.png"/><Relationship Id="rId169" Type="http://schemas.openxmlformats.org/officeDocument/2006/relationships/image" Target="../media/image149.emf"/><Relationship Id="rId4" Type="http://schemas.openxmlformats.org/officeDocument/2006/relationships/customXml" Target="../ink/ink329.xml"/><Relationship Id="rId180" Type="http://schemas.openxmlformats.org/officeDocument/2006/relationships/customXml" Target="../ink/ink418.xml"/><Relationship Id="rId215" Type="http://schemas.openxmlformats.org/officeDocument/2006/relationships/customXml" Target="../ink/ink436.xml"/><Relationship Id="rId236" Type="http://schemas.openxmlformats.org/officeDocument/2006/relationships/image" Target="../media/image431.png"/><Relationship Id="rId257" Type="http://schemas.openxmlformats.org/officeDocument/2006/relationships/customXml" Target="../ink/ink457.xml"/><Relationship Id="rId278" Type="http://schemas.openxmlformats.org/officeDocument/2006/relationships/image" Target="../media/image452.png"/><Relationship Id="rId303" Type="http://schemas.openxmlformats.org/officeDocument/2006/relationships/customXml" Target="../ink/ink480.xml"/><Relationship Id="rId42" Type="http://schemas.openxmlformats.org/officeDocument/2006/relationships/image" Target="../media/image338.png"/><Relationship Id="rId84" Type="http://schemas.openxmlformats.org/officeDocument/2006/relationships/customXml" Target="../ink/ink370.xml"/><Relationship Id="rId138" Type="http://schemas.openxmlformats.org/officeDocument/2006/relationships/image" Target="../media/image384.png"/><Relationship Id="rId191" Type="http://schemas.openxmlformats.org/officeDocument/2006/relationships/image" Target="../media/image409.png"/><Relationship Id="rId205" Type="http://schemas.openxmlformats.org/officeDocument/2006/relationships/customXml" Target="../ink/ink431.xml"/><Relationship Id="rId247" Type="http://schemas.openxmlformats.org/officeDocument/2006/relationships/customXml" Target="../ink/ink452.xml"/><Relationship Id="rId107" Type="http://schemas.openxmlformats.org/officeDocument/2006/relationships/customXml" Target="../ink/ink382.xml"/><Relationship Id="rId289" Type="http://schemas.openxmlformats.org/officeDocument/2006/relationships/customXml" Target="../ink/ink473.xml"/><Relationship Id="rId11" Type="http://schemas.openxmlformats.org/officeDocument/2006/relationships/image" Target="../media/image323.png"/><Relationship Id="rId53" Type="http://schemas.openxmlformats.org/officeDocument/2006/relationships/image" Target="../media/image343.png"/><Relationship Id="rId149" Type="http://schemas.openxmlformats.org/officeDocument/2006/relationships/customXml" Target="../ink/ink403.xml"/><Relationship Id="rId314" Type="http://schemas.openxmlformats.org/officeDocument/2006/relationships/image" Target="../media/image469.png"/><Relationship Id="rId95" Type="http://schemas.openxmlformats.org/officeDocument/2006/relationships/image" Target="../media/image363.png"/><Relationship Id="rId160" Type="http://schemas.openxmlformats.org/officeDocument/2006/relationships/image" Target="../media/image395.png"/><Relationship Id="rId216" Type="http://schemas.openxmlformats.org/officeDocument/2006/relationships/image" Target="../media/image421.png"/><Relationship Id="rId258" Type="http://schemas.openxmlformats.org/officeDocument/2006/relationships/image" Target="../media/image442.png"/><Relationship Id="rId22" Type="http://schemas.openxmlformats.org/officeDocument/2006/relationships/customXml" Target="../ink/ink338.xml"/><Relationship Id="rId64" Type="http://schemas.openxmlformats.org/officeDocument/2006/relationships/customXml" Target="../ink/ink360.xml"/><Relationship Id="rId118" Type="http://schemas.openxmlformats.org/officeDocument/2006/relationships/image" Target="../media/image374.png"/><Relationship Id="rId325" Type="http://schemas.openxmlformats.org/officeDocument/2006/relationships/image" Target="../media/image474.png"/><Relationship Id="rId171" Type="http://schemas.openxmlformats.org/officeDocument/2006/relationships/image" Target="../media/image400.png"/><Relationship Id="rId227" Type="http://schemas.openxmlformats.org/officeDocument/2006/relationships/customXml" Target="../ink/ink442.xml"/><Relationship Id="rId269" Type="http://schemas.openxmlformats.org/officeDocument/2006/relationships/customXml" Target="../ink/ink463.xml"/><Relationship Id="rId33" Type="http://schemas.openxmlformats.org/officeDocument/2006/relationships/customXml" Target="../ink/ink344.xml"/><Relationship Id="rId129" Type="http://schemas.openxmlformats.org/officeDocument/2006/relationships/customXml" Target="../ink/ink393.xml"/><Relationship Id="rId280" Type="http://schemas.openxmlformats.org/officeDocument/2006/relationships/image" Target="../media/image453.png"/><Relationship Id="rId75" Type="http://schemas.openxmlformats.org/officeDocument/2006/relationships/image" Target="../media/image354.png"/><Relationship Id="rId140" Type="http://schemas.openxmlformats.org/officeDocument/2006/relationships/image" Target="../media/image385.png"/><Relationship Id="rId182" Type="http://schemas.openxmlformats.org/officeDocument/2006/relationships/customXml" Target="../ink/ink419.xml"/><Relationship Id="rId6" Type="http://schemas.openxmlformats.org/officeDocument/2006/relationships/customXml" Target="../ink/ink330.xml"/><Relationship Id="rId238" Type="http://schemas.openxmlformats.org/officeDocument/2006/relationships/image" Target="../media/image432.png"/><Relationship Id="rId291" Type="http://schemas.openxmlformats.org/officeDocument/2006/relationships/customXml" Target="../ink/ink474.xml"/><Relationship Id="rId305" Type="http://schemas.openxmlformats.org/officeDocument/2006/relationships/customXml" Target="../ink/ink481.xml"/><Relationship Id="rId44" Type="http://schemas.openxmlformats.org/officeDocument/2006/relationships/customXml" Target="../ink/ink350.xml"/><Relationship Id="rId86" Type="http://schemas.openxmlformats.org/officeDocument/2006/relationships/customXml" Target="../ink/ink371.xml"/><Relationship Id="rId151" Type="http://schemas.openxmlformats.org/officeDocument/2006/relationships/customXml" Target="../ink/ink404.xml"/><Relationship Id="rId193" Type="http://schemas.openxmlformats.org/officeDocument/2006/relationships/image" Target="../media/image410.png"/><Relationship Id="rId207" Type="http://schemas.openxmlformats.org/officeDocument/2006/relationships/customXml" Target="../ink/ink432.xml"/><Relationship Id="rId249" Type="http://schemas.openxmlformats.org/officeDocument/2006/relationships/customXml" Target="../ink/ink453.xml"/><Relationship Id="rId13" Type="http://schemas.openxmlformats.org/officeDocument/2006/relationships/image" Target="../media/image324.png"/><Relationship Id="rId109" Type="http://schemas.openxmlformats.org/officeDocument/2006/relationships/customXml" Target="../ink/ink383.xml"/><Relationship Id="rId260" Type="http://schemas.openxmlformats.org/officeDocument/2006/relationships/image" Target="../media/image443.png"/><Relationship Id="rId316" Type="http://schemas.openxmlformats.org/officeDocument/2006/relationships/image" Target="../media/image470.png"/><Relationship Id="rId55" Type="http://schemas.openxmlformats.org/officeDocument/2006/relationships/image" Target="../media/image344.png"/><Relationship Id="rId97" Type="http://schemas.openxmlformats.org/officeDocument/2006/relationships/customXml" Target="../ink/ink377.xml"/><Relationship Id="rId120" Type="http://schemas.openxmlformats.org/officeDocument/2006/relationships/image" Target="../media/image37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0.png"/><Relationship Id="rId299" Type="http://schemas.openxmlformats.org/officeDocument/2006/relationships/customXml" Target="../ink/ink643.xml"/><Relationship Id="rId21" Type="http://schemas.openxmlformats.org/officeDocument/2006/relationships/image" Target="../media/image483.png"/><Relationship Id="rId63" Type="http://schemas.openxmlformats.org/officeDocument/2006/relationships/customXml" Target="../ink/ink523.xml"/><Relationship Id="rId159" Type="http://schemas.openxmlformats.org/officeDocument/2006/relationships/image" Target="../media/image550.png"/><Relationship Id="rId170" Type="http://schemas.openxmlformats.org/officeDocument/2006/relationships/customXml" Target="../ink/ink577.xml"/><Relationship Id="rId226" Type="http://schemas.openxmlformats.org/officeDocument/2006/relationships/image" Target="../media/image582.png"/><Relationship Id="rId268" Type="http://schemas.openxmlformats.org/officeDocument/2006/relationships/image" Target="../media/image602.png"/><Relationship Id="rId32" Type="http://schemas.openxmlformats.org/officeDocument/2006/relationships/customXml" Target="../ink/ink507.xml"/><Relationship Id="rId74" Type="http://schemas.openxmlformats.org/officeDocument/2006/relationships/image" Target="../media/image509.png"/><Relationship Id="rId128" Type="http://schemas.openxmlformats.org/officeDocument/2006/relationships/customXml" Target="../ink/ink556.xml"/><Relationship Id="rId5" Type="http://schemas.openxmlformats.org/officeDocument/2006/relationships/image" Target="../media/image476.png"/><Relationship Id="rId181" Type="http://schemas.openxmlformats.org/officeDocument/2006/relationships/image" Target="../media/image561.png"/><Relationship Id="rId237" Type="http://schemas.openxmlformats.org/officeDocument/2006/relationships/customXml" Target="../ink/ink612.xml"/><Relationship Id="rId279" Type="http://schemas.openxmlformats.org/officeDocument/2006/relationships/customXml" Target="../ink/ink633.xml"/><Relationship Id="rId43" Type="http://schemas.openxmlformats.org/officeDocument/2006/relationships/customXml" Target="../ink/ink513.xml"/><Relationship Id="rId139" Type="http://schemas.openxmlformats.org/officeDocument/2006/relationships/image" Target="../media/image540.png"/><Relationship Id="rId290" Type="http://schemas.openxmlformats.org/officeDocument/2006/relationships/image" Target="../media/image613.png"/><Relationship Id="rId85" Type="http://schemas.openxmlformats.org/officeDocument/2006/relationships/image" Target="../media/image514.png"/><Relationship Id="rId150" Type="http://schemas.openxmlformats.org/officeDocument/2006/relationships/customXml" Target="../ink/ink567.xml"/><Relationship Id="rId192" Type="http://schemas.openxmlformats.org/officeDocument/2006/relationships/customXml" Target="../ink/ink588.xml"/><Relationship Id="rId206" Type="http://schemas.openxmlformats.org/officeDocument/2006/relationships/image" Target="../media/image573.png"/><Relationship Id="rId248" Type="http://schemas.openxmlformats.org/officeDocument/2006/relationships/image" Target="../media/image593.png"/><Relationship Id="rId12" Type="http://schemas.openxmlformats.org/officeDocument/2006/relationships/customXml" Target="../ink/ink497.xml"/><Relationship Id="rId108" Type="http://schemas.openxmlformats.org/officeDocument/2006/relationships/customXml" Target="../ink/ink546.xml"/><Relationship Id="rId54" Type="http://schemas.openxmlformats.org/officeDocument/2006/relationships/image" Target="../media/image499.png"/><Relationship Id="rId96" Type="http://schemas.openxmlformats.org/officeDocument/2006/relationships/customXml" Target="../ink/ink540.xml"/><Relationship Id="rId161" Type="http://schemas.openxmlformats.org/officeDocument/2006/relationships/image" Target="../media/image551.png"/><Relationship Id="rId217" Type="http://schemas.openxmlformats.org/officeDocument/2006/relationships/customXml" Target="../ink/ink601.xml"/><Relationship Id="rId6" Type="http://schemas.openxmlformats.org/officeDocument/2006/relationships/customXml" Target="../ink/ink494.xml"/><Relationship Id="rId238" Type="http://schemas.openxmlformats.org/officeDocument/2006/relationships/image" Target="../media/image588.png"/><Relationship Id="rId259" Type="http://schemas.openxmlformats.org/officeDocument/2006/relationships/customXml" Target="../ink/ink623.xml"/><Relationship Id="rId23" Type="http://schemas.openxmlformats.org/officeDocument/2006/relationships/image" Target="../media/image484.png"/><Relationship Id="rId119" Type="http://schemas.openxmlformats.org/officeDocument/2006/relationships/image" Target="../media/image531.png"/><Relationship Id="rId270" Type="http://schemas.openxmlformats.org/officeDocument/2006/relationships/image" Target="../media/image603.png"/><Relationship Id="rId291" Type="http://schemas.openxmlformats.org/officeDocument/2006/relationships/customXml" Target="../ink/ink639.xml"/><Relationship Id="rId44" Type="http://schemas.openxmlformats.org/officeDocument/2006/relationships/image" Target="../media/image494.png"/><Relationship Id="rId65" Type="http://schemas.openxmlformats.org/officeDocument/2006/relationships/customXml" Target="../ink/ink524.xml"/><Relationship Id="rId86" Type="http://schemas.openxmlformats.org/officeDocument/2006/relationships/customXml" Target="../ink/ink535.xml"/><Relationship Id="rId130" Type="http://schemas.openxmlformats.org/officeDocument/2006/relationships/customXml" Target="../ink/ink557.xml"/><Relationship Id="rId151" Type="http://schemas.openxmlformats.org/officeDocument/2006/relationships/image" Target="../media/image546.png"/><Relationship Id="rId172" Type="http://schemas.openxmlformats.org/officeDocument/2006/relationships/customXml" Target="../ink/ink578.xml"/><Relationship Id="rId193" Type="http://schemas.openxmlformats.org/officeDocument/2006/relationships/image" Target="../media/image567.png"/><Relationship Id="rId207" Type="http://schemas.openxmlformats.org/officeDocument/2006/relationships/customXml" Target="../ink/ink596.xml"/><Relationship Id="rId228" Type="http://schemas.openxmlformats.org/officeDocument/2006/relationships/image" Target="../media/image583.png"/><Relationship Id="rId249" Type="http://schemas.openxmlformats.org/officeDocument/2006/relationships/customXml" Target="../ink/ink618.xml"/><Relationship Id="rId13" Type="http://schemas.openxmlformats.org/officeDocument/2006/relationships/image" Target="../media/image7.png"/><Relationship Id="rId109" Type="http://schemas.openxmlformats.org/officeDocument/2006/relationships/image" Target="../media/image526.png"/><Relationship Id="rId260" Type="http://schemas.openxmlformats.org/officeDocument/2006/relationships/image" Target="../media/image598.png"/><Relationship Id="rId281" Type="http://schemas.openxmlformats.org/officeDocument/2006/relationships/customXml" Target="../ink/ink634.xml"/><Relationship Id="rId34" Type="http://schemas.openxmlformats.org/officeDocument/2006/relationships/customXml" Target="../ink/ink508.xml"/><Relationship Id="rId55" Type="http://schemas.openxmlformats.org/officeDocument/2006/relationships/customXml" Target="../ink/ink519.xml"/><Relationship Id="rId76" Type="http://schemas.openxmlformats.org/officeDocument/2006/relationships/image" Target="../media/image510.png"/><Relationship Id="rId97" Type="http://schemas.openxmlformats.org/officeDocument/2006/relationships/image" Target="../media/image520.png"/><Relationship Id="rId120" Type="http://schemas.openxmlformats.org/officeDocument/2006/relationships/customXml" Target="../ink/ink552.xml"/><Relationship Id="rId141" Type="http://schemas.openxmlformats.org/officeDocument/2006/relationships/image" Target="../media/image541.png"/><Relationship Id="rId7" Type="http://schemas.openxmlformats.org/officeDocument/2006/relationships/image" Target="../media/image477.png"/><Relationship Id="rId162" Type="http://schemas.openxmlformats.org/officeDocument/2006/relationships/customXml" Target="../ink/ink573.xml"/><Relationship Id="rId183" Type="http://schemas.openxmlformats.org/officeDocument/2006/relationships/image" Target="../media/image562.png"/><Relationship Id="rId218" Type="http://schemas.openxmlformats.org/officeDocument/2006/relationships/customXml" Target="../ink/ink602.xml"/><Relationship Id="rId239" Type="http://schemas.openxmlformats.org/officeDocument/2006/relationships/customXml" Target="../ink/ink613.xml"/><Relationship Id="rId250" Type="http://schemas.openxmlformats.org/officeDocument/2006/relationships/image" Target="../media/image272.png"/><Relationship Id="rId271" Type="http://schemas.openxmlformats.org/officeDocument/2006/relationships/customXml" Target="../ink/ink629.xml"/><Relationship Id="rId292" Type="http://schemas.openxmlformats.org/officeDocument/2006/relationships/image" Target="../media/image614.png"/><Relationship Id="rId24" Type="http://schemas.openxmlformats.org/officeDocument/2006/relationships/customXml" Target="../ink/ink503.xml"/><Relationship Id="rId45" Type="http://schemas.openxmlformats.org/officeDocument/2006/relationships/customXml" Target="../ink/ink514.xml"/><Relationship Id="rId66" Type="http://schemas.openxmlformats.org/officeDocument/2006/relationships/image" Target="../media/image505.png"/><Relationship Id="rId87" Type="http://schemas.openxmlformats.org/officeDocument/2006/relationships/image" Target="../media/image515.png"/><Relationship Id="rId110" Type="http://schemas.openxmlformats.org/officeDocument/2006/relationships/customXml" Target="../ink/ink547.xml"/><Relationship Id="rId131" Type="http://schemas.openxmlformats.org/officeDocument/2006/relationships/image" Target="../media/image536.png"/><Relationship Id="rId152" Type="http://schemas.openxmlformats.org/officeDocument/2006/relationships/customXml" Target="../ink/ink568.xml"/><Relationship Id="rId173" Type="http://schemas.openxmlformats.org/officeDocument/2006/relationships/image" Target="../media/image557.png"/><Relationship Id="rId194" Type="http://schemas.openxmlformats.org/officeDocument/2006/relationships/customXml" Target="../ink/ink589.xml"/><Relationship Id="rId208" Type="http://schemas.openxmlformats.org/officeDocument/2006/relationships/image" Target="../media/image574.png"/><Relationship Id="rId229" Type="http://schemas.openxmlformats.org/officeDocument/2006/relationships/customXml" Target="../ink/ink608.xml"/><Relationship Id="rId240" Type="http://schemas.openxmlformats.org/officeDocument/2006/relationships/image" Target="../media/image589.png"/><Relationship Id="rId261" Type="http://schemas.openxmlformats.org/officeDocument/2006/relationships/customXml" Target="../ink/ink624.xml"/><Relationship Id="rId14" Type="http://schemas.openxmlformats.org/officeDocument/2006/relationships/customXml" Target="../ink/ink498.xml"/><Relationship Id="rId35" Type="http://schemas.openxmlformats.org/officeDocument/2006/relationships/image" Target="../media/image490.png"/><Relationship Id="rId56" Type="http://schemas.openxmlformats.org/officeDocument/2006/relationships/image" Target="../media/image500.png"/><Relationship Id="rId77" Type="http://schemas.openxmlformats.org/officeDocument/2006/relationships/customXml" Target="../ink/ink530.xml"/><Relationship Id="rId100" Type="http://schemas.openxmlformats.org/officeDocument/2006/relationships/customXml" Target="../ink/ink542.xml"/><Relationship Id="rId282" Type="http://schemas.openxmlformats.org/officeDocument/2006/relationships/image" Target="../media/image609.png"/><Relationship Id="rId8" Type="http://schemas.openxmlformats.org/officeDocument/2006/relationships/customXml" Target="../ink/ink495.xml"/><Relationship Id="rId98" Type="http://schemas.openxmlformats.org/officeDocument/2006/relationships/customXml" Target="../ink/ink541.xml"/><Relationship Id="rId121" Type="http://schemas.openxmlformats.org/officeDocument/2006/relationships/image" Target="../media/image532.png"/><Relationship Id="rId142" Type="http://schemas.openxmlformats.org/officeDocument/2006/relationships/customXml" Target="../ink/ink563.xml"/><Relationship Id="rId163" Type="http://schemas.openxmlformats.org/officeDocument/2006/relationships/image" Target="../media/image552.png"/><Relationship Id="rId184" Type="http://schemas.openxmlformats.org/officeDocument/2006/relationships/customXml" Target="../ink/ink584.xml"/><Relationship Id="rId219" Type="http://schemas.openxmlformats.org/officeDocument/2006/relationships/customXml" Target="../ink/ink603.xml"/><Relationship Id="rId230" Type="http://schemas.openxmlformats.org/officeDocument/2006/relationships/image" Target="../media/image584.png"/><Relationship Id="rId251" Type="http://schemas.openxmlformats.org/officeDocument/2006/relationships/customXml" Target="../ink/ink619.xml"/><Relationship Id="rId25" Type="http://schemas.openxmlformats.org/officeDocument/2006/relationships/image" Target="../media/image485.png"/><Relationship Id="rId46" Type="http://schemas.openxmlformats.org/officeDocument/2006/relationships/image" Target="../media/image495.png"/><Relationship Id="rId67" Type="http://schemas.openxmlformats.org/officeDocument/2006/relationships/customXml" Target="../ink/ink525.xml"/><Relationship Id="rId272" Type="http://schemas.openxmlformats.org/officeDocument/2006/relationships/image" Target="../media/image604.png"/><Relationship Id="rId293" Type="http://schemas.openxmlformats.org/officeDocument/2006/relationships/customXml" Target="../ink/ink640.xml"/><Relationship Id="rId88" Type="http://schemas.openxmlformats.org/officeDocument/2006/relationships/customXml" Target="../ink/ink536.xml"/><Relationship Id="rId111" Type="http://schemas.openxmlformats.org/officeDocument/2006/relationships/image" Target="../media/image527.png"/><Relationship Id="rId132" Type="http://schemas.openxmlformats.org/officeDocument/2006/relationships/customXml" Target="../ink/ink558.xml"/><Relationship Id="rId153" Type="http://schemas.openxmlformats.org/officeDocument/2006/relationships/image" Target="../media/image547.png"/><Relationship Id="rId174" Type="http://schemas.openxmlformats.org/officeDocument/2006/relationships/customXml" Target="../ink/ink579.xml"/><Relationship Id="rId195" Type="http://schemas.openxmlformats.org/officeDocument/2006/relationships/customXml" Target="../ink/ink590.xml"/><Relationship Id="rId209" Type="http://schemas.openxmlformats.org/officeDocument/2006/relationships/customXml" Target="../ink/ink597.xml"/><Relationship Id="rId220" Type="http://schemas.openxmlformats.org/officeDocument/2006/relationships/image" Target="../media/image579.png"/><Relationship Id="rId241" Type="http://schemas.openxmlformats.org/officeDocument/2006/relationships/customXml" Target="../ink/ink614.xml"/><Relationship Id="rId15" Type="http://schemas.openxmlformats.org/officeDocument/2006/relationships/image" Target="../media/image480.png"/><Relationship Id="rId36" Type="http://schemas.openxmlformats.org/officeDocument/2006/relationships/customXml" Target="../ink/ink509.xml"/><Relationship Id="rId57" Type="http://schemas.openxmlformats.org/officeDocument/2006/relationships/customXml" Target="../ink/ink520.xml"/><Relationship Id="rId262" Type="http://schemas.openxmlformats.org/officeDocument/2006/relationships/image" Target="../media/image599.png"/><Relationship Id="rId283" Type="http://schemas.openxmlformats.org/officeDocument/2006/relationships/customXml" Target="../ink/ink635.xml"/><Relationship Id="rId78" Type="http://schemas.openxmlformats.org/officeDocument/2006/relationships/image" Target="../media/image511.png"/><Relationship Id="rId99" Type="http://schemas.openxmlformats.org/officeDocument/2006/relationships/image" Target="../media/image521.png"/><Relationship Id="rId101" Type="http://schemas.openxmlformats.org/officeDocument/2006/relationships/image" Target="../media/image522.png"/><Relationship Id="rId122" Type="http://schemas.openxmlformats.org/officeDocument/2006/relationships/customXml" Target="../ink/ink553.xml"/><Relationship Id="rId143" Type="http://schemas.openxmlformats.org/officeDocument/2006/relationships/image" Target="../media/image542.png"/><Relationship Id="rId164" Type="http://schemas.openxmlformats.org/officeDocument/2006/relationships/customXml" Target="../ink/ink574.xml"/><Relationship Id="rId185" Type="http://schemas.openxmlformats.org/officeDocument/2006/relationships/image" Target="../media/image563.png"/><Relationship Id="rId9" Type="http://schemas.openxmlformats.org/officeDocument/2006/relationships/image" Target="../media/image478.png"/><Relationship Id="rId210" Type="http://schemas.openxmlformats.org/officeDocument/2006/relationships/image" Target="../media/image575.png"/><Relationship Id="rId26" Type="http://schemas.openxmlformats.org/officeDocument/2006/relationships/customXml" Target="../ink/ink504.xml"/><Relationship Id="rId231" Type="http://schemas.openxmlformats.org/officeDocument/2006/relationships/customXml" Target="../ink/ink609.xml"/><Relationship Id="rId252" Type="http://schemas.openxmlformats.org/officeDocument/2006/relationships/image" Target="../media/image594.png"/><Relationship Id="rId273" Type="http://schemas.openxmlformats.org/officeDocument/2006/relationships/customXml" Target="../ink/ink630.xml"/><Relationship Id="rId294" Type="http://schemas.openxmlformats.org/officeDocument/2006/relationships/image" Target="../media/image615.png"/><Relationship Id="rId47" Type="http://schemas.openxmlformats.org/officeDocument/2006/relationships/customXml" Target="../ink/ink515.xml"/><Relationship Id="rId68" Type="http://schemas.openxmlformats.org/officeDocument/2006/relationships/image" Target="../media/image506.png"/><Relationship Id="rId89" Type="http://schemas.openxmlformats.org/officeDocument/2006/relationships/image" Target="../media/image516.png"/><Relationship Id="rId112" Type="http://schemas.openxmlformats.org/officeDocument/2006/relationships/customXml" Target="../ink/ink548.xml"/><Relationship Id="rId133" Type="http://schemas.openxmlformats.org/officeDocument/2006/relationships/image" Target="../media/image537.png"/><Relationship Id="rId154" Type="http://schemas.openxmlformats.org/officeDocument/2006/relationships/customXml" Target="../ink/ink569.xml"/><Relationship Id="rId175" Type="http://schemas.openxmlformats.org/officeDocument/2006/relationships/image" Target="../media/image558.png"/><Relationship Id="rId196" Type="http://schemas.openxmlformats.org/officeDocument/2006/relationships/image" Target="../media/image568.png"/><Relationship Id="rId200" Type="http://schemas.openxmlformats.org/officeDocument/2006/relationships/image" Target="../media/image570.png"/><Relationship Id="rId16" Type="http://schemas.openxmlformats.org/officeDocument/2006/relationships/customXml" Target="../ink/ink499.xml"/><Relationship Id="rId221" Type="http://schemas.openxmlformats.org/officeDocument/2006/relationships/customXml" Target="../ink/ink604.xml"/><Relationship Id="rId242" Type="http://schemas.openxmlformats.org/officeDocument/2006/relationships/image" Target="../media/image590.png"/><Relationship Id="rId263" Type="http://schemas.openxmlformats.org/officeDocument/2006/relationships/customXml" Target="../ink/ink625.xml"/><Relationship Id="rId284" Type="http://schemas.openxmlformats.org/officeDocument/2006/relationships/image" Target="../media/image610.png"/><Relationship Id="rId37" Type="http://schemas.openxmlformats.org/officeDocument/2006/relationships/image" Target="../media/image491.png"/><Relationship Id="rId58" Type="http://schemas.openxmlformats.org/officeDocument/2006/relationships/image" Target="../media/image501.png"/><Relationship Id="rId79" Type="http://schemas.openxmlformats.org/officeDocument/2006/relationships/customXml" Target="../ink/ink531.xml"/><Relationship Id="rId102" Type="http://schemas.openxmlformats.org/officeDocument/2006/relationships/customXml" Target="../ink/ink543.xml"/><Relationship Id="rId123" Type="http://schemas.openxmlformats.org/officeDocument/2006/relationships/image" Target="../media/image203.png"/><Relationship Id="rId144" Type="http://schemas.openxmlformats.org/officeDocument/2006/relationships/customXml" Target="../ink/ink564.xml"/><Relationship Id="rId90" Type="http://schemas.openxmlformats.org/officeDocument/2006/relationships/customXml" Target="../ink/ink537.xml"/><Relationship Id="rId165" Type="http://schemas.openxmlformats.org/officeDocument/2006/relationships/image" Target="../media/image553.png"/><Relationship Id="rId186" Type="http://schemas.openxmlformats.org/officeDocument/2006/relationships/customXml" Target="../ink/ink585.xml"/><Relationship Id="rId211" Type="http://schemas.openxmlformats.org/officeDocument/2006/relationships/customXml" Target="../ink/ink598.xml"/><Relationship Id="rId232" Type="http://schemas.openxmlformats.org/officeDocument/2006/relationships/image" Target="../media/image585.png"/><Relationship Id="rId253" Type="http://schemas.openxmlformats.org/officeDocument/2006/relationships/customXml" Target="../ink/ink620.xml"/><Relationship Id="rId274" Type="http://schemas.openxmlformats.org/officeDocument/2006/relationships/image" Target="../media/image605.png"/><Relationship Id="rId295" Type="http://schemas.openxmlformats.org/officeDocument/2006/relationships/customXml" Target="../ink/ink641.xml"/><Relationship Id="rId27" Type="http://schemas.openxmlformats.org/officeDocument/2006/relationships/image" Target="../media/image486.png"/><Relationship Id="rId48" Type="http://schemas.openxmlformats.org/officeDocument/2006/relationships/image" Target="../media/image496.png"/><Relationship Id="rId69" Type="http://schemas.openxmlformats.org/officeDocument/2006/relationships/customXml" Target="../ink/ink526.xml"/><Relationship Id="rId113" Type="http://schemas.openxmlformats.org/officeDocument/2006/relationships/image" Target="../media/image528.png"/><Relationship Id="rId134" Type="http://schemas.openxmlformats.org/officeDocument/2006/relationships/customXml" Target="../ink/ink559.xml"/><Relationship Id="rId80" Type="http://schemas.openxmlformats.org/officeDocument/2006/relationships/image" Target="../media/image512.png"/><Relationship Id="rId155" Type="http://schemas.openxmlformats.org/officeDocument/2006/relationships/image" Target="../media/image548.png"/><Relationship Id="rId176" Type="http://schemas.openxmlformats.org/officeDocument/2006/relationships/customXml" Target="../ink/ink580.xml"/><Relationship Id="rId197" Type="http://schemas.openxmlformats.org/officeDocument/2006/relationships/customXml" Target="../ink/ink591.xml"/><Relationship Id="rId201" Type="http://schemas.openxmlformats.org/officeDocument/2006/relationships/customXml" Target="../ink/ink593.xml"/><Relationship Id="rId222" Type="http://schemas.openxmlformats.org/officeDocument/2006/relationships/image" Target="../media/image580.png"/><Relationship Id="rId243" Type="http://schemas.openxmlformats.org/officeDocument/2006/relationships/customXml" Target="../ink/ink615.xml"/><Relationship Id="rId264" Type="http://schemas.openxmlformats.org/officeDocument/2006/relationships/image" Target="../media/image600.png"/><Relationship Id="rId285" Type="http://schemas.openxmlformats.org/officeDocument/2006/relationships/customXml" Target="../ink/ink636.xml"/><Relationship Id="rId17" Type="http://schemas.openxmlformats.org/officeDocument/2006/relationships/image" Target="../media/image481.png"/><Relationship Id="rId38" Type="http://schemas.openxmlformats.org/officeDocument/2006/relationships/customXml" Target="../ink/ink510.xml"/><Relationship Id="rId59" Type="http://schemas.openxmlformats.org/officeDocument/2006/relationships/customXml" Target="../ink/ink521.xml"/><Relationship Id="rId103" Type="http://schemas.openxmlformats.org/officeDocument/2006/relationships/image" Target="../media/image523.png"/><Relationship Id="rId124" Type="http://schemas.openxmlformats.org/officeDocument/2006/relationships/customXml" Target="../ink/ink554.xml"/><Relationship Id="rId70" Type="http://schemas.openxmlformats.org/officeDocument/2006/relationships/image" Target="../media/image507.png"/><Relationship Id="rId91" Type="http://schemas.openxmlformats.org/officeDocument/2006/relationships/image" Target="../media/image517.png"/><Relationship Id="rId145" Type="http://schemas.openxmlformats.org/officeDocument/2006/relationships/image" Target="../media/image543.png"/><Relationship Id="rId166" Type="http://schemas.openxmlformats.org/officeDocument/2006/relationships/customXml" Target="../ink/ink575.xml"/><Relationship Id="rId187" Type="http://schemas.openxmlformats.org/officeDocument/2006/relationships/image" Target="../media/image56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76.png"/><Relationship Id="rId233" Type="http://schemas.openxmlformats.org/officeDocument/2006/relationships/customXml" Target="../ink/ink610.xml"/><Relationship Id="rId254" Type="http://schemas.openxmlformats.org/officeDocument/2006/relationships/image" Target="../media/image595.png"/><Relationship Id="rId28" Type="http://schemas.openxmlformats.org/officeDocument/2006/relationships/customXml" Target="../ink/ink505.xml"/><Relationship Id="rId49" Type="http://schemas.openxmlformats.org/officeDocument/2006/relationships/customXml" Target="../ink/ink516.xml"/><Relationship Id="rId114" Type="http://schemas.openxmlformats.org/officeDocument/2006/relationships/customXml" Target="../ink/ink549.xml"/><Relationship Id="rId275" Type="http://schemas.openxmlformats.org/officeDocument/2006/relationships/customXml" Target="../ink/ink631.xml"/><Relationship Id="rId296" Type="http://schemas.openxmlformats.org/officeDocument/2006/relationships/image" Target="../media/image616.png"/><Relationship Id="rId300" Type="http://schemas.openxmlformats.org/officeDocument/2006/relationships/image" Target="../media/image618.png"/><Relationship Id="rId60" Type="http://schemas.openxmlformats.org/officeDocument/2006/relationships/image" Target="../media/image502.png"/><Relationship Id="rId81" Type="http://schemas.openxmlformats.org/officeDocument/2006/relationships/customXml" Target="../ink/ink532.xml"/><Relationship Id="rId135" Type="http://schemas.openxmlformats.org/officeDocument/2006/relationships/image" Target="../media/image538.png"/><Relationship Id="rId156" Type="http://schemas.openxmlformats.org/officeDocument/2006/relationships/customXml" Target="../ink/ink570.xml"/><Relationship Id="rId177" Type="http://schemas.openxmlformats.org/officeDocument/2006/relationships/image" Target="../media/image559.png"/><Relationship Id="rId198" Type="http://schemas.openxmlformats.org/officeDocument/2006/relationships/image" Target="../media/image569.png"/><Relationship Id="rId202" Type="http://schemas.openxmlformats.org/officeDocument/2006/relationships/image" Target="../media/image571.png"/><Relationship Id="rId223" Type="http://schemas.openxmlformats.org/officeDocument/2006/relationships/customXml" Target="../ink/ink605.xml"/><Relationship Id="rId244" Type="http://schemas.openxmlformats.org/officeDocument/2006/relationships/image" Target="../media/image591.png"/><Relationship Id="rId18" Type="http://schemas.openxmlformats.org/officeDocument/2006/relationships/customXml" Target="../ink/ink500.xml"/><Relationship Id="rId39" Type="http://schemas.openxmlformats.org/officeDocument/2006/relationships/image" Target="../media/image492.png"/><Relationship Id="rId265" Type="http://schemas.openxmlformats.org/officeDocument/2006/relationships/customXml" Target="../ink/ink626.xml"/><Relationship Id="rId286" Type="http://schemas.openxmlformats.org/officeDocument/2006/relationships/image" Target="../media/image611.png"/><Relationship Id="rId50" Type="http://schemas.openxmlformats.org/officeDocument/2006/relationships/image" Target="../media/image497.png"/><Relationship Id="rId104" Type="http://schemas.openxmlformats.org/officeDocument/2006/relationships/customXml" Target="../ink/ink544.xml"/><Relationship Id="rId125" Type="http://schemas.openxmlformats.org/officeDocument/2006/relationships/image" Target="../media/image533.png"/><Relationship Id="rId146" Type="http://schemas.openxmlformats.org/officeDocument/2006/relationships/customXml" Target="../ink/ink565.xml"/><Relationship Id="rId167" Type="http://schemas.openxmlformats.org/officeDocument/2006/relationships/image" Target="../media/image554.png"/><Relationship Id="rId188" Type="http://schemas.openxmlformats.org/officeDocument/2006/relationships/customXml" Target="../ink/ink586.xml"/><Relationship Id="rId71" Type="http://schemas.openxmlformats.org/officeDocument/2006/relationships/customXml" Target="../ink/ink527.xml"/><Relationship Id="rId92" Type="http://schemas.openxmlformats.org/officeDocument/2006/relationships/customXml" Target="../ink/ink538.xml"/><Relationship Id="rId213" Type="http://schemas.openxmlformats.org/officeDocument/2006/relationships/customXml" Target="../ink/ink599.xml"/><Relationship Id="rId234" Type="http://schemas.openxmlformats.org/officeDocument/2006/relationships/image" Target="../media/image586.png"/><Relationship Id="rId2" Type="http://schemas.openxmlformats.org/officeDocument/2006/relationships/customXml" Target="../ink/ink492.xml"/><Relationship Id="rId29" Type="http://schemas.openxmlformats.org/officeDocument/2006/relationships/image" Target="../media/image487.png"/><Relationship Id="rId255" Type="http://schemas.openxmlformats.org/officeDocument/2006/relationships/customXml" Target="../ink/ink621.xml"/><Relationship Id="rId276" Type="http://schemas.openxmlformats.org/officeDocument/2006/relationships/image" Target="../media/image606.png"/><Relationship Id="rId297" Type="http://schemas.openxmlformats.org/officeDocument/2006/relationships/customXml" Target="../ink/ink642.xml"/><Relationship Id="rId40" Type="http://schemas.openxmlformats.org/officeDocument/2006/relationships/customXml" Target="../ink/ink511.xml"/><Relationship Id="rId115" Type="http://schemas.openxmlformats.org/officeDocument/2006/relationships/image" Target="../media/image529.png"/><Relationship Id="rId136" Type="http://schemas.openxmlformats.org/officeDocument/2006/relationships/customXml" Target="../ink/ink560.xml"/><Relationship Id="rId157" Type="http://schemas.openxmlformats.org/officeDocument/2006/relationships/image" Target="../media/image549.png"/><Relationship Id="rId178" Type="http://schemas.openxmlformats.org/officeDocument/2006/relationships/customXml" Target="../ink/ink581.xml"/><Relationship Id="rId301" Type="http://schemas.openxmlformats.org/officeDocument/2006/relationships/customXml" Target="../ink/ink644.xml"/><Relationship Id="rId61" Type="http://schemas.openxmlformats.org/officeDocument/2006/relationships/customXml" Target="../ink/ink522.xml"/><Relationship Id="rId82" Type="http://schemas.openxmlformats.org/officeDocument/2006/relationships/image" Target="../media/image513.png"/><Relationship Id="rId199" Type="http://schemas.openxmlformats.org/officeDocument/2006/relationships/customXml" Target="../ink/ink592.xml"/><Relationship Id="rId203" Type="http://schemas.openxmlformats.org/officeDocument/2006/relationships/customXml" Target="../ink/ink594.xml"/><Relationship Id="rId19" Type="http://schemas.openxmlformats.org/officeDocument/2006/relationships/image" Target="../media/image482.png"/><Relationship Id="rId224" Type="http://schemas.openxmlformats.org/officeDocument/2006/relationships/image" Target="../media/image581.png"/><Relationship Id="rId245" Type="http://schemas.openxmlformats.org/officeDocument/2006/relationships/customXml" Target="../ink/ink616.xml"/><Relationship Id="rId266" Type="http://schemas.openxmlformats.org/officeDocument/2006/relationships/image" Target="../media/image601.png"/><Relationship Id="rId287" Type="http://schemas.openxmlformats.org/officeDocument/2006/relationships/customXml" Target="../ink/ink637.xml"/><Relationship Id="rId30" Type="http://schemas.openxmlformats.org/officeDocument/2006/relationships/customXml" Target="../ink/ink506.xml"/><Relationship Id="rId105" Type="http://schemas.openxmlformats.org/officeDocument/2006/relationships/image" Target="../media/image524.png"/><Relationship Id="rId126" Type="http://schemas.openxmlformats.org/officeDocument/2006/relationships/customXml" Target="../ink/ink555.xml"/><Relationship Id="rId147" Type="http://schemas.openxmlformats.org/officeDocument/2006/relationships/image" Target="../media/image544.png"/><Relationship Id="rId168" Type="http://schemas.openxmlformats.org/officeDocument/2006/relationships/customXml" Target="../ink/ink576.xml"/><Relationship Id="rId51" Type="http://schemas.openxmlformats.org/officeDocument/2006/relationships/customXml" Target="../ink/ink517.xml"/><Relationship Id="rId72" Type="http://schemas.openxmlformats.org/officeDocument/2006/relationships/image" Target="../media/image508.png"/><Relationship Id="rId93" Type="http://schemas.openxmlformats.org/officeDocument/2006/relationships/image" Target="../media/image518.png"/><Relationship Id="rId189" Type="http://schemas.openxmlformats.org/officeDocument/2006/relationships/image" Target="../media/image565.png"/><Relationship Id="rId3" Type="http://schemas.openxmlformats.org/officeDocument/2006/relationships/image" Target="../media/image475.png"/><Relationship Id="rId214" Type="http://schemas.openxmlformats.org/officeDocument/2006/relationships/image" Target="../media/image577.png"/><Relationship Id="rId235" Type="http://schemas.openxmlformats.org/officeDocument/2006/relationships/customXml" Target="../ink/ink611.xml"/><Relationship Id="rId256" Type="http://schemas.openxmlformats.org/officeDocument/2006/relationships/image" Target="../media/image596.png"/><Relationship Id="rId277" Type="http://schemas.openxmlformats.org/officeDocument/2006/relationships/customXml" Target="../ink/ink632.xml"/><Relationship Id="rId298" Type="http://schemas.openxmlformats.org/officeDocument/2006/relationships/image" Target="../media/image617.png"/><Relationship Id="rId116" Type="http://schemas.openxmlformats.org/officeDocument/2006/relationships/customXml" Target="../ink/ink550.xml"/><Relationship Id="rId137" Type="http://schemas.openxmlformats.org/officeDocument/2006/relationships/image" Target="../media/image539.png"/><Relationship Id="rId158" Type="http://schemas.openxmlformats.org/officeDocument/2006/relationships/customXml" Target="../ink/ink571.xml"/><Relationship Id="rId302" Type="http://schemas.openxmlformats.org/officeDocument/2006/relationships/image" Target="../media/image619.png"/><Relationship Id="rId20" Type="http://schemas.openxmlformats.org/officeDocument/2006/relationships/customXml" Target="../ink/ink501.xml"/><Relationship Id="rId41" Type="http://schemas.openxmlformats.org/officeDocument/2006/relationships/customXml" Target="../ink/ink512.xml"/><Relationship Id="rId62" Type="http://schemas.openxmlformats.org/officeDocument/2006/relationships/image" Target="../media/image503.png"/><Relationship Id="rId83" Type="http://schemas.openxmlformats.org/officeDocument/2006/relationships/customXml" Target="../ink/ink533.xml"/><Relationship Id="rId179" Type="http://schemas.openxmlformats.org/officeDocument/2006/relationships/image" Target="../media/image560.png"/><Relationship Id="rId190" Type="http://schemas.openxmlformats.org/officeDocument/2006/relationships/customXml" Target="../ink/ink587.xml"/><Relationship Id="rId204" Type="http://schemas.openxmlformats.org/officeDocument/2006/relationships/image" Target="../media/image572.png"/><Relationship Id="rId225" Type="http://schemas.openxmlformats.org/officeDocument/2006/relationships/customXml" Target="../ink/ink606.xml"/><Relationship Id="rId246" Type="http://schemas.openxmlformats.org/officeDocument/2006/relationships/image" Target="../media/image592.png"/><Relationship Id="rId267" Type="http://schemas.openxmlformats.org/officeDocument/2006/relationships/customXml" Target="../ink/ink627.xml"/><Relationship Id="rId288" Type="http://schemas.openxmlformats.org/officeDocument/2006/relationships/image" Target="../media/image612.png"/><Relationship Id="rId106" Type="http://schemas.openxmlformats.org/officeDocument/2006/relationships/customXml" Target="../ink/ink545.xml"/><Relationship Id="rId127" Type="http://schemas.openxmlformats.org/officeDocument/2006/relationships/image" Target="../media/image534.png"/><Relationship Id="rId10" Type="http://schemas.openxmlformats.org/officeDocument/2006/relationships/customXml" Target="../ink/ink496.xml"/><Relationship Id="rId31" Type="http://schemas.openxmlformats.org/officeDocument/2006/relationships/image" Target="../media/image488.png"/><Relationship Id="rId52" Type="http://schemas.openxmlformats.org/officeDocument/2006/relationships/image" Target="../media/image498.png"/><Relationship Id="rId73" Type="http://schemas.openxmlformats.org/officeDocument/2006/relationships/customXml" Target="../ink/ink528.xml"/><Relationship Id="rId94" Type="http://schemas.openxmlformats.org/officeDocument/2006/relationships/customXml" Target="../ink/ink539.xml"/><Relationship Id="rId148" Type="http://schemas.openxmlformats.org/officeDocument/2006/relationships/customXml" Target="../ink/ink566.xml"/><Relationship Id="rId169" Type="http://schemas.openxmlformats.org/officeDocument/2006/relationships/image" Target="../media/image555.png"/><Relationship Id="rId4" Type="http://schemas.openxmlformats.org/officeDocument/2006/relationships/customXml" Target="../ink/ink493.xml"/><Relationship Id="rId180" Type="http://schemas.openxmlformats.org/officeDocument/2006/relationships/customXml" Target="../ink/ink582.xml"/><Relationship Id="rId215" Type="http://schemas.openxmlformats.org/officeDocument/2006/relationships/customXml" Target="../ink/ink600.xml"/><Relationship Id="rId236" Type="http://schemas.openxmlformats.org/officeDocument/2006/relationships/image" Target="../media/image587.png"/><Relationship Id="rId257" Type="http://schemas.openxmlformats.org/officeDocument/2006/relationships/customXml" Target="../ink/ink622.xml"/><Relationship Id="rId278" Type="http://schemas.openxmlformats.org/officeDocument/2006/relationships/image" Target="../media/image607.png"/><Relationship Id="rId42" Type="http://schemas.openxmlformats.org/officeDocument/2006/relationships/image" Target="../media/image493.png"/><Relationship Id="rId84" Type="http://schemas.openxmlformats.org/officeDocument/2006/relationships/customXml" Target="../ink/ink534.xml"/><Relationship Id="rId138" Type="http://schemas.openxmlformats.org/officeDocument/2006/relationships/customXml" Target="../ink/ink561.xml"/><Relationship Id="rId191" Type="http://schemas.openxmlformats.org/officeDocument/2006/relationships/image" Target="../media/image566.png"/><Relationship Id="rId205" Type="http://schemas.openxmlformats.org/officeDocument/2006/relationships/customXml" Target="../ink/ink595.xml"/><Relationship Id="rId247" Type="http://schemas.openxmlformats.org/officeDocument/2006/relationships/customXml" Target="../ink/ink617.xml"/><Relationship Id="rId107" Type="http://schemas.openxmlformats.org/officeDocument/2006/relationships/image" Target="../media/image525.png"/><Relationship Id="rId289" Type="http://schemas.openxmlformats.org/officeDocument/2006/relationships/customXml" Target="../ink/ink638.xml"/><Relationship Id="rId11" Type="http://schemas.openxmlformats.org/officeDocument/2006/relationships/image" Target="../media/image479.png"/><Relationship Id="rId53" Type="http://schemas.openxmlformats.org/officeDocument/2006/relationships/customXml" Target="../ink/ink518.xml"/><Relationship Id="rId149" Type="http://schemas.openxmlformats.org/officeDocument/2006/relationships/image" Target="../media/image545.png"/><Relationship Id="rId95" Type="http://schemas.openxmlformats.org/officeDocument/2006/relationships/image" Target="../media/image519.png"/><Relationship Id="rId160" Type="http://schemas.openxmlformats.org/officeDocument/2006/relationships/customXml" Target="../ink/ink572.xml"/><Relationship Id="rId216" Type="http://schemas.openxmlformats.org/officeDocument/2006/relationships/image" Target="../media/image578.png"/><Relationship Id="rId258" Type="http://schemas.openxmlformats.org/officeDocument/2006/relationships/image" Target="../media/image597.png"/><Relationship Id="rId22" Type="http://schemas.openxmlformats.org/officeDocument/2006/relationships/customXml" Target="../ink/ink502.xml"/><Relationship Id="rId64" Type="http://schemas.openxmlformats.org/officeDocument/2006/relationships/image" Target="../media/image504.png"/><Relationship Id="rId118" Type="http://schemas.openxmlformats.org/officeDocument/2006/relationships/customXml" Target="../ink/ink551.xml"/><Relationship Id="rId171" Type="http://schemas.openxmlformats.org/officeDocument/2006/relationships/image" Target="../media/image556.png"/><Relationship Id="rId227" Type="http://schemas.openxmlformats.org/officeDocument/2006/relationships/customXml" Target="../ink/ink607.xml"/><Relationship Id="rId269" Type="http://schemas.openxmlformats.org/officeDocument/2006/relationships/customXml" Target="../ink/ink628.xml"/><Relationship Id="rId33" Type="http://schemas.openxmlformats.org/officeDocument/2006/relationships/image" Target="../media/image489.png"/><Relationship Id="rId129" Type="http://schemas.openxmlformats.org/officeDocument/2006/relationships/image" Target="../media/image535.png"/><Relationship Id="rId280" Type="http://schemas.openxmlformats.org/officeDocument/2006/relationships/image" Target="../media/image608.png"/><Relationship Id="rId75" Type="http://schemas.openxmlformats.org/officeDocument/2006/relationships/customXml" Target="../ink/ink529.xml"/><Relationship Id="rId140" Type="http://schemas.openxmlformats.org/officeDocument/2006/relationships/customXml" Target="../ink/ink562.xml"/><Relationship Id="rId182" Type="http://schemas.openxmlformats.org/officeDocument/2006/relationships/customXml" Target="../ink/ink58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3.xml"/><Relationship Id="rId299" Type="http://schemas.openxmlformats.org/officeDocument/2006/relationships/customXml" Target="../ink/ink798.xml"/><Relationship Id="rId21" Type="http://schemas.openxmlformats.org/officeDocument/2006/relationships/image" Target="../media/image628.png"/><Relationship Id="rId63" Type="http://schemas.openxmlformats.org/officeDocument/2006/relationships/image" Target="../media/image649.png"/><Relationship Id="rId159" Type="http://schemas.openxmlformats.org/officeDocument/2006/relationships/customXml" Target="../ink/ink725.xml"/><Relationship Id="rId324" Type="http://schemas.openxmlformats.org/officeDocument/2006/relationships/image" Target="../media/image773.png"/><Relationship Id="rId366" Type="http://schemas.openxmlformats.org/officeDocument/2006/relationships/customXml" Target="../ink/ink832.xml"/><Relationship Id="rId170" Type="http://schemas.openxmlformats.org/officeDocument/2006/relationships/image" Target="../media/image701.png"/><Relationship Id="rId226" Type="http://schemas.openxmlformats.org/officeDocument/2006/relationships/image" Target="../media/image727.png"/><Relationship Id="rId433" Type="http://schemas.openxmlformats.org/officeDocument/2006/relationships/image" Target="../media/image827.png"/><Relationship Id="rId268" Type="http://schemas.openxmlformats.org/officeDocument/2006/relationships/image" Target="../media/image747.png"/><Relationship Id="rId32" Type="http://schemas.openxmlformats.org/officeDocument/2006/relationships/customXml" Target="../ink/ink660.xml"/><Relationship Id="rId74" Type="http://schemas.openxmlformats.org/officeDocument/2006/relationships/image" Target="../media/image654.png"/><Relationship Id="rId128" Type="http://schemas.openxmlformats.org/officeDocument/2006/relationships/customXml" Target="../ink/ink709.xml"/><Relationship Id="rId335" Type="http://schemas.openxmlformats.org/officeDocument/2006/relationships/customXml" Target="../ink/ink816.xml"/><Relationship Id="rId377" Type="http://schemas.openxmlformats.org/officeDocument/2006/relationships/image" Target="../media/image799.png"/><Relationship Id="rId5" Type="http://schemas.openxmlformats.org/officeDocument/2006/relationships/image" Target="../media/image621.png"/><Relationship Id="rId181" Type="http://schemas.openxmlformats.org/officeDocument/2006/relationships/image" Target="../media/image706.png"/><Relationship Id="rId237" Type="http://schemas.openxmlformats.org/officeDocument/2006/relationships/customXml" Target="../ink/ink766.xml"/><Relationship Id="rId402" Type="http://schemas.openxmlformats.org/officeDocument/2006/relationships/customXml" Target="../ink/ink850.xml"/><Relationship Id="rId279" Type="http://schemas.openxmlformats.org/officeDocument/2006/relationships/customXml" Target="../ink/ink787.xml"/><Relationship Id="rId444" Type="http://schemas.openxmlformats.org/officeDocument/2006/relationships/customXml" Target="../ink/ink871.xml"/><Relationship Id="rId43" Type="http://schemas.openxmlformats.org/officeDocument/2006/relationships/image" Target="../media/image639.png"/><Relationship Id="rId139" Type="http://schemas.openxmlformats.org/officeDocument/2006/relationships/image" Target="../media/image686.png"/><Relationship Id="rId290" Type="http://schemas.openxmlformats.org/officeDocument/2006/relationships/image" Target="../media/image757.png"/><Relationship Id="rId304" Type="http://schemas.openxmlformats.org/officeDocument/2006/relationships/image" Target="../media/image763.png"/><Relationship Id="rId346" Type="http://schemas.openxmlformats.org/officeDocument/2006/relationships/customXml" Target="../ink/ink822.xml"/><Relationship Id="rId388" Type="http://schemas.openxmlformats.org/officeDocument/2006/relationships/customXml" Target="../ink/ink843.xml"/><Relationship Id="rId85" Type="http://schemas.openxmlformats.org/officeDocument/2006/relationships/customXml" Target="../ink/ink687.xml"/><Relationship Id="rId150" Type="http://schemas.openxmlformats.org/officeDocument/2006/relationships/customXml" Target="../ink/ink720.xml"/><Relationship Id="rId192" Type="http://schemas.openxmlformats.org/officeDocument/2006/relationships/image" Target="../media/image711.png"/><Relationship Id="rId206" Type="http://schemas.openxmlformats.org/officeDocument/2006/relationships/customXml" Target="../ink/ink750.xml"/><Relationship Id="rId413" Type="http://schemas.openxmlformats.org/officeDocument/2006/relationships/image" Target="../media/image817.png"/><Relationship Id="rId248" Type="http://schemas.openxmlformats.org/officeDocument/2006/relationships/image" Target="../media/image738.png"/><Relationship Id="rId12" Type="http://schemas.openxmlformats.org/officeDocument/2006/relationships/customXml" Target="../ink/ink650.xml"/><Relationship Id="rId108" Type="http://schemas.openxmlformats.org/officeDocument/2006/relationships/image" Target="../media/image671.png"/><Relationship Id="rId315" Type="http://schemas.openxmlformats.org/officeDocument/2006/relationships/customXml" Target="../ink/ink806.xml"/><Relationship Id="rId357" Type="http://schemas.openxmlformats.org/officeDocument/2006/relationships/image" Target="../media/image789.png"/><Relationship Id="rId54" Type="http://schemas.openxmlformats.org/officeDocument/2006/relationships/customXml" Target="../ink/ink671.xml"/><Relationship Id="rId96" Type="http://schemas.openxmlformats.org/officeDocument/2006/relationships/image" Target="../media/image665.png"/><Relationship Id="rId161" Type="http://schemas.openxmlformats.org/officeDocument/2006/relationships/customXml" Target="../ink/ink726.xml"/><Relationship Id="rId217" Type="http://schemas.openxmlformats.org/officeDocument/2006/relationships/image" Target="../media/image723.png"/><Relationship Id="rId399" Type="http://schemas.openxmlformats.org/officeDocument/2006/relationships/image" Target="../media/image810.png"/><Relationship Id="rId259" Type="http://schemas.openxmlformats.org/officeDocument/2006/relationships/customXml" Target="../ink/ink777.xml"/><Relationship Id="rId424" Type="http://schemas.openxmlformats.org/officeDocument/2006/relationships/customXml" Target="../ink/ink861.xml"/><Relationship Id="rId23" Type="http://schemas.openxmlformats.org/officeDocument/2006/relationships/image" Target="../media/image629.png"/><Relationship Id="rId119" Type="http://schemas.openxmlformats.org/officeDocument/2006/relationships/customXml" Target="../ink/ink704.xml"/><Relationship Id="rId270" Type="http://schemas.openxmlformats.org/officeDocument/2006/relationships/image" Target="../media/image748.png"/><Relationship Id="rId326" Type="http://schemas.openxmlformats.org/officeDocument/2006/relationships/image" Target="../media/image774.png"/><Relationship Id="rId65" Type="http://schemas.openxmlformats.org/officeDocument/2006/relationships/image" Target="../media/image650.png"/><Relationship Id="rId130" Type="http://schemas.openxmlformats.org/officeDocument/2006/relationships/customXml" Target="../ink/ink710.xml"/><Relationship Id="rId368" Type="http://schemas.openxmlformats.org/officeDocument/2006/relationships/customXml" Target="../ink/ink833.xml"/><Relationship Id="rId172" Type="http://schemas.openxmlformats.org/officeDocument/2006/relationships/image" Target="../media/image702.png"/><Relationship Id="rId228" Type="http://schemas.openxmlformats.org/officeDocument/2006/relationships/image" Target="../media/image728.png"/><Relationship Id="rId435" Type="http://schemas.openxmlformats.org/officeDocument/2006/relationships/image" Target="../media/image828.png"/><Relationship Id="rId281" Type="http://schemas.openxmlformats.org/officeDocument/2006/relationships/customXml" Target="../ink/ink788.xml"/><Relationship Id="rId337" Type="http://schemas.openxmlformats.org/officeDocument/2006/relationships/image" Target="../media/image779.png"/><Relationship Id="rId34" Type="http://schemas.openxmlformats.org/officeDocument/2006/relationships/customXml" Target="../ink/ink661.xml"/><Relationship Id="rId76" Type="http://schemas.openxmlformats.org/officeDocument/2006/relationships/image" Target="../media/image655.png"/><Relationship Id="rId141" Type="http://schemas.openxmlformats.org/officeDocument/2006/relationships/image" Target="../media/image687.png"/><Relationship Id="rId379" Type="http://schemas.openxmlformats.org/officeDocument/2006/relationships/image" Target="../media/image800.png"/><Relationship Id="rId7" Type="http://schemas.openxmlformats.org/officeDocument/2006/relationships/image" Target="../media/image622.png"/><Relationship Id="rId183" Type="http://schemas.openxmlformats.org/officeDocument/2006/relationships/image" Target="../media/image707.png"/><Relationship Id="rId239" Type="http://schemas.openxmlformats.org/officeDocument/2006/relationships/customXml" Target="../ink/ink767.xml"/><Relationship Id="rId390" Type="http://schemas.openxmlformats.org/officeDocument/2006/relationships/customXml" Target="../ink/ink844.xml"/><Relationship Id="rId404" Type="http://schemas.openxmlformats.org/officeDocument/2006/relationships/customXml" Target="../ink/ink851.xml"/><Relationship Id="rId446" Type="http://schemas.openxmlformats.org/officeDocument/2006/relationships/customXml" Target="../ink/ink872.xml"/><Relationship Id="rId250" Type="http://schemas.openxmlformats.org/officeDocument/2006/relationships/image" Target="../media/image739.png"/><Relationship Id="rId292" Type="http://schemas.openxmlformats.org/officeDocument/2006/relationships/image" Target="../media/image758.png"/><Relationship Id="rId306" Type="http://schemas.openxmlformats.org/officeDocument/2006/relationships/image" Target="../media/image764.png"/><Relationship Id="rId45" Type="http://schemas.openxmlformats.org/officeDocument/2006/relationships/image" Target="../media/image640.png"/><Relationship Id="rId87" Type="http://schemas.openxmlformats.org/officeDocument/2006/relationships/customXml" Target="../ink/ink688.xml"/><Relationship Id="rId110" Type="http://schemas.openxmlformats.org/officeDocument/2006/relationships/image" Target="../media/image672.png"/><Relationship Id="rId348" Type="http://schemas.openxmlformats.org/officeDocument/2006/relationships/customXml" Target="../ink/ink823.xml"/><Relationship Id="rId152" Type="http://schemas.openxmlformats.org/officeDocument/2006/relationships/customXml" Target="../ink/ink721.xml"/><Relationship Id="rId194" Type="http://schemas.openxmlformats.org/officeDocument/2006/relationships/image" Target="../media/image712.png"/><Relationship Id="rId208" Type="http://schemas.openxmlformats.org/officeDocument/2006/relationships/customXml" Target="../ink/ink751.xml"/><Relationship Id="rId415" Type="http://schemas.openxmlformats.org/officeDocument/2006/relationships/image" Target="../media/image818.png"/><Relationship Id="rId261" Type="http://schemas.openxmlformats.org/officeDocument/2006/relationships/customXml" Target="../ink/ink778.xml"/><Relationship Id="rId14" Type="http://schemas.openxmlformats.org/officeDocument/2006/relationships/customXml" Target="../ink/ink651.xml"/><Relationship Id="rId56" Type="http://schemas.openxmlformats.org/officeDocument/2006/relationships/customXml" Target="../ink/ink672.xml"/><Relationship Id="rId317" Type="http://schemas.openxmlformats.org/officeDocument/2006/relationships/customXml" Target="../ink/ink807.xml"/><Relationship Id="rId359" Type="http://schemas.openxmlformats.org/officeDocument/2006/relationships/image" Target="../media/image790.png"/><Relationship Id="rId98" Type="http://schemas.openxmlformats.org/officeDocument/2006/relationships/image" Target="../media/image666.png"/><Relationship Id="rId121" Type="http://schemas.openxmlformats.org/officeDocument/2006/relationships/customXml" Target="../ink/ink705.xml"/><Relationship Id="rId163" Type="http://schemas.openxmlformats.org/officeDocument/2006/relationships/customXml" Target="../ink/ink727.xml"/><Relationship Id="rId219" Type="http://schemas.openxmlformats.org/officeDocument/2006/relationships/image" Target="../media/image724.png"/><Relationship Id="rId370" Type="http://schemas.openxmlformats.org/officeDocument/2006/relationships/customXml" Target="../ink/ink834.xml"/><Relationship Id="rId426" Type="http://schemas.openxmlformats.org/officeDocument/2006/relationships/customXml" Target="../ink/ink862.xml"/><Relationship Id="rId230" Type="http://schemas.openxmlformats.org/officeDocument/2006/relationships/image" Target="../media/image729.png"/><Relationship Id="rId25" Type="http://schemas.openxmlformats.org/officeDocument/2006/relationships/image" Target="../media/image630.png"/><Relationship Id="rId67" Type="http://schemas.openxmlformats.org/officeDocument/2006/relationships/image" Target="../media/image651.png"/><Relationship Id="rId272" Type="http://schemas.openxmlformats.org/officeDocument/2006/relationships/image" Target="../media/image749.png"/><Relationship Id="rId328" Type="http://schemas.openxmlformats.org/officeDocument/2006/relationships/image" Target="../media/image775.png"/><Relationship Id="rId132" Type="http://schemas.openxmlformats.org/officeDocument/2006/relationships/customXml" Target="../ink/ink711.xml"/><Relationship Id="rId174" Type="http://schemas.openxmlformats.org/officeDocument/2006/relationships/image" Target="../media/image703.png"/><Relationship Id="rId381" Type="http://schemas.openxmlformats.org/officeDocument/2006/relationships/image" Target="../media/image801.png"/><Relationship Id="rId241" Type="http://schemas.openxmlformats.org/officeDocument/2006/relationships/customXml" Target="../ink/ink768.xml"/><Relationship Id="rId437" Type="http://schemas.openxmlformats.org/officeDocument/2006/relationships/image" Target="../media/image829.png"/><Relationship Id="rId36" Type="http://schemas.openxmlformats.org/officeDocument/2006/relationships/customXml" Target="../ink/ink662.xml"/><Relationship Id="rId283" Type="http://schemas.openxmlformats.org/officeDocument/2006/relationships/customXml" Target="../ink/ink789.xml"/><Relationship Id="rId339" Type="http://schemas.openxmlformats.org/officeDocument/2006/relationships/image" Target="../media/image780.png"/><Relationship Id="rId78" Type="http://schemas.openxmlformats.org/officeDocument/2006/relationships/image" Target="../media/image656.png"/><Relationship Id="rId101" Type="http://schemas.openxmlformats.org/officeDocument/2006/relationships/customXml" Target="../ink/ink695.xml"/><Relationship Id="rId143" Type="http://schemas.openxmlformats.org/officeDocument/2006/relationships/image" Target="../media/image688.png"/><Relationship Id="rId185" Type="http://schemas.openxmlformats.org/officeDocument/2006/relationships/image" Target="../media/image708.png"/><Relationship Id="rId350" Type="http://schemas.openxmlformats.org/officeDocument/2006/relationships/customXml" Target="../ink/ink824.xml"/><Relationship Id="rId406" Type="http://schemas.openxmlformats.org/officeDocument/2006/relationships/customXml" Target="../ink/ink852.xml"/><Relationship Id="rId9" Type="http://schemas.openxmlformats.org/officeDocument/2006/relationships/image" Target="../media/image623.png"/><Relationship Id="rId210" Type="http://schemas.openxmlformats.org/officeDocument/2006/relationships/customXml" Target="../ink/ink752.xml"/><Relationship Id="rId392" Type="http://schemas.openxmlformats.org/officeDocument/2006/relationships/customXml" Target="../ink/ink845.xml"/><Relationship Id="rId252" Type="http://schemas.openxmlformats.org/officeDocument/2006/relationships/image" Target="../media/image740.png"/><Relationship Id="rId294" Type="http://schemas.openxmlformats.org/officeDocument/2006/relationships/customXml" Target="../ink/ink795.xml"/><Relationship Id="rId308" Type="http://schemas.openxmlformats.org/officeDocument/2006/relationships/image" Target="../media/image765.png"/><Relationship Id="rId47" Type="http://schemas.openxmlformats.org/officeDocument/2006/relationships/image" Target="../media/image641.png"/><Relationship Id="rId89" Type="http://schemas.openxmlformats.org/officeDocument/2006/relationships/customXml" Target="../ink/ink689.xml"/><Relationship Id="rId112" Type="http://schemas.openxmlformats.org/officeDocument/2006/relationships/image" Target="../media/image673.png"/><Relationship Id="rId154" Type="http://schemas.openxmlformats.org/officeDocument/2006/relationships/customXml" Target="../ink/ink722.xml"/><Relationship Id="rId361" Type="http://schemas.openxmlformats.org/officeDocument/2006/relationships/image" Target="../media/image791.png"/><Relationship Id="rId196" Type="http://schemas.openxmlformats.org/officeDocument/2006/relationships/image" Target="../media/image713.png"/><Relationship Id="rId417" Type="http://schemas.openxmlformats.org/officeDocument/2006/relationships/image" Target="../media/image819.png"/><Relationship Id="rId16" Type="http://schemas.openxmlformats.org/officeDocument/2006/relationships/customXml" Target="../ink/ink652.xml"/><Relationship Id="rId221" Type="http://schemas.openxmlformats.org/officeDocument/2006/relationships/image" Target="../media/image725.png"/><Relationship Id="rId263" Type="http://schemas.openxmlformats.org/officeDocument/2006/relationships/customXml" Target="../ink/ink779.xml"/><Relationship Id="rId319" Type="http://schemas.openxmlformats.org/officeDocument/2006/relationships/customXml" Target="../ink/ink808.xml"/><Relationship Id="rId58" Type="http://schemas.openxmlformats.org/officeDocument/2006/relationships/customXml" Target="../ink/ink673.xml"/><Relationship Id="rId123" Type="http://schemas.openxmlformats.org/officeDocument/2006/relationships/customXml" Target="../ink/ink706.xml"/><Relationship Id="rId330" Type="http://schemas.openxmlformats.org/officeDocument/2006/relationships/image" Target="../media/image776.png"/><Relationship Id="rId165" Type="http://schemas.openxmlformats.org/officeDocument/2006/relationships/customXml" Target="../ink/ink728.xml"/><Relationship Id="rId372" Type="http://schemas.openxmlformats.org/officeDocument/2006/relationships/customXml" Target="../ink/ink835.xml"/><Relationship Id="rId428" Type="http://schemas.openxmlformats.org/officeDocument/2006/relationships/customXml" Target="../ink/ink863.xml"/><Relationship Id="rId232" Type="http://schemas.openxmlformats.org/officeDocument/2006/relationships/image" Target="../media/image730.png"/><Relationship Id="rId274" Type="http://schemas.openxmlformats.org/officeDocument/2006/relationships/image" Target="../media/image750.png"/><Relationship Id="rId27" Type="http://schemas.openxmlformats.org/officeDocument/2006/relationships/image" Target="../media/image631.png"/><Relationship Id="rId69" Type="http://schemas.openxmlformats.org/officeDocument/2006/relationships/customXml" Target="../ink/ink679.xml"/><Relationship Id="rId134" Type="http://schemas.openxmlformats.org/officeDocument/2006/relationships/customXml" Target="../ink/ink712.xml"/><Relationship Id="rId80" Type="http://schemas.openxmlformats.org/officeDocument/2006/relationships/image" Target="../media/image657.png"/><Relationship Id="rId176" Type="http://schemas.openxmlformats.org/officeDocument/2006/relationships/image" Target="../media/image704.png"/><Relationship Id="rId341" Type="http://schemas.openxmlformats.org/officeDocument/2006/relationships/image" Target="../media/image781.png"/><Relationship Id="rId383" Type="http://schemas.openxmlformats.org/officeDocument/2006/relationships/image" Target="../media/image802.png"/><Relationship Id="rId439" Type="http://schemas.openxmlformats.org/officeDocument/2006/relationships/image" Target="../media/image830.png"/><Relationship Id="rId201" Type="http://schemas.openxmlformats.org/officeDocument/2006/relationships/customXml" Target="../ink/ink747.xml"/><Relationship Id="rId243" Type="http://schemas.openxmlformats.org/officeDocument/2006/relationships/customXml" Target="../ink/ink769.xml"/><Relationship Id="rId285" Type="http://schemas.openxmlformats.org/officeDocument/2006/relationships/customXml" Target="../ink/ink790.xml"/><Relationship Id="rId38" Type="http://schemas.openxmlformats.org/officeDocument/2006/relationships/customXml" Target="../ink/ink663.xml"/><Relationship Id="rId103" Type="http://schemas.openxmlformats.org/officeDocument/2006/relationships/customXml" Target="../ink/ink696.xml"/><Relationship Id="rId310" Type="http://schemas.openxmlformats.org/officeDocument/2006/relationships/image" Target="../media/image766.png"/><Relationship Id="rId91" Type="http://schemas.openxmlformats.org/officeDocument/2006/relationships/customXml" Target="../ink/ink690.xml"/><Relationship Id="rId145" Type="http://schemas.openxmlformats.org/officeDocument/2006/relationships/image" Target="../media/image689.png"/><Relationship Id="rId187" Type="http://schemas.openxmlformats.org/officeDocument/2006/relationships/image" Target="../media/image709.png"/><Relationship Id="rId352" Type="http://schemas.openxmlformats.org/officeDocument/2006/relationships/customXml" Target="../ink/ink825.xml"/><Relationship Id="rId394" Type="http://schemas.openxmlformats.org/officeDocument/2006/relationships/customXml" Target="../ink/ink846.xml"/><Relationship Id="rId408" Type="http://schemas.openxmlformats.org/officeDocument/2006/relationships/customXml" Target="../ink/ink853.xml"/><Relationship Id="rId212" Type="http://schemas.openxmlformats.org/officeDocument/2006/relationships/customXml" Target="../ink/ink753.xml"/><Relationship Id="rId254" Type="http://schemas.openxmlformats.org/officeDocument/2006/relationships/image" Target="../media/image203.png"/><Relationship Id="rId49" Type="http://schemas.openxmlformats.org/officeDocument/2006/relationships/image" Target="../media/image642.png"/><Relationship Id="rId114" Type="http://schemas.openxmlformats.org/officeDocument/2006/relationships/image" Target="../media/image674.png"/><Relationship Id="rId296" Type="http://schemas.openxmlformats.org/officeDocument/2006/relationships/customXml" Target="../ink/ink796.xml"/><Relationship Id="rId60" Type="http://schemas.openxmlformats.org/officeDocument/2006/relationships/customXml" Target="../ink/ink674.xml"/><Relationship Id="rId156" Type="http://schemas.openxmlformats.org/officeDocument/2006/relationships/customXml" Target="../ink/ink723.xml"/><Relationship Id="rId198" Type="http://schemas.openxmlformats.org/officeDocument/2006/relationships/image" Target="../media/image714.png"/><Relationship Id="rId321" Type="http://schemas.openxmlformats.org/officeDocument/2006/relationships/customXml" Target="../ink/ink809.xml"/><Relationship Id="rId363" Type="http://schemas.openxmlformats.org/officeDocument/2006/relationships/image" Target="../media/image792.png"/><Relationship Id="rId419" Type="http://schemas.openxmlformats.org/officeDocument/2006/relationships/image" Target="../media/image820.png"/><Relationship Id="rId223" Type="http://schemas.openxmlformats.org/officeDocument/2006/relationships/image" Target="../media/image726.png"/><Relationship Id="rId430" Type="http://schemas.openxmlformats.org/officeDocument/2006/relationships/customXml" Target="../ink/ink864.xml"/><Relationship Id="rId18" Type="http://schemas.openxmlformats.org/officeDocument/2006/relationships/customXml" Target="../ink/ink653.xml"/><Relationship Id="rId39" Type="http://schemas.openxmlformats.org/officeDocument/2006/relationships/image" Target="../media/image637.png"/><Relationship Id="rId265" Type="http://schemas.openxmlformats.org/officeDocument/2006/relationships/customXml" Target="../ink/ink780.xml"/><Relationship Id="rId286" Type="http://schemas.openxmlformats.org/officeDocument/2006/relationships/image" Target="../media/image756.png"/><Relationship Id="rId50" Type="http://schemas.openxmlformats.org/officeDocument/2006/relationships/customXml" Target="../ink/ink669.xml"/><Relationship Id="rId104" Type="http://schemas.openxmlformats.org/officeDocument/2006/relationships/image" Target="../media/image669.png"/><Relationship Id="rId125" Type="http://schemas.openxmlformats.org/officeDocument/2006/relationships/image" Target="../media/image679.png"/><Relationship Id="rId146" Type="http://schemas.openxmlformats.org/officeDocument/2006/relationships/customXml" Target="../ink/ink718.xml"/><Relationship Id="rId167" Type="http://schemas.openxmlformats.org/officeDocument/2006/relationships/customXml" Target="../ink/ink729.xml"/><Relationship Id="rId188" Type="http://schemas.openxmlformats.org/officeDocument/2006/relationships/customXml" Target="../ink/ink740.xml"/><Relationship Id="rId311" Type="http://schemas.openxmlformats.org/officeDocument/2006/relationships/customXml" Target="../ink/ink804.xml"/><Relationship Id="rId332" Type="http://schemas.openxmlformats.org/officeDocument/2006/relationships/image" Target="../media/image777.png"/><Relationship Id="rId353" Type="http://schemas.openxmlformats.org/officeDocument/2006/relationships/image" Target="../media/image787.png"/><Relationship Id="rId374" Type="http://schemas.openxmlformats.org/officeDocument/2006/relationships/customXml" Target="../ink/ink836.xml"/><Relationship Id="rId395" Type="http://schemas.openxmlformats.org/officeDocument/2006/relationships/image" Target="../media/image808.png"/><Relationship Id="rId409" Type="http://schemas.openxmlformats.org/officeDocument/2006/relationships/image" Target="../media/image815.png"/><Relationship Id="rId71" Type="http://schemas.openxmlformats.org/officeDocument/2006/relationships/customXml" Target="../ink/ink680.xml"/><Relationship Id="rId92" Type="http://schemas.openxmlformats.org/officeDocument/2006/relationships/image" Target="../media/image663.png"/><Relationship Id="rId213" Type="http://schemas.openxmlformats.org/officeDocument/2006/relationships/image" Target="../media/image721.png"/><Relationship Id="rId234" Type="http://schemas.openxmlformats.org/officeDocument/2006/relationships/image" Target="../media/image731.png"/><Relationship Id="rId420" Type="http://schemas.openxmlformats.org/officeDocument/2006/relationships/customXml" Target="../ink/ink859.xml"/><Relationship Id="rId2" Type="http://schemas.openxmlformats.org/officeDocument/2006/relationships/customXml" Target="../ink/ink645.xml"/><Relationship Id="rId29" Type="http://schemas.openxmlformats.org/officeDocument/2006/relationships/image" Target="../media/image632.png"/><Relationship Id="rId255" Type="http://schemas.openxmlformats.org/officeDocument/2006/relationships/customXml" Target="../ink/ink775.xml"/><Relationship Id="rId276" Type="http://schemas.openxmlformats.org/officeDocument/2006/relationships/image" Target="../media/image751.png"/><Relationship Id="rId297" Type="http://schemas.openxmlformats.org/officeDocument/2006/relationships/customXml" Target="../ink/ink797.xml"/><Relationship Id="rId441" Type="http://schemas.openxmlformats.org/officeDocument/2006/relationships/image" Target="../media/image831.png"/><Relationship Id="rId40" Type="http://schemas.openxmlformats.org/officeDocument/2006/relationships/customXml" Target="../ink/ink664.xml"/><Relationship Id="rId115" Type="http://schemas.openxmlformats.org/officeDocument/2006/relationships/customXml" Target="../ink/ink702.xml"/><Relationship Id="rId136" Type="http://schemas.openxmlformats.org/officeDocument/2006/relationships/customXml" Target="../ink/ink713.xml"/><Relationship Id="rId157" Type="http://schemas.openxmlformats.org/officeDocument/2006/relationships/customXml" Target="../ink/ink724.xml"/><Relationship Id="rId178" Type="http://schemas.openxmlformats.org/officeDocument/2006/relationships/image" Target="../media/image705.png"/><Relationship Id="rId301" Type="http://schemas.openxmlformats.org/officeDocument/2006/relationships/customXml" Target="../ink/ink799.xml"/><Relationship Id="rId322" Type="http://schemas.openxmlformats.org/officeDocument/2006/relationships/image" Target="../media/image772.png"/><Relationship Id="rId343" Type="http://schemas.openxmlformats.org/officeDocument/2006/relationships/image" Target="../media/image782.png"/><Relationship Id="rId364" Type="http://schemas.openxmlformats.org/officeDocument/2006/relationships/customXml" Target="../ink/ink831.xml"/><Relationship Id="rId61" Type="http://schemas.openxmlformats.org/officeDocument/2006/relationships/image" Target="../media/image648.png"/><Relationship Id="rId82" Type="http://schemas.openxmlformats.org/officeDocument/2006/relationships/image" Target="../media/image658.png"/><Relationship Id="rId199" Type="http://schemas.openxmlformats.org/officeDocument/2006/relationships/customXml" Target="../ink/ink746.xml"/><Relationship Id="rId203" Type="http://schemas.openxmlformats.org/officeDocument/2006/relationships/customXml" Target="../ink/ink748.xml"/><Relationship Id="rId385" Type="http://schemas.openxmlformats.org/officeDocument/2006/relationships/image" Target="../media/image803.png"/><Relationship Id="rId19" Type="http://schemas.openxmlformats.org/officeDocument/2006/relationships/image" Target="../media/image627.png"/><Relationship Id="rId224" Type="http://schemas.openxmlformats.org/officeDocument/2006/relationships/customXml" Target="../ink/ink759.xml"/><Relationship Id="rId245" Type="http://schemas.openxmlformats.org/officeDocument/2006/relationships/customXml" Target="../ink/ink770.xml"/><Relationship Id="rId266" Type="http://schemas.openxmlformats.org/officeDocument/2006/relationships/image" Target="../media/image746.png"/><Relationship Id="rId287" Type="http://schemas.openxmlformats.org/officeDocument/2006/relationships/customXml" Target="../ink/ink791.xml"/><Relationship Id="rId410" Type="http://schemas.openxmlformats.org/officeDocument/2006/relationships/customXml" Target="../ink/ink854.xml"/><Relationship Id="rId431" Type="http://schemas.openxmlformats.org/officeDocument/2006/relationships/image" Target="../media/image826.png"/><Relationship Id="rId30" Type="http://schemas.openxmlformats.org/officeDocument/2006/relationships/customXml" Target="../ink/ink659.xml"/><Relationship Id="rId105" Type="http://schemas.openxmlformats.org/officeDocument/2006/relationships/customXml" Target="../ink/ink697.xml"/><Relationship Id="rId126" Type="http://schemas.openxmlformats.org/officeDocument/2006/relationships/customXml" Target="../ink/ink708.xml"/><Relationship Id="rId147" Type="http://schemas.openxmlformats.org/officeDocument/2006/relationships/image" Target="../media/image690.png"/><Relationship Id="rId168" Type="http://schemas.openxmlformats.org/officeDocument/2006/relationships/image" Target="../media/image700.png"/><Relationship Id="rId312" Type="http://schemas.openxmlformats.org/officeDocument/2006/relationships/image" Target="../media/image767.png"/><Relationship Id="rId333" Type="http://schemas.openxmlformats.org/officeDocument/2006/relationships/customXml" Target="../ink/ink815.xml"/><Relationship Id="rId354" Type="http://schemas.openxmlformats.org/officeDocument/2006/relationships/customXml" Target="../ink/ink826.xml"/><Relationship Id="rId51" Type="http://schemas.openxmlformats.org/officeDocument/2006/relationships/image" Target="../media/image643.png"/><Relationship Id="rId72" Type="http://schemas.openxmlformats.org/officeDocument/2006/relationships/image" Target="../media/image653.png"/><Relationship Id="rId93" Type="http://schemas.openxmlformats.org/officeDocument/2006/relationships/customXml" Target="../ink/ink691.xml"/><Relationship Id="rId189" Type="http://schemas.openxmlformats.org/officeDocument/2006/relationships/customXml" Target="../ink/ink741.xml"/><Relationship Id="rId375" Type="http://schemas.openxmlformats.org/officeDocument/2006/relationships/image" Target="../media/image798.png"/><Relationship Id="rId396" Type="http://schemas.openxmlformats.org/officeDocument/2006/relationships/customXml" Target="../ink/ink847.xml"/><Relationship Id="rId3" Type="http://schemas.openxmlformats.org/officeDocument/2006/relationships/image" Target="../media/image620.png"/><Relationship Id="rId214" Type="http://schemas.openxmlformats.org/officeDocument/2006/relationships/customXml" Target="../ink/ink754.xml"/><Relationship Id="rId235" Type="http://schemas.openxmlformats.org/officeDocument/2006/relationships/customXml" Target="../ink/ink765.xml"/><Relationship Id="rId256" Type="http://schemas.openxmlformats.org/officeDocument/2006/relationships/image" Target="../media/image741.png"/><Relationship Id="rId277" Type="http://schemas.openxmlformats.org/officeDocument/2006/relationships/customXml" Target="../ink/ink786.xml"/><Relationship Id="rId298" Type="http://schemas.openxmlformats.org/officeDocument/2006/relationships/image" Target="../media/image760.png"/><Relationship Id="rId400" Type="http://schemas.openxmlformats.org/officeDocument/2006/relationships/customXml" Target="../ink/ink849.xml"/><Relationship Id="rId421" Type="http://schemas.openxmlformats.org/officeDocument/2006/relationships/image" Target="../media/image821.png"/><Relationship Id="rId442" Type="http://schemas.openxmlformats.org/officeDocument/2006/relationships/customXml" Target="../ink/ink870.xml"/><Relationship Id="rId116" Type="http://schemas.openxmlformats.org/officeDocument/2006/relationships/image" Target="../media/image675.png"/><Relationship Id="rId137" Type="http://schemas.openxmlformats.org/officeDocument/2006/relationships/image" Target="../media/image685.png"/><Relationship Id="rId158" Type="http://schemas.openxmlformats.org/officeDocument/2006/relationships/image" Target="../media/image695.png"/><Relationship Id="rId302" Type="http://schemas.openxmlformats.org/officeDocument/2006/relationships/image" Target="../media/image762.png"/><Relationship Id="rId323" Type="http://schemas.openxmlformats.org/officeDocument/2006/relationships/customXml" Target="../ink/ink810.xml"/><Relationship Id="rId344" Type="http://schemas.openxmlformats.org/officeDocument/2006/relationships/customXml" Target="../ink/ink821.xml"/><Relationship Id="rId20" Type="http://schemas.openxmlformats.org/officeDocument/2006/relationships/customXml" Target="../ink/ink654.xml"/><Relationship Id="rId41" Type="http://schemas.openxmlformats.org/officeDocument/2006/relationships/image" Target="../media/image638.png"/><Relationship Id="rId62" Type="http://schemas.openxmlformats.org/officeDocument/2006/relationships/customXml" Target="../ink/ink675.xml"/><Relationship Id="rId83" Type="http://schemas.openxmlformats.org/officeDocument/2006/relationships/customXml" Target="../ink/ink686.xml"/><Relationship Id="rId179" Type="http://schemas.openxmlformats.org/officeDocument/2006/relationships/customXml" Target="../ink/ink735.xml"/><Relationship Id="rId365" Type="http://schemas.openxmlformats.org/officeDocument/2006/relationships/image" Target="../media/image793.png"/><Relationship Id="rId386" Type="http://schemas.openxmlformats.org/officeDocument/2006/relationships/customXml" Target="../ink/ink842.xml"/><Relationship Id="rId190" Type="http://schemas.openxmlformats.org/officeDocument/2006/relationships/image" Target="../media/image710.png"/><Relationship Id="rId204" Type="http://schemas.openxmlformats.org/officeDocument/2006/relationships/customXml" Target="../ink/ink749.xml"/><Relationship Id="rId225" Type="http://schemas.openxmlformats.org/officeDocument/2006/relationships/customXml" Target="../ink/ink760.xml"/><Relationship Id="rId246" Type="http://schemas.openxmlformats.org/officeDocument/2006/relationships/image" Target="../media/image737.png"/><Relationship Id="rId267" Type="http://schemas.openxmlformats.org/officeDocument/2006/relationships/customXml" Target="../ink/ink781.xml"/><Relationship Id="rId288" Type="http://schemas.openxmlformats.org/officeDocument/2006/relationships/image" Target="../media/image44.png"/><Relationship Id="rId411" Type="http://schemas.openxmlformats.org/officeDocument/2006/relationships/image" Target="../media/image816.png"/><Relationship Id="rId432" Type="http://schemas.openxmlformats.org/officeDocument/2006/relationships/customXml" Target="../ink/ink865.xml"/><Relationship Id="rId106" Type="http://schemas.openxmlformats.org/officeDocument/2006/relationships/image" Target="../media/image670.png"/><Relationship Id="rId127" Type="http://schemas.openxmlformats.org/officeDocument/2006/relationships/image" Target="../media/image680.png"/><Relationship Id="rId313" Type="http://schemas.openxmlformats.org/officeDocument/2006/relationships/customXml" Target="../ink/ink805.xml"/><Relationship Id="rId10" Type="http://schemas.openxmlformats.org/officeDocument/2006/relationships/customXml" Target="../ink/ink649.xml"/><Relationship Id="rId31" Type="http://schemas.openxmlformats.org/officeDocument/2006/relationships/image" Target="../media/image633.png"/><Relationship Id="rId52" Type="http://schemas.openxmlformats.org/officeDocument/2006/relationships/customXml" Target="../ink/ink670.xml"/><Relationship Id="rId73" Type="http://schemas.openxmlformats.org/officeDocument/2006/relationships/customXml" Target="../ink/ink681.xml"/><Relationship Id="rId94" Type="http://schemas.openxmlformats.org/officeDocument/2006/relationships/image" Target="../media/image664.png"/><Relationship Id="rId148" Type="http://schemas.openxmlformats.org/officeDocument/2006/relationships/customXml" Target="../ink/ink719.xml"/><Relationship Id="rId169" Type="http://schemas.openxmlformats.org/officeDocument/2006/relationships/customXml" Target="../ink/ink730.xml"/><Relationship Id="rId334" Type="http://schemas.openxmlformats.org/officeDocument/2006/relationships/image" Target="../media/image778.png"/><Relationship Id="rId355" Type="http://schemas.openxmlformats.org/officeDocument/2006/relationships/image" Target="../media/image788.png"/><Relationship Id="rId376" Type="http://schemas.openxmlformats.org/officeDocument/2006/relationships/customXml" Target="../ink/ink837.xml"/><Relationship Id="rId397" Type="http://schemas.openxmlformats.org/officeDocument/2006/relationships/image" Target="../media/image809.png"/><Relationship Id="rId4" Type="http://schemas.openxmlformats.org/officeDocument/2006/relationships/customXml" Target="../ink/ink646.xml"/><Relationship Id="rId180" Type="http://schemas.openxmlformats.org/officeDocument/2006/relationships/customXml" Target="../ink/ink736.xml"/><Relationship Id="rId215" Type="http://schemas.openxmlformats.org/officeDocument/2006/relationships/image" Target="../media/image722.png"/><Relationship Id="rId236" Type="http://schemas.openxmlformats.org/officeDocument/2006/relationships/image" Target="../media/image732.png"/><Relationship Id="rId257" Type="http://schemas.openxmlformats.org/officeDocument/2006/relationships/customXml" Target="../ink/ink776.xml"/><Relationship Id="rId278" Type="http://schemas.openxmlformats.org/officeDocument/2006/relationships/image" Target="../media/image752.png"/><Relationship Id="rId401" Type="http://schemas.openxmlformats.org/officeDocument/2006/relationships/image" Target="../media/image811.png"/><Relationship Id="rId422" Type="http://schemas.openxmlformats.org/officeDocument/2006/relationships/customXml" Target="../ink/ink860.xml"/><Relationship Id="rId443" Type="http://schemas.openxmlformats.org/officeDocument/2006/relationships/image" Target="../media/image832.png"/><Relationship Id="rId303" Type="http://schemas.openxmlformats.org/officeDocument/2006/relationships/customXml" Target="../ink/ink800.xml"/><Relationship Id="rId42" Type="http://schemas.openxmlformats.org/officeDocument/2006/relationships/customXml" Target="../ink/ink665.xml"/><Relationship Id="rId84" Type="http://schemas.openxmlformats.org/officeDocument/2006/relationships/image" Target="../media/image659.png"/><Relationship Id="rId138" Type="http://schemas.openxmlformats.org/officeDocument/2006/relationships/customXml" Target="../ink/ink714.xml"/><Relationship Id="rId345" Type="http://schemas.openxmlformats.org/officeDocument/2006/relationships/image" Target="../media/image783.png"/><Relationship Id="rId387" Type="http://schemas.openxmlformats.org/officeDocument/2006/relationships/image" Target="../media/image804.png"/><Relationship Id="rId191" Type="http://schemas.openxmlformats.org/officeDocument/2006/relationships/customXml" Target="../ink/ink742.xml"/><Relationship Id="rId205" Type="http://schemas.openxmlformats.org/officeDocument/2006/relationships/image" Target="../media/image717.png"/><Relationship Id="rId247" Type="http://schemas.openxmlformats.org/officeDocument/2006/relationships/customXml" Target="../ink/ink771.xml"/><Relationship Id="rId412" Type="http://schemas.openxmlformats.org/officeDocument/2006/relationships/customXml" Target="../ink/ink855.xml"/><Relationship Id="rId107" Type="http://schemas.openxmlformats.org/officeDocument/2006/relationships/customXml" Target="../ink/ink698.xml"/><Relationship Id="rId289" Type="http://schemas.openxmlformats.org/officeDocument/2006/relationships/customXml" Target="../ink/ink792.xml"/><Relationship Id="rId11" Type="http://schemas.openxmlformats.org/officeDocument/2006/relationships/image" Target="../media/image624.png"/><Relationship Id="rId53" Type="http://schemas.openxmlformats.org/officeDocument/2006/relationships/image" Target="../media/image644.png"/><Relationship Id="rId149" Type="http://schemas.openxmlformats.org/officeDocument/2006/relationships/image" Target="../media/image691.png"/><Relationship Id="rId314" Type="http://schemas.openxmlformats.org/officeDocument/2006/relationships/image" Target="../media/image768.png"/><Relationship Id="rId356" Type="http://schemas.openxmlformats.org/officeDocument/2006/relationships/customXml" Target="../ink/ink827.xml"/><Relationship Id="rId398" Type="http://schemas.openxmlformats.org/officeDocument/2006/relationships/customXml" Target="../ink/ink848.xml"/><Relationship Id="rId95" Type="http://schemas.openxmlformats.org/officeDocument/2006/relationships/customXml" Target="../ink/ink692.xml"/><Relationship Id="rId160" Type="http://schemas.openxmlformats.org/officeDocument/2006/relationships/image" Target="../media/image696.png"/><Relationship Id="rId216" Type="http://schemas.openxmlformats.org/officeDocument/2006/relationships/customXml" Target="../ink/ink755.xml"/><Relationship Id="rId423" Type="http://schemas.openxmlformats.org/officeDocument/2006/relationships/image" Target="../media/image822.png"/><Relationship Id="rId258" Type="http://schemas.openxmlformats.org/officeDocument/2006/relationships/image" Target="../media/image742.png"/><Relationship Id="rId22" Type="http://schemas.openxmlformats.org/officeDocument/2006/relationships/customXml" Target="../ink/ink655.xml"/><Relationship Id="rId64" Type="http://schemas.openxmlformats.org/officeDocument/2006/relationships/customXml" Target="../ink/ink676.xml"/><Relationship Id="rId118" Type="http://schemas.openxmlformats.org/officeDocument/2006/relationships/image" Target="../media/image676.png"/><Relationship Id="rId325" Type="http://schemas.openxmlformats.org/officeDocument/2006/relationships/customXml" Target="../ink/ink811.xml"/><Relationship Id="rId367" Type="http://schemas.openxmlformats.org/officeDocument/2006/relationships/image" Target="../media/image794.png"/><Relationship Id="rId171" Type="http://schemas.openxmlformats.org/officeDocument/2006/relationships/customXml" Target="../ink/ink731.xml"/><Relationship Id="rId227" Type="http://schemas.openxmlformats.org/officeDocument/2006/relationships/customXml" Target="../ink/ink761.xml"/><Relationship Id="rId269" Type="http://schemas.openxmlformats.org/officeDocument/2006/relationships/customXml" Target="../ink/ink782.xml"/><Relationship Id="rId434" Type="http://schemas.openxmlformats.org/officeDocument/2006/relationships/customXml" Target="../ink/ink866.xml"/><Relationship Id="rId33" Type="http://schemas.openxmlformats.org/officeDocument/2006/relationships/image" Target="../media/image634.png"/><Relationship Id="rId129" Type="http://schemas.openxmlformats.org/officeDocument/2006/relationships/image" Target="../media/image681.png"/><Relationship Id="rId280" Type="http://schemas.openxmlformats.org/officeDocument/2006/relationships/image" Target="../media/image753.png"/><Relationship Id="rId336" Type="http://schemas.openxmlformats.org/officeDocument/2006/relationships/customXml" Target="../ink/ink817.xml"/><Relationship Id="rId75" Type="http://schemas.openxmlformats.org/officeDocument/2006/relationships/customXml" Target="../ink/ink682.xml"/><Relationship Id="rId140" Type="http://schemas.openxmlformats.org/officeDocument/2006/relationships/customXml" Target="../ink/ink715.xml"/><Relationship Id="rId182" Type="http://schemas.openxmlformats.org/officeDocument/2006/relationships/customXml" Target="../ink/ink737.xml"/><Relationship Id="rId378" Type="http://schemas.openxmlformats.org/officeDocument/2006/relationships/customXml" Target="../ink/ink838.xml"/><Relationship Id="rId403" Type="http://schemas.openxmlformats.org/officeDocument/2006/relationships/image" Target="../media/image812.png"/><Relationship Id="rId6" Type="http://schemas.openxmlformats.org/officeDocument/2006/relationships/customXml" Target="../ink/ink647.xml"/><Relationship Id="rId238" Type="http://schemas.openxmlformats.org/officeDocument/2006/relationships/image" Target="../media/image733.png"/><Relationship Id="rId445" Type="http://schemas.openxmlformats.org/officeDocument/2006/relationships/image" Target="../media/image833.png"/><Relationship Id="rId291" Type="http://schemas.openxmlformats.org/officeDocument/2006/relationships/customXml" Target="../ink/ink793.xml"/><Relationship Id="rId305" Type="http://schemas.openxmlformats.org/officeDocument/2006/relationships/customXml" Target="../ink/ink801.xml"/><Relationship Id="rId347" Type="http://schemas.openxmlformats.org/officeDocument/2006/relationships/image" Target="../media/image784.png"/><Relationship Id="rId44" Type="http://schemas.openxmlformats.org/officeDocument/2006/relationships/customXml" Target="../ink/ink666.xml"/><Relationship Id="rId86" Type="http://schemas.openxmlformats.org/officeDocument/2006/relationships/image" Target="../media/image660.png"/><Relationship Id="rId151" Type="http://schemas.openxmlformats.org/officeDocument/2006/relationships/image" Target="../media/image692.png"/><Relationship Id="rId389" Type="http://schemas.openxmlformats.org/officeDocument/2006/relationships/image" Target="../media/image805.png"/><Relationship Id="rId193" Type="http://schemas.openxmlformats.org/officeDocument/2006/relationships/customXml" Target="../ink/ink743.xml"/><Relationship Id="rId207" Type="http://schemas.openxmlformats.org/officeDocument/2006/relationships/image" Target="../media/image718.png"/><Relationship Id="rId249" Type="http://schemas.openxmlformats.org/officeDocument/2006/relationships/customXml" Target="../ink/ink772.xml"/><Relationship Id="rId414" Type="http://schemas.openxmlformats.org/officeDocument/2006/relationships/customXml" Target="../ink/ink856.xml"/><Relationship Id="rId13" Type="http://schemas.openxmlformats.org/officeDocument/2006/relationships/image" Target="../media/image625.png"/><Relationship Id="rId109" Type="http://schemas.openxmlformats.org/officeDocument/2006/relationships/customXml" Target="../ink/ink699.xml"/><Relationship Id="rId260" Type="http://schemas.openxmlformats.org/officeDocument/2006/relationships/image" Target="../media/image743.png"/><Relationship Id="rId316" Type="http://schemas.openxmlformats.org/officeDocument/2006/relationships/image" Target="../media/image769.png"/><Relationship Id="rId55" Type="http://schemas.openxmlformats.org/officeDocument/2006/relationships/image" Target="../media/image645.png"/><Relationship Id="rId97" Type="http://schemas.openxmlformats.org/officeDocument/2006/relationships/customXml" Target="../ink/ink693.xml"/><Relationship Id="rId120" Type="http://schemas.openxmlformats.org/officeDocument/2006/relationships/image" Target="../media/image677.png"/><Relationship Id="rId358" Type="http://schemas.openxmlformats.org/officeDocument/2006/relationships/customXml" Target="../ink/ink828.xml"/><Relationship Id="rId162" Type="http://schemas.openxmlformats.org/officeDocument/2006/relationships/image" Target="../media/image697.png"/><Relationship Id="rId218" Type="http://schemas.openxmlformats.org/officeDocument/2006/relationships/customXml" Target="../ink/ink756.xml"/><Relationship Id="rId425" Type="http://schemas.openxmlformats.org/officeDocument/2006/relationships/image" Target="../media/image823.png"/><Relationship Id="rId271" Type="http://schemas.openxmlformats.org/officeDocument/2006/relationships/customXml" Target="../ink/ink783.xml"/><Relationship Id="rId24" Type="http://schemas.openxmlformats.org/officeDocument/2006/relationships/customXml" Target="../ink/ink656.xml"/><Relationship Id="rId66" Type="http://schemas.openxmlformats.org/officeDocument/2006/relationships/customXml" Target="../ink/ink677.xml"/><Relationship Id="rId131" Type="http://schemas.openxmlformats.org/officeDocument/2006/relationships/image" Target="../media/image682.png"/><Relationship Id="rId327" Type="http://schemas.openxmlformats.org/officeDocument/2006/relationships/customXml" Target="../ink/ink812.xml"/><Relationship Id="rId369" Type="http://schemas.openxmlformats.org/officeDocument/2006/relationships/image" Target="../media/image795.png"/><Relationship Id="rId173" Type="http://schemas.openxmlformats.org/officeDocument/2006/relationships/customXml" Target="../ink/ink732.xml"/><Relationship Id="rId229" Type="http://schemas.openxmlformats.org/officeDocument/2006/relationships/customXml" Target="../ink/ink762.xml"/><Relationship Id="rId380" Type="http://schemas.openxmlformats.org/officeDocument/2006/relationships/customXml" Target="../ink/ink839.xml"/><Relationship Id="rId436" Type="http://schemas.openxmlformats.org/officeDocument/2006/relationships/customXml" Target="../ink/ink867.xml"/><Relationship Id="rId240" Type="http://schemas.openxmlformats.org/officeDocument/2006/relationships/image" Target="../media/image734.png"/><Relationship Id="rId35" Type="http://schemas.openxmlformats.org/officeDocument/2006/relationships/image" Target="../media/image635.png"/><Relationship Id="rId77" Type="http://schemas.openxmlformats.org/officeDocument/2006/relationships/customXml" Target="../ink/ink683.xml"/><Relationship Id="rId100" Type="http://schemas.openxmlformats.org/officeDocument/2006/relationships/image" Target="../media/image667.png"/><Relationship Id="rId282" Type="http://schemas.openxmlformats.org/officeDocument/2006/relationships/image" Target="../media/image754.png"/><Relationship Id="rId338" Type="http://schemas.openxmlformats.org/officeDocument/2006/relationships/customXml" Target="../ink/ink818.xml"/><Relationship Id="rId8" Type="http://schemas.openxmlformats.org/officeDocument/2006/relationships/customXml" Target="../ink/ink648.xml"/><Relationship Id="rId142" Type="http://schemas.openxmlformats.org/officeDocument/2006/relationships/customXml" Target="../ink/ink716.xml"/><Relationship Id="rId184" Type="http://schemas.openxmlformats.org/officeDocument/2006/relationships/customXml" Target="../ink/ink738.xml"/><Relationship Id="rId391" Type="http://schemas.openxmlformats.org/officeDocument/2006/relationships/image" Target="../media/image806.png"/><Relationship Id="rId405" Type="http://schemas.openxmlformats.org/officeDocument/2006/relationships/image" Target="../media/image813.png"/><Relationship Id="rId447" Type="http://schemas.openxmlformats.org/officeDocument/2006/relationships/image" Target="../media/image834.png"/><Relationship Id="rId251" Type="http://schemas.openxmlformats.org/officeDocument/2006/relationships/customXml" Target="../ink/ink773.xml"/><Relationship Id="rId46" Type="http://schemas.openxmlformats.org/officeDocument/2006/relationships/customXml" Target="../ink/ink667.xml"/><Relationship Id="rId293" Type="http://schemas.openxmlformats.org/officeDocument/2006/relationships/customXml" Target="../ink/ink794.xml"/><Relationship Id="rId307" Type="http://schemas.openxmlformats.org/officeDocument/2006/relationships/customXml" Target="../ink/ink802.xml"/><Relationship Id="rId349" Type="http://schemas.openxmlformats.org/officeDocument/2006/relationships/image" Target="../media/image785.png"/><Relationship Id="rId88" Type="http://schemas.openxmlformats.org/officeDocument/2006/relationships/image" Target="../media/image661.png"/><Relationship Id="rId111" Type="http://schemas.openxmlformats.org/officeDocument/2006/relationships/customXml" Target="../ink/ink700.xml"/><Relationship Id="rId153" Type="http://schemas.openxmlformats.org/officeDocument/2006/relationships/image" Target="../media/image693.png"/><Relationship Id="rId195" Type="http://schemas.openxmlformats.org/officeDocument/2006/relationships/customXml" Target="../ink/ink744.xml"/><Relationship Id="rId209" Type="http://schemas.openxmlformats.org/officeDocument/2006/relationships/image" Target="../media/image719.png"/><Relationship Id="rId360" Type="http://schemas.openxmlformats.org/officeDocument/2006/relationships/customXml" Target="../ink/ink829.xml"/><Relationship Id="rId416" Type="http://schemas.openxmlformats.org/officeDocument/2006/relationships/customXml" Target="../ink/ink857.xml"/><Relationship Id="rId220" Type="http://schemas.openxmlformats.org/officeDocument/2006/relationships/customXml" Target="../ink/ink757.xml"/><Relationship Id="rId15" Type="http://schemas.openxmlformats.org/officeDocument/2006/relationships/image" Target="../media/image626.png"/><Relationship Id="rId57" Type="http://schemas.openxmlformats.org/officeDocument/2006/relationships/image" Target="../media/image646.png"/><Relationship Id="rId262" Type="http://schemas.openxmlformats.org/officeDocument/2006/relationships/image" Target="../media/image744.png"/><Relationship Id="rId318" Type="http://schemas.openxmlformats.org/officeDocument/2006/relationships/image" Target="../media/image770.png"/><Relationship Id="rId99" Type="http://schemas.openxmlformats.org/officeDocument/2006/relationships/customXml" Target="../ink/ink694.xml"/><Relationship Id="rId122" Type="http://schemas.openxmlformats.org/officeDocument/2006/relationships/image" Target="../media/image678.png"/><Relationship Id="rId164" Type="http://schemas.openxmlformats.org/officeDocument/2006/relationships/image" Target="../media/image698.png"/><Relationship Id="rId371" Type="http://schemas.openxmlformats.org/officeDocument/2006/relationships/image" Target="../media/image796.png"/><Relationship Id="rId427" Type="http://schemas.openxmlformats.org/officeDocument/2006/relationships/image" Target="../media/image824.png"/><Relationship Id="rId26" Type="http://schemas.openxmlformats.org/officeDocument/2006/relationships/customXml" Target="../ink/ink657.xml"/><Relationship Id="rId231" Type="http://schemas.openxmlformats.org/officeDocument/2006/relationships/customXml" Target="../ink/ink763.xml"/><Relationship Id="rId273" Type="http://schemas.openxmlformats.org/officeDocument/2006/relationships/customXml" Target="../ink/ink784.xml"/><Relationship Id="rId329" Type="http://schemas.openxmlformats.org/officeDocument/2006/relationships/customXml" Target="../ink/ink813.xml"/><Relationship Id="rId68" Type="http://schemas.openxmlformats.org/officeDocument/2006/relationships/customXml" Target="../ink/ink678.xml"/><Relationship Id="rId133" Type="http://schemas.openxmlformats.org/officeDocument/2006/relationships/image" Target="../media/image683.png"/><Relationship Id="rId175" Type="http://schemas.openxmlformats.org/officeDocument/2006/relationships/customXml" Target="../ink/ink733.xml"/><Relationship Id="rId340" Type="http://schemas.openxmlformats.org/officeDocument/2006/relationships/customXml" Target="../ink/ink819.xml"/><Relationship Id="rId200" Type="http://schemas.openxmlformats.org/officeDocument/2006/relationships/image" Target="../media/image715.png"/><Relationship Id="rId382" Type="http://schemas.openxmlformats.org/officeDocument/2006/relationships/customXml" Target="../ink/ink840.xml"/><Relationship Id="rId438" Type="http://schemas.openxmlformats.org/officeDocument/2006/relationships/customXml" Target="../ink/ink868.xml"/><Relationship Id="rId242" Type="http://schemas.openxmlformats.org/officeDocument/2006/relationships/image" Target="../media/image735.png"/><Relationship Id="rId284" Type="http://schemas.openxmlformats.org/officeDocument/2006/relationships/image" Target="../media/image755.png"/><Relationship Id="rId37" Type="http://schemas.openxmlformats.org/officeDocument/2006/relationships/image" Target="../media/image636.png"/><Relationship Id="rId79" Type="http://schemas.openxmlformats.org/officeDocument/2006/relationships/customXml" Target="../ink/ink684.xml"/><Relationship Id="rId102" Type="http://schemas.openxmlformats.org/officeDocument/2006/relationships/image" Target="../media/image668.png"/><Relationship Id="rId144" Type="http://schemas.openxmlformats.org/officeDocument/2006/relationships/customXml" Target="../ink/ink717.xml"/><Relationship Id="rId90" Type="http://schemas.openxmlformats.org/officeDocument/2006/relationships/image" Target="../media/image662.png"/><Relationship Id="rId186" Type="http://schemas.openxmlformats.org/officeDocument/2006/relationships/customXml" Target="../ink/ink739.xml"/><Relationship Id="rId351" Type="http://schemas.openxmlformats.org/officeDocument/2006/relationships/image" Target="../media/image786.png"/><Relationship Id="rId393" Type="http://schemas.openxmlformats.org/officeDocument/2006/relationships/image" Target="../media/image807.png"/><Relationship Id="rId407" Type="http://schemas.openxmlformats.org/officeDocument/2006/relationships/image" Target="../media/image814.png"/><Relationship Id="rId211" Type="http://schemas.openxmlformats.org/officeDocument/2006/relationships/image" Target="../media/image720.png"/><Relationship Id="rId253" Type="http://schemas.openxmlformats.org/officeDocument/2006/relationships/customXml" Target="../ink/ink774.xml"/><Relationship Id="rId295" Type="http://schemas.openxmlformats.org/officeDocument/2006/relationships/image" Target="../media/image759.png"/><Relationship Id="rId309" Type="http://schemas.openxmlformats.org/officeDocument/2006/relationships/customXml" Target="../ink/ink803.xml"/><Relationship Id="rId48" Type="http://schemas.openxmlformats.org/officeDocument/2006/relationships/customXml" Target="../ink/ink668.xml"/><Relationship Id="rId113" Type="http://schemas.openxmlformats.org/officeDocument/2006/relationships/customXml" Target="../ink/ink701.xml"/><Relationship Id="rId320" Type="http://schemas.openxmlformats.org/officeDocument/2006/relationships/image" Target="../media/image771.png"/><Relationship Id="rId155" Type="http://schemas.openxmlformats.org/officeDocument/2006/relationships/image" Target="../media/image694.png"/><Relationship Id="rId197" Type="http://schemas.openxmlformats.org/officeDocument/2006/relationships/customXml" Target="../ink/ink745.xml"/><Relationship Id="rId362" Type="http://schemas.openxmlformats.org/officeDocument/2006/relationships/customXml" Target="../ink/ink830.xml"/><Relationship Id="rId418" Type="http://schemas.openxmlformats.org/officeDocument/2006/relationships/customXml" Target="../ink/ink858.xml"/><Relationship Id="rId222" Type="http://schemas.openxmlformats.org/officeDocument/2006/relationships/customXml" Target="../ink/ink758.xml"/><Relationship Id="rId264" Type="http://schemas.openxmlformats.org/officeDocument/2006/relationships/image" Target="../media/image745.png"/><Relationship Id="rId17" Type="http://schemas.openxmlformats.org/officeDocument/2006/relationships/image" Target="../media/image7.png"/><Relationship Id="rId59" Type="http://schemas.openxmlformats.org/officeDocument/2006/relationships/image" Target="../media/image647.png"/><Relationship Id="rId124" Type="http://schemas.openxmlformats.org/officeDocument/2006/relationships/customXml" Target="../ink/ink707.xml"/><Relationship Id="rId70" Type="http://schemas.openxmlformats.org/officeDocument/2006/relationships/image" Target="../media/image652.png"/><Relationship Id="rId166" Type="http://schemas.openxmlformats.org/officeDocument/2006/relationships/image" Target="../media/image699.png"/><Relationship Id="rId331" Type="http://schemas.openxmlformats.org/officeDocument/2006/relationships/customXml" Target="../ink/ink814.xml"/><Relationship Id="rId373" Type="http://schemas.openxmlformats.org/officeDocument/2006/relationships/image" Target="../media/image797.png"/><Relationship Id="rId429" Type="http://schemas.openxmlformats.org/officeDocument/2006/relationships/image" Target="../media/image82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64.xml"/><Relationship Id="rId440" Type="http://schemas.openxmlformats.org/officeDocument/2006/relationships/customXml" Target="../ink/ink869.xml"/><Relationship Id="rId28" Type="http://schemas.openxmlformats.org/officeDocument/2006/relationships/customXml" Target="../ink/ink658.xml"/><Relationship Id="rId275" Type="http://schemas.openxmlformats.org/officeDocument/2006/relationships/customXml" Target="../ink/ink785.xml"/><Relationship Id="rId300" Type="http://schemas.openxmlformats.org/officeDocument/2006/relationships/image" Target="../media/image761.png"/><Relationship Id="rId81" Type="http://schemas.openxmlformats.org/officeDocument/2006/relationships/customXml" Target="../ink/ink685.xml"/><Relationship Id="rId135" Type="http://schemas.openxmlformats.org/officeDocument/2006/relationships/image" Target="../media/image684.png"/><Relationship Id="rId177" Type="http://schemas.openxmlformats.org/officeDocument/2006/relationships/customXml" Target="../ink/ink734.xml"/><Relationship Id="rId342" Type="http://schemas.openxmlformats.org/officeDocument/2006/relationships/customXml" Target="../ink/ink820.xml"/><Relationship Id="rId384" Type="http://schemas.openxmlformats.org/officeDocument/2006/relationships/customXml" Target="../ink/ink841.xml"/><Relationship Id="rId202" Type="http://schemas.openxmlformats.org/officeDocument/2006/relationships/image" Target="../media/image716.png"/><Relationship Id="rId244" Type="http://schemas.openxmlformats.org/officeDocument/2006/relationships/image" Target="../media/image73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1.xml"/><Relationship Id="rId299" Type="http://schemas.openxmlformats.org/officeDocument/2006/relationships/customXml" Target="../ink/ink1025.xml"/><Relationship Id="rId21" Type="http://schemas.openxmlformats.org/officeDocument/2006/relationships/customXml" Target="../ink/ink883.xml"/><Relationship Id="rId63" Type="http://schemas.openxmlformats.org/officeDocument/2006/relationships/customXml" Target="../ink/ink904.xml"/><Relationship Id="rId159" Type="http://schemas.openxmlformats.org/officeDocument/2006/relationships/customXml" Target="../ink/ink952.xml"/><Relationship Id="rId324" Type="http://schemas.openxmlformats.org/officeDocument/2006/relationships/customXml" Target="../ink/ink1038.xml"/><Relationship Id="rId366" Type="http://schemas.openxmlformats.org/officeDocument/2006/relationships/image" Target="../media/image1009.png"/><Relationship Id="rId170" Type="http://schemas.openxmlformats.org/officeDocument/2006/relationships/image" Target="../media/image916.png"/><Relationship Id="rId226" Type="http://schemas.openxmlformats.org/officeDocument/2006/relationships/image" Target="../media/image943.png"/><Relationship Id="rId268" Type="http://schemas.openxmlformats.org/officeDocument/2006/relationships/customXml" Target="../ink/ink1009.xml"/><Relationship Id="rId32" Type="http://schemas.openxmlformats.org/officeDocument/2006/relationships/image" Target="../media/image848.png"/><Relationship Id="rId74" Type="http://schemas.openxmlformats.org/officeDocument/2006/relationships/image" Target="../media/image869.png"/><Relationship Id="rId128" Type="http://schemas.openxmlformats.org/officeDocument/2006/relationships/image" Target="../media/image895.png"/><Relationship Id="rId335" Type="http://schemas.openxmlformats.org/officeDocument/2006/relationships/customXml" Target="../ink/ink1044.xml"/><Relationship Id="rId377" Type="http://schemas.openxmlformats.org/officeDocument/2006/relationships/customXml" Target="../ink/ink1065.xml"/><Relationship Id="rId5" Type="http://schemas.openxmlformats.org/officeDocument/2006/relationships/image" Target="../media/image836.png"/><Relationship Id="rId181" Type="http://schemas.openxmlformats.org/officeDocument/2006/relationships/image" Target="../media/image921.png"/><Relationship Id="rId237" Type="http://schemas.openxmlformats.org/officeDocument/2006/relationships/customXml" Target="../ink/ink992.xml"/><Relationship Id="rId279" Type="http://schemas.openxmlformats.org/officeDocument/2006/relationships/customXml" Target="../ink/ink1015.xml"/><Relationship Id="rId43" Type="http://schemas.openxmlformats.org/officeDocument/2006/relationships/customXml" Target="../ink/ink894.xml"/><Relationship Id="rId139" Type="http://schemas.openxmlformats.org/officeDocument/2006/relationships/customXml" Target="../ink/ink942.xml"/><Relationship Id="rId290" Type="http://schemas.openxmlformats.org/officeDocument/2006/relationships/image" Target="../media/image973.png"/><Relationship Id="rId304" Type="http://schemas.openxmlformats.org/officeDocument/2006/relationships/image" Target="../media/image980.png"/><Relationship Id="rId346" Type="http://schemas.openxmlformats.org/officeDocument/2006/relationships/image" Target="../media/image1000.png"/><Relationship Id="rId85" Type="http://schemas.openxmlformats.org/officeDocument/2006/relationships/customXml" Target="../ink/ink915.xml"/><Relationship Id="rId150" Type="http://schemas.openxmlformats.org/officeDocument/2006/relationships/image" Target="../media/image906.png"/><Relationship Id="rId192" Type="http://schemas.openxmlformats.org/officeDocument/2006/relationships/customXml" Target="../ink/ink969.xml"/><Relationship Id="rId206" Type="http://schemas.openxmlformats.org/officeDocument/2006/relationships/image" Target="../media/image933.png"/><Relationship Id="rId248" Type="http://schemas.openxmlformats.org/officeDocument/2006/relationships/customXml" Target="../ink/ink998.xml"/><Relationship Id="rId12" Type="http://schemas.openxmlformats.org/officeDocument/2006/relationships/customXml" Target="../ink/ink878.xml"/><Relationship Id="rId108" Type="http://schemas.openxmlformats.org/officeDocument/2006/relationships/image" Target="../media/image885.png"/><Relationship Id="rId315" Type="http://schemas.openxmlformats.org/officeDocument/2006/relationships/image" Target="../media/image985.png"/><Relationship Id="rId357" Type="http://schemas.openxmlformats.org/officeDocument/2006/relationships/customXml" Target="../ink/ink1055.xml"/><Relationship Id="rId54" Type="http://schemas.openxmlformats.org/officeDocument/2006/relationships/image" Target="../media/image859.png"/><Relationship Id="rId96" Type="http://schemas.openxmlformats.org/officeDocument/2006/relationships/image" Target="../media/image880.png"/><Relationship Id="rId161" Type="http://schemas.openxmlformats.org/officeDocument/2006/relationships/customXml" Target="../ink/ink953.xml"/><Relationship Id="rId217" Type="http://schemas.openxmlformats.org/officeDocument/2006/relationships/customXml" Target="../ink/ink982.xml"/><Relationship Id="rId259" Type="http://schemas.openxmlformats.org/officeDocument/2006/relationships/customXml" Target="../ink/ink1004.xml"/><Relationship Id="rId23" Type="http://schemas.openxmlformats.org/officeDocument/2006/relationships/customXml" Target="../ink/ink884.xml"/><Relationship Id="rId119" Type="http://schemas.openxmlformats.org/officeDocument/2006/relationships/customXml" Target="../ink/ink932.xml"/><Relationship Id="rId270" Type="http://schemas.openxmlformats.org/officeDocument/2006/relationships/customXml" Target="../ink/ink1010.xml"/><Relationship Id="rId326" Type="http://schemas.openxmlformats.org/officeDocument/2006/relationships/customXml" Target="../ink/ink1039.xml"/><Relationship Id="rId65" Type="http://schemas.openxmlformats.org/officeDocument/2006/relationships/customXml" Target="../ink/ink905.xml"/><Relationship Id="rId130" Type="http://schemas.openxmlformats.org/officeDocument/2006/relationships/image" Target="../media/image896.png"/><Relationship Id="rId368" Type="http://schemas.openxmlformats.org/officeDocument/2006/relationships/image" Target="../media/image1010.png"/><Relationship Id="rId172" Type="http://schemas.openxmlformats.org/officeDocument/2006/relationships/customXml" Target="../ink/ink959.xml"/><Relationship Id="rId228" Type="http://schemas.openxmlformats.org/officeDocument/2006/relationships/image" Target="../media/image944.png"/><Relationship Id="rId281" Type="http://schemas.openxmlformats.org/officeDocument/2006/relationships/customXml" Target="../ink/ink1016.xml"/><Relationship Id="rId337" Type="http://schemas.openxmlformats.org/officeDocument/2006/relationships/customXml" Target="../ink/ink1045.xml"/><Relationship Id="rId34" Type="http://schemas.openxmlformats.org/officeDocument/2006/relationships/image" Target="../media/image849.png"/><Relationship Id="rId76" Type="http://schemas.openxmlformats.org/officeDocument/2006/relationships/image" Target="../media/image870.png"/><Relationship Id="rId141" Type="http://schemas.openxmlformats.org/officeDocument/2006/relationships/customXml" Target="../ink/ink943.xml"/><Relationship Id="rId7" Type="http://schemas.openxmlformats.org/officeDocument/2006/relationships/image" Target="../media/image272.png"/><Relationship Id="rId183" Type="http://schemas.openxmlformats.org/officeDocument/2006/relationships/image" Target="../media/image922.png"/><Relationship Id="rId239" Type="http://schemas.openxmlformats.org/officeDocument/2006/relationships/customXml" Target="../ink/ink993.xml"/><Relationship Id="rId250" Type="http://schemas.openxmlformats.org/officeDocument/2006/relationships/customXml" Target="../ink/ink999.xml"/><Relationship Id="rId292" Type="http://schemas.openxmlformats.org/officeDocument/2006/relationships/image" Target="../media/image974.png"/><Relationship Id="rId306" Type="http://schemas.openxmlformats.org/officeDocument/2006/relationships/image" Target="../media/image981.png"/><Relationship Id="rId45" Type="http://schemas.openxmlformats.org/officeDocument/2006/relationships/customXml" Target="../ink/ink895.xml"/><Relationship Id="rId87" Type="http://schemas.openxmlformats.org/officeDocument/2006/relationships/customXml" Target="../ink/ink916.xml"/><Relationship Id="rId110" Type="http://schemas.openxmlformats.org/officeDocument/2006/relationships/image" Target="../media/image886.png"/><Relationship Id="rId348" Type="http://schemas.openxmlformats.org/officeDocument/2006/relationships/image" Target="../media/image1001.png"/><Relationship Id="rId152" Type="http://schemas.openxmlformats.org/officeDocument/2006/relationships/image" Target="../media/image907.png"/><Relationship Id="rId194" Type="http://schemas.openxmlformats.org/officeDocument/2006/relationships/customXml" Target="../ink/ink970.xml"/><Relationship Id="rId208" Type="http://schemas.openxmlformats.org/officeDocument/2006/relationships/image" Target="../media/image934.png"/><Relationship Id="rId261" Type="http://schemas.openxmlformats.org/officeDocument/2006/relationships/customXml" Target="../ink/ink1005.xml"/><Relationship Id="rId14" Type="http://schemas.openxmlformats.org/officeDocument/2006/relationships/customXml" Target="../ink/ink879.xml"/><Relationship Id="rId56" Type="http://schemas.openxmlformats.org/officeDocument/2006/relationships/image" Target="../media/image860.png"/><Relationship Id="rId317" Type="http://schemas.openxmlformats.org/officeDocument/2006/relationships/image" Target="../media/image986.png"/><Relationship Id="rId359" Type="http://schemas.openxmlformats.org/officeDocument/2006/relationships/customXml" Target="../ink/ink1056.xml"/><Relationship Id="rId98" Type="http://schemas.openxmlformats.org/officeDocument/2006/relationships/image" Target="../media/image7.png"/><Relationship Id="rId121" Type="http://schemas.openxmlformats.org/officeDocument/2006/relationships/customXml" Target="../ink/ink933.xml"/><Relationship Id="rId163" Type="http://schemas.openxmlformats.org/officeDocument/2006/relationships/customXml" Target="../ink/ink954.xml"/><Relationship Id="rId219" Type="http://schemas.openxmlformats.org/officeDocument/2006/relationships/customXml" Target="../ink/ink983.xml"/><Relationship Id="rId370" Type="http://schemas.openxmlformats.org/officeDocument/2006/relationships/image" Target="../media/image1011.png"/><Relationship Id="rId230" Type="http://schemas.openxmlformats.org/officeDocument/2006/relationships/image" Target="../media/image945.png"/><Relationship Id="rId25" Type="http://schemas.openxmlformats.org/officeDocument/2006/relationships/customXml" Target="../ink/ink885.xml"/><Relationship Id="rId67" Type="http://schemas.openxmlformats.org/officeDocument/2006/relationships/customXml" Target="../ink/ink906.xml"/><Relationship Id="rId272" Type="http://schemas.openxmlformats.org/officeDocument/2006/relationships/customXml" Target="../ink/ink1011.xml"/><Relationship Id="rId328" Type="http://schemas.openxmlformats.org/officeDocument/2006/relationships/customXml" Target="../ink/ink1040.xml"/><Relationship Id="rId132" Type="http://schemas.openxmlformats.org/officeDocument/2006/relationships/image" Target="../media/image897.png"/><Relationship Id="rId174" Type="http://schemas.openxmlformats.org/officeDocument/2006/relationships/customXml" Target="../ink/ink960.xml"/><Relationship Id="rId241" Type="http://schemas.openxmlformats.org/officeDocument/2006/relationships/customXml" Target="../ink/ink994.xml"/><Relationship Id="rId36" Type="http://schemas.openxmlformats.org/officeDocument/2006/relationships/image" Target="../media/image850.png"/><Relationship Id="rId283" Type="http://schemas.openxmlformats.org/officeDocument/2006/relationships/customXml" Target="../ink/ink1017.xml"/><Relationship Id="rId339" Type="http://schemas.openxmlformats.org/officeDocument/2006/relationships/customXml" Target="../ink/ink1046.xml"/><Relationship Id="rId78" Type="http://schemas.openxmlformats.org/officeDocument/2006/relationships/image" Target="../media/image871.png"/><Relationship Id="rId101" Type="http://schemas.openxmlformats.org/officeDocument/2006/relationships/customXml" Target="../ink/ink923.xml"/><Relationship Id="rId143" Type="http://schemas.openxmlformats.org/officeDocument/2006/relationships/customXml" Target="../ink/ink944.xml"/><Relationship Id="rId185" Type="http://schemas.openxmlformats.org/officeDocument/2006/relationships/image" Target="../media/image923.png"/><Relationship Id="rId350" Type="http://schemas.openxmlformats.org/officeDocument/2006/relationships/image" Target="../media/image203.png"/><Relationship Id="rId9" Type="http://schemas.openxmlformats.org/officeDocument/2006/relationships/image" Target="../media/image837.png"/><Relationship Id="rId210" Type="http://schemas.openxmlformats.org/officeDocument/2006/relationships/image" Target="../media/image935.png"/><Relationship Id="rId26" Type="http://schemas.openxmlformats.org/officeDocument/2006/relationships/image" Target="../media/image845.png"/><Relationship Id="rId231" Type="http://schemas.openxmlformats.org/officeDocument/2006/relationships/customXml" Target="../ink/ink989.xml"/><Relationship Id="rId252" Type="http://schemas.openxmlformats.org/officeDocument/2006/relationships/customXml" Target="../ink/ink1000.xml"/><Relationship Id="rId273" Type="http://schemas.openxmlformats.org/officeDocument/2006/relationships/image" Target="../media/image965.png"/><Relationship Id="rId294" Type="http://schemas.openxmlformats.org/officeDocument/2006/relationships/image" Target="../media/image975.png"/><Relationship Id="rId308" Type="http://schemas.openxmlformats.org/officeDocument/2006/relationships/image" Target="../media/image982.png"/><Relationship Id="rId329" Type="http://schemas.openxmlformats.org/officeDocument/2006/relationships/customXml" Target="../ink/ink1041.xml"/><Relationship Id="rId47" Type="http://schemas.openxmlformats.org/officeDocument/2006/relationships/customXml" Target="../ink/ink896.xml"/><Relationship Id="rId68" Type="http://schemas.openxmlformats.org/officeDocument/2006/relationships/image" Target="../media/image866.png"/><Relationship Id="rId89" Type="http://schemas.openxmlformats.org/officeDocument/2006/relationships/customXml" Target="../ink/ink917.xml"/><Relationship Id="rId112" Type="http://schemas.openxmlformats.org/officeDocument/2006/relationships/image" Target="../media/image887.png"/><Relationship Id="rId133" Type="http://schemas.openxmlformats.org/officeDocument/2006/relationships/customXml" Target="../ink/ink939.xml"/><Relationship Id="rId154" Type="http://schemas.openxmlformats.org/officeDocument/2006/relationships/image" Target="../media/image908.png"/><Relationship Id="rId175" Type="http://schemas.openxmlformats.org/officeDocument/2006/relationships/image" Target="../media/image918.png"/><Relationship Id="rId340" Type="http://schemas.openxmlformats.org/officeDocument/2006/relationships/image" Target="../media/image997.png"/><Relationship Id="rId361" Type="http://schemas.openxmlformats.org/officeDocument/2006/relationships/customXml" Target="../ink/ink1057.xml"/><Relationship Id="rId196" Type="http://schemas.openxmlformats.org/officeDocument/2006/relationships/customXml" Target="../ink/ink971.xml"/><Relationship Id="rId200" Type="http://schemas.openxmlformats.org/officeDocument/2006/relationships/image" Target="../media/image930.png"/><Relationship Id="rId16" Type="http://schemas.openxmlformats.org/officeDocument/2006/relationships/customXml" Target="../ink/ink880.xml"/><Relationship Id="rId221" Type="http://schemas.openxmlformats.org/officeDocument/2006/relationships/customXml" Target="../ink/ink984.xml"/><Relationship Id="rId242" Type="http://schemas.openxmlformats.org/officeDocument/2006/relationships/image" Target="../media/image951.png"/><Relationship Id="rId263" Type="http://schemas.openxmlformats.org/officeDocument/2006/relationships/customXml" Target="../ink/ink1006.xml"/><Relationship Id="rId284" Type="http://schemas.openxmlformats.org/officeDocument/2006/relationships/image" Target="../media/image970.png"/><Relationship Id="rId319" Type="http://schemas.openxmlformats.org/officeDocument/2006/relationships/image" Target="../media/image987.png"/><Relationship Id="rId37" Type="http://schemas.openxmlformats.org/officeDocument/2006/relationships/customXml" Target="../ink/ink891.xml"/><Relationship Id="rId58" Type="http://schemas.openxmlformats.org/officeDocument/2006/relationships/image" Target="../media/image861.png"/><Relationship Id="rId79" Type="http://schemas.openxmlformats.org/officeDocument/2006/relationships/customXml" Target="../ink/ink912.xml"/><Relationship Id="rId102" Type="http://schemas.openxmlformats.org/officeDocument/2006/relationships/image" Target="../media/image882.png"/><Relationship Id="rId123" Type="http://schemas.openxmlformats.org/officeDocument/2006/relationships/customXml" Target="../ink/ink934.xml"/><Relationship Id="rId144" Type="http://schemas.openxmlformats.org/officeDocument/2006/relationships/image" Target="../media/image903.png"/><Relationship Id="rId330" Type="http://schemas.openxmlformats.org/officeDocument/2006/relationships/image" Target="../media/image992.png"/><Relationship Id="rId90" Type="http://schemas.openxmlformats.org/officeDocument/2006/relationships/image" Target="../media/image877.png"/><Relationship Id="rId165" Type="http://schemas.openxmlformats.org/officeDocument/2006/relationships/customXml" Target="../ink/ink955.xml"/><Relationship Id="rId186" Type="http://schemas.openxmlformats.org/officeDocument/2006/relationships/customXml" Target="../ink/ink966.xml"/><Relationship Id="rId351" Type="http://schemas.openxmlformats.org/officeDocument/2006/relationships/customXml" Target="../ink/ink1052.xml"/><Relationship Id="rId372" Type="http://schemas.openxmlformats.org/officeDocument/2006/relationships/image" Target="../media/image1012.png"/><Relationship Id="rId211" Type="http://schemas.openxmlformats.org/officeDocument/2006/relationships/customXml" Target="../ink/ink979.xml"/><Relationship Id="rId232" Type="http://schemas.openxmlformats.org/officeDocument/2006/relationships/image" Target="../media/image946.png"/><Relationship Id="rId253" Type="http://schemas.openxmlformats.org/officeDocument/2006/relationships/image" Target="../media/image956.png"/><Relationship Id="rId274" Type="http://schemas.openxmlformats.org/officeDocument/2006/relationships/customXml" Target="../ink/ink1012.xml"/><Relationship Id="rId295" Type="http://schemas.openxmlformats.org/officeDocument/2006/relationships/customXml" Target="../ink/ink1023.xml"/><Relationship Id="rId309" Type="http://schemas.openxmlformats.org/officeDocument/2006/relationships/customXml" Target="../ink/ink1030.xml"/><Relationship Id="rId27" Type="http://schemas.openxmlformats.org/officeDocument/2006/relationships/customXml" Target="../ink/ink886.xml"/><Relationship Id="rId48" Type="http://schemas.openxmlformats.org/officeDocument/2006/relationships/image" Target="../media/image856.png"/><Relationship Id="rId69" Type="http://schemas.openxmlformats.org/officeDocument/2006/relationships/customXml" Target="../ink/ink907.xml"/><Relationship Id="rId113" Type="http://schemas.openxmlformats.org/officeDocument/2006/relationships/customXml" Target="../ink/ink929.xml"/><Relationship Id="rId134" Type="http://schemas.openxmlformats.org/officeDocument/2006/relationships/image" Target="../media/image898.png"/><Relationship Id="rId320" Type="http://schemas.openxmlformats.org/officeDocument/2006/relationships/customXml" Target="../ink/ink1036.xml"/><Relationship Id="rId80" Type="http://schemas.openxmlformats.org/officeDocument/2006/relationships/image" Target="../media/image872.png"/><Relationship Id="rId155" Type="http://schemas.openxmlformats.org/officeDocument/2006/relationships/customXml" Target="../ink/ink950.xml"/><Relationship Id="rId176" Type="http://schemas.openxmlformats.org/officeDocument/2006/relationships/customXml" Target="../ink/ink961.xml"/><Relationship Id="rId197" Type="http://schemas.openxmlformats.org/officeDocument/2006/relationships/customXml" Target="../ink/ink972.xml"/><Relationship Id="rId341" Type="http://schemas.openxmlformats.org/officeDocument/2006/relationships/customXml" Target="../ink/ink1047.xml"/><Relationship Id="rId362" Type="http://schemas.openxmlformats.org/officeDocument/2006/relationships/image" Target="../media/image1007.png"/><Relationship Id="rId201" Type="http://schemas.openxmlformats.org/officeDocument/2006/relationships/customXml" Target="../ink/ink974.xml"/><Relationship Id="rId222" Type="http://schemas.openxmlformats.org/officeDocument/2006/relationships/image" Target="../media/image941.png"/><Relationship Id="rId243" Type="http://schemas.openxmlformats.org/officeDocument/2006/relationships/customXml" Target="../ink/ink995.xml"/><Relationship Id="rId264" Type="http://schemas.openxmlformats.org/officeDocument/2006/relationships/image" Target="../media/image961.png"/><Relationship Id="rId285" Type="http://schemas.openxmlformats.org/officeDocument/2006/relationships/customXml" Target="../ink/ink1018.xml"/><Relationship Id="rId17" Type="http://schemas.openxmlformats.org/officeDocument/2006/relationships/customXml" Target="../ink/ink881.xml"/><Relationship Id="rId38" Type="http://schemas.openxmlformats.org/officeDocument/2006/relationships/image" Target="../media/image851.png"/><Relationship Id="rId59" Type="http://schemas.openxmlformats.org/officeDocument/2006/relationships/customXml" Target="../ink/ink902.xml"/><Relationship Id="rId103" Type="http://schemas.openxmlformats.org/officeDocument/2006/relationships/customXml" Target="../ink/ink924.xml"/><Relationship Id="rId124" Type="http://schemas.openxmlformats.org/officeDocument/2006/relationships/image" Target="../media/image893.png"/><Relationship Id="rId310" Type="http://schemas.openxmlformats.org/officeDocument/2006/relationships/customXml" Target="../ink/ink1031.xml"/><Relationship Id="rId70" Type="http://schemas.openxmlformats.org/officeDocument/2006/relationships/image" Target="../media/image867.png"/><Relationship Id="rId91" Type="http://schemas.openxmlformats.org/officeDocument/2006/relationships/customXml" Target="../ink/ink918.xml"/><Relationship Id="rId145" Type="http://schemas.openxmlformats.org/officeDocument/2006/relationships/customXml" Target="../ink/ink945.xml"/><Relationship Id="rId166" Type="http://schemas.openxmlformats.org/officeDocument/2006/relationships/image" Target="../media/image914.png"/><Relationship Id="rId187" Type="http://schemas.openxmlformats.org/officeDocument/2006/relationships/image" Target="../media/image924.png"/><Relationship Id="rId331" Type="http://schemas.openxmlformats.org/officeDocument/2006/relationships/customXml" Target="../ink/ink1042.xml"/><Relationship Id="rId352" Type="http://schemas.openxmlformats.org/officeDocument/2006/relationships/image" Target="../media/image1002.png"/><Relationship Id="rId373" Type="http://schemas.openxmlformats.org/officeDocument/2006/relationships/customXml" Target="../ink/ink106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36.png"/><Relationship Id="rId233" Type="http://schemas.openxmlformats.org/officeDocument/2006/relationships/customXml" Target="../ink/ink990.xml"/><Relationship Id="rId254" Type="http://schemas.openxmlformats.org/officeDocument/2006/relationships/customXml" Target="../ink/ink1001.xml"/><Relationship Id="rId28" Type="http://schemas.openxmlformats.org/officeDocument/2006/relationships/image" Target="../media/image846.png"/><Relationship Id="rId49" Type="http://schemas.openxmlformats.org/officeDocument/2006/relationships/customXml" Target="../ink/ink897.xml"/><Relationship Id="rId114" Type="http://schemas.openxmlformats.org/officeDocument/2006/relationships/image" Target="../media/image888.png"/><Relationship Id="rId275" Type="http://schemas.openxmlformats.org/officeDocument/2006/relationships/image" Target="../media/image966.png"/><Relationship Id="rId296" Type="http://schemas.openxmlformats.org/officeDocument/2006/relationships/image" Target="../media/image976.png"/><Relationship Id="rId300" Type="http://schemas.openxmlformats.org/officeDocument/2006/relationships/image" Target="../media/image978.png"/><Relationship Id="rId60" Type="http://schemas.openxmlformats.org/officeDocument/2006/relationships/image" Target="../media/image862.png"/><Relationship Id="rId81" Type="http://schemas.openxmlformats.org/officeDocument/2006/relationships/customXml" Target="../ink/ink913.xml"/><Relationship Id="rId135" Type="http://schemas.openxmlformats.org/officeDocument/2006/relationships/customXml" Target="../ink/ink940.xml"/><Relationship Id="rId156" Type="http://schemas.openxmlformats.org/officeDocument/2006/relationships/image" Target="../media/image909.png"/><Relationship Id="rId177" Type="http://schemas.openxmlformats.org/officeDocument/2006/relationships/image" Target="../media/image919.png"/><Relationship Id="rId198" Type="http://schemas.openxmlformats.org/officeDocument/2006/relationships/image" Target="../media/image929.png"/><Relationship Id="rId321" Type="http://schemas.openxmlformats.org/officeDocument/2006/relationships/image" Target="../media/image988.png"/><Relationship Id="rId342" Type="http://schemas.openxmlformats.org/officeDocument/2006/relationships/image" Target="../media/image998.png"/><Relationship Id="rId363" Type="http://schemas.openxmlformats.org/officeDocument/2006/relationships/customXml" Target="../ink/ink1058.xml"/><Relationship Id="rId202" Type="http://schemas.openxmlformats.org/officeDocument/2006/relationships/image" Target="../media/image931.png"/><Relationship Id="rId223" Type="http://schemas.openxmlformats.org/officeDocument/2006/relationships/customXml" Target="../ink/ink985.xml"/><Relationship Id="rId244" Type="http://schemas.openxmlformats.org/officeDocument/2006/relationships/image" Target="../media/image952.png"/><Relationship Id="rId18" Type="http://schemas.openxmlformats.org/officeDocument/2006/relationships/image" Target="../media/image841.png"/><Relationship Id="rId39" Type="http://schemas.openxmlformats.org/officeDocument/2006/relationships/customXml" Target="../ink/ink892.xml"/><Relationship Id="rId265" Type="http://schemas.openxmlformats.org/officeDocument/2006/relationships/customXml" Target="../ink/ink1007.xml"/><Relationship Id="rId286" Type="http://schemas.openxmlformats.org/officeDocument/2006/relationships/image" Target="../media/image971.png"/><Relationship Id="rId50" Type="http://schemas.openxmlformats.org/officeDocument/2006/relationships/image" Target="../media/image857.png"/><Relationship Id="rId104" Type="http://schemas.openxmlformats.org/officeDocument/2006/relationships/image" Target="../media/image883.png"/><Relationship Id="rId125" Type="http://schemas.openxmlformats.org/officeDocument/2006/relationships/customXml" Target="../ink/ink935.xml"/><Relationship Id="rId146" Type="http://schemas.openxmlformats.org/officeDocument/2006/relationships/image" Target="../media/image904.png"/><Relationship Id="rId167" Type="http://schemas.openxmlformats.org/officeDocument/2006/relationships/customXml" Target="../ink/ink956.xml"/><Relationship Id="rId188" Type="http://schemas.openxmlformats.org/officeDocument/2006/relationships/customXml" Target="../ink/ink967.xml"/><Relationship Id="rId311" Type="http://schemas.openxmlformats.org/officeDocument/2006/relationships/image" Target="../media/image983.png"/><Relationship Id="rId332" Type="http://schemas.openxmlformats.org/officeDocument/2006/relationships/image" Target="../media/image993.png"/><Relationship Id="rId353" Type="http://schemas.openxmlformats.org/officeDocument/2006/relationships/customXml" Target="../ink/ink1053.xml"/><Relationship Id="rId374" Type="http://schemas.openxmlformats.org/officeDocument/2006/relationships/image" Target="../media/image1013.png"/><Relationship Id="rId71" Type="http://schemas.openxmlformats.org/officeDocument/2006/relationships/customXml" Target="../ink/ink908.xml"/><Relationship Id="rId92" Type="http://schemas.openxmlformats.org/officeDocument/2006/relationships/image" Target="../media/image878.png"/><Relationship Id="rId213" Type="http://schemas.openxmlformats.org/officeDocument/2006/relationships/customXml" Target="../ink/ink980.xml"/><Relationship Id="rId234" Type="http://schemas.openxmlformats.org/officeDocument/2006/relationships/image" Target="../media/image947.png"/><Relationship Id="rId2" Type="http://schemas.openxmlformats.org/officeDocument/2006/relationships/customXml" Target="../ink/ink873.xml"/><Relationship Id="rId29" Type="http://schemas.openxmlformats.org/officeDocument/2006/relationships/customXml" Target="../ink/ink887.xml"/><Relationship Id="rId255" Type="http://schemas.openxmlformats.org/officeDocument/2006/relationships/customXml" Target="../ink/ink1002.xml"/><Relationship Id="rId276" Type="http://schemas.openxmlformats.org/officeDocument/2006/relationships/customXml" Target="../ink/ink1013.xml"/><Relationship Id="rId297" Type="http://schemas.openxmlformats.org/officeDocument/2006/relationships/customXml" Target="../ink/ink1024.xml"/><Relationship Id="rId40" Type="http://schemas.openxmlformats.org/officeDocument/2006/relationships/image" Target="../media/image852.png"/><Relationship Id="rId115" Type="http://schemas.openxmlformats.org/officeDocument/2006/relationships/customXml" Target="../ink/ink930.xml"/><Relationship Id="rId136" Type="http://schemas.openxmlformats.org/officeDocument/2006/relationships/image" Target="../media/image899.png"/><Relationship Id="rId157" Type="http://schemas.openxmlformats.org/officeDocument/2006/relationships/customXml" Target="../ink/ink951.xml"/><Relationship Id="rId178" Type="http://schemas.openxmlformats.org/officeDocument/2006/relationships/customXml" Target="../ink/ink962.xml"/><Relationship Id="rId301" Type="http://schemas.openxmlformats.org/officeDocument/2006/relationships/customXml" Target="../ink/ink1026.xml"/><Relationship Id="rId322" Type="http://schemas.openxmlformats.org/officeDocument/2006/relationships/customXml" Target="../ink/ink1037.xml"/><Relationship Id="rId343" Type="http://schemas.openxmlformats.org/officeDocument/2006/relationships/customXml" Target="../ink/ink1048.xml"/><Relationship Id="rId364" Type="http://schemas.openxmlformats.org/officeDocument/2006/relationships/image" Target="../media/image1008.png"/><Relationship Id="rId61" Type="http://schemas.openxmlformats.org/officeDocument/2006/relationships/customXml" Target="../ink/ink903.xml"/><Relationship Id="rId82" Type="http://schemas.openxmlformats.org/officeDocument/2006/relationships/image" Target="../media/image873.png"/><Relationship Id="rId199" Type="http://schemas.openxmlformats.org/officeDocument/2006/relationships/customXml" Target="../ink/ink973.xml"/><Relationship Id="rId203" Type="http://schemas.openxmlformats.org/officeDocument/2006/relationships/customXml" Target="../ink/ink975.xml"/><Relationship Id="rId19" Type="http://schemas.openxmlformats.org/officeDocument/2006/relationships/customXml" Target="../ink/ink882.xml"/><Relationship Id="rId224" Type="http://schemas.openxmlformats.org/officeDocument/2006/relationships/image" Target="../media/image942.png"/><Relationship Id="rId245" Type="http://schemas.openxmlformats.org/officeDocument/2006/relationships/customXml" Target="../ink/ink996.xml"/><Relationship Id="rId266" Type="http://schemas.openxmlformats.org/officeDocument/2006/relationships/customXml" Target="../ink/ink1008.xml"/><Relationship Id="rId287" Type="http://schemas.openxmlformats.org/officeDocument/2006/relationships/customXml" Target="../ink/ink1019.xml"/><Relationship Id="rId30" Type="http://schemas.openxmlformats.org/officeDocument/2006/relationships/image" Target="../media/image847.png"/><Relationship Id="rId105" Type="http://schemas.openxmlformats.org/officeDocument/2006/relationships/customXml" Target="../ink/ink925.xml"/><Relationship Id="rId126" Type="http://schemas.openxmlformats.org/officeDocument/2006/relationships/image" Target="../media/image894.png"/><Relationship Id="rId147" Type="http://schemas.openxmlformats.org/officeDocument/2006/relationships/customXml" Target="../ink/ink946.xml"/><Relationship Id="rId168" Type="http://schemas.openxmlformats.org/officeDocument/2006/relationships/image" Target="../media/image915.png"/><Relationship Id="rId312" Type="http://schemas.openxmlformats.org/officeDocument/2006/relationships/customXml" Target="../ink/ink1032.xml"/><Relationship Id="rId333" Type="http://schemas.openxmlformats.org/officeDocument/2006/relationships/customXml" Target="../ink/ink1043.xml"/><Relationship Id="rId354" Type="http://schemas.openxmlformats.org/officeDocument/2006/relationships/image" Target="../media/image1003.png"/><Relationship Id="rId51" Type="http://schemas.openxmlformats.org/officeDocument/2006/relationships/customXml" Target="../ink/ink898.xml"/><Relationship Id="rId72" Type="http://schemas.openxmlformats.org/officeDocument/2006/relationships/image" Target="../media/image868.png"/><Relationship Id="rId93" Type="http://schemas.openxmlformats.org/officeDocument/2006/relationships/customXml" Target="../ink/ink919.xml"/><Relationship Id="rId189" Type="http://schemas.openxmlformats.org/officeDocument/2006/relationships/image" Target="../media/image925.png"/><Relationship Id="rId375" Type="http://schemas.openxmlformats.org/officeDocument/2006/relationships/customXml" Target="../ink/ink1064.xml"/><Relationship Id="rId3" Type="http://schemas.openxmlformats.org/officeDocument/2006/relationships/image" Target="../media/image835.png"/><Relationship Id="rId214" Type="http://schemas.openxmlformats.org/officeDocument/2006/relationships/image" Target="../media/image937.png"/><Relationship Id="rId235" Type="http://schemas.openxmlformats.org/officeDocument/2006/relationships/customXml" Target="../ink/ink991.xml"/><Relationship Id="rId256" Type="http://schemas.openxmlformats.org/officeDocument/2006/relationships/image" Target="../media/image957.png"/><Relationship Id="rId277" Type="http://schemas.openxmlformats.org/officeDocument/2006/relationships/image" Target="../media/image967.png"/><Relationship Id="rId298" Type="http://schemas.openxmlformats.org/officeDocument/2006/relationships/image" Target="../media/image977.png"/><Relationship Id="rId116" Type="http://schemas.openxmlformats.org/officeDocument/2006/relationships/image" Target="../media/image889.png"/><Relationship Id="rId137" Type="http://schemas.openxmlformats.org/officeDocument/2006/relationships/customXml" Target="../ink/ink941.xml"/><Relationship Id="rId158" Type="http://schemas.openxmlformats.org/officeDocument/2006/relationships/image" Target="../media/image910.png"/><Relationship Id="rId302" Type="http://schemas.openxmlformats.org/officeDocument/2006/relationships/image" Target="../media/image979.png"/><Relationship Id="rId323" Type="http://schemas.openxmlformats.org/officeDocument/2006/relationships/image" Target="../media/image989.png"/><Relationship Id="rId344" Type="http://schemas.openxmlformats.org/officeDocument/2006/relationships/image" Target="../media/image999.png"/><Relationship Id="rId20" Type="http://schemas.openxmlformats.org/officeDocument/2006/relationships/image" Target="../media/image842.png"/><Relationship Id="rId41" Type="http://schemas.openxmlformats.org/officeDocument/2006/relationships/customXml" Target="../ink/ink893.xml"/><Relationship Id="rId62" Type="http://schemas.openxmlformats.org/officeDocument/2006/relationships/image" Target="../media/image863.png"/><Relationship Id="rId83" Type="http://schemas.openxmlformats.org/officeDocument/2006/relationships/customXml" Target="../ink/ink914.xml"/><Relationship Id="rId179" Type="http://schemas.openxmlformats.org/officeDocument/2006/relationships/image" Target="../media/image920.png"/><Relationship Id="rId365" Type="http://schemas.openxmlformats.org/officeDocument/2006/relationships/customXml" Target="../ink/ink1059.xml"/><Relationship Id="rId190" Type="http://schemas.openxmlformats.org/officeDocument/2006/relationships/customXml" Target="../ink/ink968.xml"/><Relationship Id="rId204" Type="http://schemas.openxmlformats.org/officeDocument/2006/relationships/image" Target="../media/image932.png"/><Relationship Id="rId225" Type="http://schemas.openxmlformats.org/officeDocument/2006/relationships/customXml" Target="../ink/ink986.xml"/><Relationship Id="rId246" Type="http://schemas.openxmlformats.org/officeDocument/2006/relationships/customXml" Target="../ink/ink997.xml"/><Relationship Id="rId267" Type="http://schemas.openxmlformats.org/officeDocument/2006/relationships/image" Target="../media/image962.png"/><Relationship Id="rId288" Type="http://schemas.openxmlformats.org/officeDocument/2006/relationships/image" Target="../media/image972.png"/><Relationship Id="rId106" Type="http://schemas.openxmlformats.org/officeDocument/2006/relationships/image" Target="../media/image884.png"/><Relationship Id="rId127" Type="http://schemas.openxmlformats.org/officeDocument/2006/relationships/customXml" Target="../ink/ink936.xml"/><Relationship Id="rId313" Type="http://schemas.openxmlformats.org/officeDocument/2006/relationships/image" Target="../media/image984.png"/><Relationship Id="rId10" Type="http://schemas.openxmlformats.org/officeDocument/2006/relationships/customXml" Target="../ink/ink877.xml"/><Relationship Id="rId31" Type="http://schemas.openxmlformats.org/officeDocument/2006/relationships/customXml" Target="../ink/ink888.xml"/><Relationship Id="rId52" Type="http://schemas.openxmlformats.org/officeDocument/2006/relationships/image" Target="../media/image858.png"/><Relationship Id="rId73" Type="http://schemas.openxmlformats.org/officeDocument/2006/relationships/customXml" Target="../ink/ink909.xml"/><Relationship Id="rId94" Type="http://schemas.openxmlformats.org/officeDocument/2006/relationships/image" Target="../media/image879.png"/><Relationship Id="rId148" Type="http://schemas.openxmlformats.org/officeDocument/2006/relationships/image" Target="../media/image905.png"/><Relationship Id="rId169" Type="http://schemas.openxmlformats.org/officeDocument/2006/relationships/customXml" Target="../ink/ink957.xml"/><Relationship Id="rId334" Type="http://schemas.openxmlformats.org/officeDocument/2006/relationships/image" Target="../media/image994.png"/><Relationship Id="rId355" Type="http://schemas.openxmlformats.org/officeDocument/2006/relationships/customXml" Target="../ink/ink1054.xml"/><Relationship Id="rId376" Type="http://schemas.openxmlformats.org/officeDocument/2006/relationships/image" Target="../media/image1014.png"/><Relationship Id="rId4" Type="http://schemas.openxmlformats.org/officeDocument/2006/relationships/customXml" Target="../ink/ink874.xml"/><Relationship Id="rId180" Type="http://schemas.openxmlformats.org/officeDocument/2006/relationships/customXml" Target="../ink/ink963.xml"/><Relationship Id="rId215" Type="http://schemas.openxmlformats.org/officeDocument/2006/relationships/customXml" Target="../ink/ink981.xml"/><Relationship Id="rId236" Type="http://schemas.openxmlformats.org/officeDocument/2006/relationships/image" Target="../media/image948.png"/><Relationship Id="rId257" Type="http://schemas.openxmlformats.org/officeDocument/2006/relationships/customXml" Target="../ink/ink1003.xml"/><Relationship Id="rId278" Type="http://schemas.openxmlformats.org/officeDocument/2006/relationships/customXml" Target="../ink/ink1014.xml"/><Relationship Id="rId303" Type="http://schemas.openxmlformats.org/officeDocument/2006/relationships/customXml" Target="../ink/ink1027.xml"/><Relationship Id="rId42" Type="http://schemas.openxmlformats.org/officeDocument/2006/relationships/image" Target="../media/image853.png"/><Relationship Id="rId84" Type="http://schemas.openxmlformats.org/officeDocument/2006/relationships/image" Target="../media/image874.png"/><Relationship Id="rId138" Type="http://schemas.openxmlformats.org/officeDocument/2006/relationships/image" Target="../media/image900.png"/><Relationship Id="rId345" Type="http://schemas.openxmlformats.org/officeDocument/2006/relationships/customXml" Target="../ink/ink1049.xml"/><Relationship Id="rId191" Type="http://schemas.openxmlformats.org/officeDocument/2006/relationships/image" Target="../media/image926.png"/><Relationship Id="rId205" Type="http://schemas.openxmlformats.org/officeDocument/2006/relationships/customXml" Target="../ink/ink976.xml"/><Relationship Id="rId247" Type="http://schemas.openxmlformats.org/officeDocument/2006/relationships/image" Target="../media/image953.png"/><Relationship Id="rId107" Type="http://schemas.openxmlformats.org/officeDocument/2006/relationships/customXml" Target="../ink/ink926.xml"/><Relationship Id="rId289" Type="http://schemas.openxmlformats.org/officeDocument/2006/relationships/customXml" Target="../ink/ink1020.xml"/><Relationship Id="rId11" Type="http://schemas.openxmlformats.org/officeDocument/2006/relationships/image" Target="../media/image838.png"/><Relationship Id="rId53" Type="http://schemas.openxmlformats.org/officeDocument/2006/relationships/customXml" Target="../ink/ink899.xml"/><Relationship Id="rId149" Type="http://schemas.openxmlformats.org/officeDocument/2006/relationships/customXml" Target="../ink/ink947.xml"/><Relationship Id="rId314" Type="http://schemas.openxmlformats.org/officeDocument/2006/relationships/customXml" Target="../ink/ink1033.xml"/><Relationship Id="rId356" Type="http://schemas.openxmlformats.org/officeDocument/2006/relationships/image" Target="../media/image1004.png"/><Relationship Id="rId95" Type="http://schemas.openxmlformats.org/officeDocument/2006/relationships/customXml" Target="../ink/ink920.xml"/><Relationship Id="rId160" Type="http://schemas.openxmlformats.org/officeDocument/2006/relationships/image" Target="../media/image911.png"/><Relationship Id="rId216" Type="http://schemas.openxmlformats.org/officeDocument/2006/relationships/image" Target="../media/image938.png"/><Relationship Id="rId258" Type="http://schemas.openxmlformats.org/officeDocument/2006/relationships/image" Target="../media/image958.png"/><Relationship Id="rId22" Type="http://schemas.openxmlformats.org/officeDocument/2006/relationships/image" Target="../media/image843.png"/><Relationship Id="rId64" Type="http://schemas.openxmlformats.org/officeDocument/2006/relationships/image" Target="../media/image864.png"/><Relationship Id="rId118" Type="http://schemas.openxmlformats.org/officeDocument/2006/relationships/image" Target="../media/image890.png"/><Relationship Id="rId325" Type="http://schemas.openxmlformats.org/officeDocument/2006/relationships/image" Target="../media/image990.png"/><Relationship Id="rId367" Type="http://schemas.openxmlformats.org/officeDocument/2006/relationships/customXml" Target="../ink/ink1060.xml"/><Relationship Id="rId171" Type="http://schemas.openxmlformats.org/officeDocument/2006/relationships/customXml" Target="../ink/ink958.xml"/><Relationship Id="rId227" Type="http://schemas.openxmlformats.org/officeDocument/2006/relationships/customXml" Target="../ink/ink987.xml"/><Relationship Id="rId269" Type="http://schemas.openxmlformats.org/officeDocument/2006/relationships/image" Target="../media/image963.png"/><Relationship Id="rId33" Type="http://schemas.openxmlformats.org/officeDocument/2006/relationships/customXml" Target="../ink/ink889.xml"/><Relationship Id="rId129" Type="http://schemas.openxmlformats.org/officeDocument/2006/relationships/customXml" Target="../ink/ink937.xml"/><Relationship Id="rId280" Type="http://schemas.openxmlformats.org/officeDocument/2006/relationships/image" Target="../media/image968.png"/><Relationship Id="rId336" Type="http://schemas.openxmlformats.org/officeDocument/2006/relationships/image" Target="../media/image995.png"/><Relationship Id="rId75" Type="http://schemas.openxmlformats.org/officeDocument/2006/relationships/customXml" Target="../ink/ink910.xml"/><Relationship Id="rId140" Type="http://schemas.openxmlformats.org/officeDocument/2006/relationships/image" Target="../media/image901.png"/><Relationship Id="rId182" Type="http://schemas.openxmlformats.org/officeDocument/2006/relationships/customXml" Target="../ink/ink964.xml"/><Relationship Id="rId378" Type="http://schemas.openxmlformats.org/officeDocument/2006/relationships/image" Target="../media/image1015.png"/><Relationship Id="rId6" Type="http://schemas.openxmlformats.org/officeDocument/2006/relationships/customXml" Target="../ink/ink875.xml"/><Relationship Id="rId238" Type="http://schemas.openxmlformats.org/officeDocument/2006/relationships/image" Target="../media/image949.png"/><Relationship Id="rId291" Type="http://schemas.openxmlformats.org/officeDocument/2006/relationships/customXml" Target="../ink/ink1021.xml"/><Relationship Id="rId305" Type="http://schemas.openxmlformats.org/officeDocument/2006/relationships/customXml" Target="../ink/ink1028.xml"/><Relationship Id="rId347" Type="http://schemas.openxmlformats.org/officeDocument/2006/relationships/customXml" Target="../ink/ink1050.xml"/><Relationship Id="rId44" Type="http://schemas.openxmlformats.org/officeDocument/2006/relationships/image" Target="../media/image854.png"/><Relationship Id="rId86" Type="http://schemas.openxmlformats.org/officeDocument/2006/relationships/image" Target="../media/image875.png"/><Relationship Id="rId151" Type="http://schemas.openxmlformats.org/officeDocument/2006/relationships/customXml" Target="../ink/ink948.xml"/><Relationship Id="rId193" Type="http://schemas.openxmlformats.org/officeDocument/2006/relationships/image" Target="../media/image927.png"/><Relationship Id="rId207" Type="http://schemas.openxmlformats.org/officeDocument/2006/relationships/customXml" Target="../ink/ink977.xml"/><Relationship Id="rId249" Type="http://schemas.openxmlformats.org/officeDocument/2006/relationships/image" Target="../media/image954.png"/><Relationship Id="rId13" Type="http://schemas.openxmlformats.org/officeDocument/2006/relationships/image" Target="../media/image839.png"/><Relationship Id="rId109" Type="http://schemas.openxmlformats.org/officeDocument/2006/relationships/customXml" Target="../ink/ink927.xml"/><Relationship Id="rId260" Type="http://schemas.openxmlformats.org/officeDocument/2006/relationships/image" Target="../media/image959.png"/><Relationship Id="rId316" Type="http://schemas.openxmlformats.org/officeDocument/2006/relationships/customXml" Target="../ink/ink1034.xml"/><Relationship Id="rId55" Type="http://schemas.openxmlformats.org/officeDocument/2006/relationships/customXml" Target="../ink/ink900.xml"/><Relationship Id="rId97" Type="http://schemas.openxmlformats.org/officeDocument/2006/relationships/customXml" Target="../ink/ink921.xml"/><Relationship Id="rId120" Type="http://schemas.openxmlformats.org/officeDocument/2006/relationships/image" Target="../media/image891.png"/><Relationship Id="rId358" Type="http://schemas.openxmlformats.org/officeDocument/2006/relationships/image" Target="../media/image1005.png"/><Relationship Id="rId162" Type="http://schemas.openxmlformats.org/officeDocument/2006/relationships/image" Target="../media/image912.png"/><Relationship Id="rId218" Type="http://schemas.openxmlformats.org/officeDocument/2006/relationships/image" Target="../media/image939.png"/><Relationship Id="rId271" Type="http://schemas.openxmlformats.org/officeDocument/2006/relationships/image" Target="../media/image964.png"/><Relationship Id="rId24" Type="http://schemas.openxmlformats.org/officeDocument/2006/relationships/image" Target="../media/image844.png"/><Relationship Id="rId66" Type="http://schemas.openxmlformats.org/officeDocument/2006/relationships/image" Target="../media/image865.png"/><Relationship Id="rId131" Type="http://schemas.openxmlformats.org/officeDocument/2006/relationships/customXml" Target="../ink/ink938.xml"/><Relationship Id="rId327" Type="http://schemas.openxmlformats.org/officeDocument/2006/relationships/image" Target="../media/image991.png"/><Relationship Id="rId369" Type="http://schemas.openxmlformats.org/officeDocument/2006/relationships/customXml" Target="../ink/ink1061.xml"/><Relationship Id="rId173" Type="http://schemas.openxmlformats.org/officeDocument/2006/relationships/image" Target="../media/image917.png"/><Relationship Id="rId229" Type="http://schemas.openxmlformats.org/officeDocument/2006/relationships/customXml" Target="../ink/ink988.xml"/><Relationship Id="rId240" Type="http://schemas.openxmlformats.org/officeDocument/2006/relationships/image" Target="../media/image950.png"/><Relationship Id="rId35" Type="http://schemas.openxmlformats.org/officeDocument/2006/relationships/customXml" Target="../ink/ink890.xml"/><Relationship Id="rId77" Type="http://schemas.openxmlformats.org/officeDocument/2006/relationships/customXml" Target="../ink/ink911.xml"/><Relationship Id="rId100" Type="http://schemas.openxmlformats.org/officeDocument/2006/relationships/image" Target="../media/image881.png"/><Relationship Id="rId282" Type="http://schemas.openxmlformats.org/officeDocument/2006/relationships/image" Target="../media/image969.png"/><Relationship Id="rId338" Type="http://schemas.openxmlformats.org/officeDocument/2006/relationships/image" Target="../media/image996.png"/><Relationship Id="rId8" Type="http://schemas.openxmlformats.org/officeDocument/2006/relationships/customXml" Target="../ink/ink876.xml"/><Relationship Id="rId142" Type="http://schemas.openxmlformats.org/officeDocument/2006/relationships/image" Target="../media/image902.png"/><Relationship Id="rId184" Type="http://schemas.openxmlformats.org/officeDocument/2006/relationships/customXml" Target="../ink/ink965.xml"/><Relationship Id="rId251" Type="http://schemas.openxmlformats.org/officeDocument/2006/relationships/image" Target="../media/image955.png"/><Relationship Id="rId46" Type="http://schemas.openxmlformats.org/officeDocument/2006/relationships/image" Target="../media/image855.png"/><Relationship Id="rId293" Type="http://schemas.openxmlformats.org/officeDocument/2006/relationships/customXml" Target="../ink/ink1022.xml"/><Relationship Id="rId307" Type="http://schemas.openxmlformats.org/officeDocument/2006/relationships/customXml" Target="../ink/ink1029.xml"/><Relationship Id="rId349" Type="http://schemas.openxmlformats.org/officeDocument/2006/relationships/customXml" Target="../ink/ink1051.xml"/><Relationship Id="rId88" Type="http://schemas.openxmlformats.org/officeDocument/2006/relationships/image" Target="../media/image876.png"/><Relationship Id="rId111" Type="http://schemas.openxmlformats.org/officeDocument/2006/relationships/customXml" Target="../ink/ink928.xml"/><Relationship Id="rId153" Type="http://schemas.openxmlformats.org/officeDocument/2006/relationships/customXml" Target="../ink/ink949.xml"/><Relationship Id="rId195" Type="http://schemas.openxmlformats.org/officeDocument/2006/relationships/image" Target="../media/image928.png"/><Relationship Id="rId209" Type="http://schemas.openxmlformats.org/officeDocument/2006/relationships/customXml" Target="../ink/ink978.xml"/><Relationship Id="rId360" Type="http://schemas.openxmlformats.org/officeDocument/2006/relationships/image" Target="../media/image1006.png"/><Relationship Id="rId220" Type="http://schemas.openxmlformats.org/officeDocument/2006/relationships/image" Target="../media/image940.png"/><Relationship Id="rId15" Type="http://schemas.openxmlformats.org/officeDocument/2006/relationships/image" Target="../media/image840.png"/><Relationship Id="rId57" Type="http://schemas.openxmlformats.org/officeDocument/2006/relationships/customXml" Target="../ink/ink901.xml"/><Relationship Id="rId262" Type="http://schemas.openxmlformats.org/officeDocument/2006/relationships/image" Target="../media/image960.png"/><Relationship Id="rId318" Type="http://schemas.openxmlformats.org/officeDocument/2006/relationships/customXml" Target="../ink/ink1035.xml"/><Relationship Id="rId99" Type="http://schemas.openxmlformats.org/officeDocument/2006/relationships/customXml" Target="../ink/ink922.xml"/><Relationship Id="rId122" Type="http://schemas.openxmlformats.org/officeDocument/2006/relationships/image" Target="../media/image892.png"/><Relationship Id="rId164" Type="http://schemas.openxmlformats.org/officeDocument/2006/relationships/image" Target="../media/image913.png"/><Relationship Id="rId371" Type="http://schemas.openxmlformats.org/officeDocument/2006/relationships/customXml" Target="../ink/ink106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2.png"/><Relationship Id="rId299" Type="http://schemas.openxmlformats.org/officeDocument/2006/relationships/image" Target="../media/image1162.png"/><Relationship Id="rId21" Type="http://schemas.openxmlformats.org/officeDocument/2006/relationships/image" Target="../media/image1025.png"/><Relationship Id="rId63" Type="http://schemas.openxmlformats.org/officeDocument/2006/relationships/image" Target="../media/image1045.png"/><Relationship Id="rId159" Type="http://schemas.openxmlformats.org/officeDocument/2006/relationships/image" Target="../media/image1092.png"/><Relationship Id="rId170" Type="http://schemas.openxmlformats.org/officeDocument/2006/relationships/customXml" Target="../ink/ink1150.xml"/><Relationship Id="rId226" Type="http://schemas.openxmlformats.org/officeDocument/2006/relationships/customXml" Target="../ink/ink1178.xml"/><Relationship Id="rId268" Type="http://schemas.openxmlformats.org/officeDocument/2006/relationships/customXml" Target="../ink/ink1199.xml"/><Relationship Id="rId32" Type="http://schemas.openxmlformats.org/officeDocument/2006/relationships/customXml" Target="../ink/ink1081.xml"/><Relationship Id="rId74" Type="http://schemas.openxmlformats.org/officeDocument/2006/relationships/customXml" Target="../ink/ink1102.xml"/><Relationship Id="rId128" Type="http://schemas.openxmlformats.org/officeDocument/2006/relationships/customXml" Target="../ink/ink1129.xml"/><Relationship Id="rId5" Type="http://schemas.openxmlformats.org/officeDocument/2006/relationships/image" Target="../media/image1017.png"/><Relationship Id="rId181" Type="http://schemas.openxmlformats.org/officeDocument/2006/relationships/image" Target="../media/image1103.png"/><Relationship Id="rId237" Type="http://schemas.openxmlformats.org/officeDocument/2006/relationships/image" Target="../media/image1131.png"/><Relationship Id="rId279" Type="http://schemas.openxmlformats.org/officeDocument/2006/relationships/image" Target="../media/image1152.png"/><Relationship Id="rId43" Type="http://schemas.openxmlformats.org/officeDocument/2006/relationships/image" Target="../media/image1035.png"/><Relationship Id="rId139" Type="http://schemas.openxmlformats.org/officeDocument/2006/relationships/image" Target="../media/image1082.png"/><Relationship Id="rId290" Type="http://schemas.openxmlformats.org/officeDocument/2006/relationships/customXml" Target="../ink/ink1210.xml"/><Relationship Id="rId304" Type="http://schemas.openxmlformats.org/officeDocument/2006/relationships/customXml" Target="../ink/ink1217.xml"/><Relationship Id="rId85" Type="http://schemas.openxmlformats.org/officeDocument/2006/relationships/image" Target="../media/image1056.png"/><Relationship Id="rId150" Type="http://schemas.openxmlformats.org/officeDocument/2006/relationships/customXml" Target="../ink/ink1140.xml"/><Relationship Id="rId192" Type="http://schemas.openxmlformats.org/officeDocument/2006/relationships/customXml" Target="../ink/ink1161.xml"/><Relationship Id="rId206" Type="http://schemas.openxmlformats.org/officeDocument/2006/relationships/customXml" Target="../ink/ink1168.xml"/><Relationship Id="rId248" Type="http://schemas.openxmlformats.org/officeDocument/2006/relationships/customXml" Target="../ink/ink1189.xml"/><Relationship Id="rId12" Type="http://schemas.openxmlformats.org/officeDocument/2006/relationships/customXml" Target="../ink/ink1071.xml"/><Relationship Id="rId108" Type="http://schemas.openxmlformats.org/officeDocument/2006/relationships/customXml" Target="../ink/ink1119.xml"/><Relationship Id="rId54" Type="http://schemas.openxmlformats.org/officeDocument/2006/relationships/customXml" Target="../ink/ink1092.xml"/><Relationship Id="rId96" Type="http://schemas.openxmlformats.org/officeDocument/2006/relationships/customXml" Target="../ink/ink1113.xml"/><Relationship Id="rId161" Type="http://schemas.openxmlformats.org/officeDocument/2006/relationships/image" Target="../media/image1093.png"/><Relationship Id="rId217" Type="http://schemas.openxmlformats.org/officeDocument/2006/relationships/image" Target="../media/image1121.png"/><Relationship Id="rId259" Type="http://schemas.openxmlformats.org/officeDocument/2006/relationships/image" Target="../media/image1142.png"/><Relationship Id="rId23" Type="http://schemas.openxmlformats.org/officeDocument/2006/relationships/image" Target="../media/image1026.png"/><Relationship Id="rId119" Type="http://schemas.openxmlformats.org/officeDocument/2006/relationships/image" Target="../media/image44.png"/><Relationship Id="rId270" Type="http://schemas.openxmlformats.org/officeDocument/2006/relationships/customXml" Target="../ink/ink1200.xml"/><Relationship Id="rId65" Type="http://schemas.openxmlformats.org/officeDocument/2006/relationships/image" Target="../media/image1046.png"/><Relationship Id="rId130" Type="http://schemas.openxmlformats.org/officeDocument/2006/relationships/customXml" Target="../ink/ink1130.xml"/><Relationship Id="rId172" Type="http://schemas.openxmlformats.org/officeDocument/2006/relationships/customXml" Target="../ink/ink1151.xml"/><Relationship Id="rId193" Type="http://schemas.openxmlformats.org/officeDocument/2006/relationships/image" Target="../media/image1109.png"/><Relationship Id="rId207" Type="http://schemas.openxmlformats.org/officeDocument/2006/relationships/image" Target="../media/image1116.png"/><Relationship Id="rId228" Type="http://schemas.openxmlformats.org/officeDocument/2006/relationships/customXml" Target="../ink/ink1179.xml"/><Relationship Id="rId249" Type="http://schemas.openxmlformats.org/officeDocument/2006/relationships/image" Target="../media/image1137.png"/><Relationship Id="rId13" Type="http://schemas.openxmlformats.org/officeDocument/2006/relationships/image" Target="../media/image1021.png"/><Relationship Id="rId109" Type="http://schemas.openxmlformats.org/officeDocument/2006/relationships/image" Target="../media/image1068.png"/><Relationship Id="rId260" Type="http://schemas.openxmlformats.org/officeDocument/2006/relationships/customXml" Target="../ink/ink1195.xml"/><Relationship Id="rId281" Type="http://schemas.openxmlformats.org/officeDocument/2006/relationships/image" Target="../media/image1153.png"/><Relationship Id="rId34" Type="http://schemas.openxmlformats.org/officeDocument/2006/relationships/customXml" Target="../ink/ink1082.xml"/><Relationship Id="rId55" Type="http://schemas.openxmlformats.org/officeDocument/2006/relationships/image" Target="../media/image1041.png"/><Relationship Id="rId76" Type="http://schemas.openxmlformats.org/officeDocument/2006/relationships/customXml" Target="../ink/ink1103.xml"/><Relationship Id="rId97" Type="http://schemas.openxmlformats.org/officeDocument/2006/relationships/image" Target="../media/image1062.png"/><Relationship Id="rId120" Type="http://schemas.openxmlformats.org/officeDocument/2006/relationships/customXml" Target="../ink/ink1125.xml"/><Relationship Id="rId141" Type="http://schemas.openxmlformats.org/officeDocument/2006/relationships/image" Target="../media/image1083.png"/><Relationship Id="rId7" Type="http://schemas.openxmlformats.org/officeDocument/2006/relationships/image" Target="../media/image1018.png"/><Relationship Id="rId162" Type="http://schemas.openxmlformats.org/officeDocument/2006/relationships/customXml" Target="../ink/ink1146.xml"/><Relationship Id="rId183" Type="http://schemas.openxmlformats.org/officeDocument/2006/relationships/image" Target="../media/image1104.png"/><Relationship Id="rId218" Type="http://schemas.openxmlformats.org/officeDocument/2006/relationships/customXml" Target="../ink/ink1174.xml"/><Relationship Id="rId239" Type="http://schemas.openxmlformats.org/officeDocument/2006/relationships/image" Target="../media/image1132.png"/><Relationship Id="rId250" Type="http://schemas.openxmlformats.org/officeDocument/2006/relationships/customXml" Target="../ink/ink1190.xml"/><Relationship Id="rId271" Type="http://schemas.openxmlformats.org/officeDocument/2006/relationships/image" Target="../media/image1148.png"/><Relationship Id="rId292" Type="http://schemas.openxmlformats.org/officeDocument/2006/relationships/customXml" Target="../ink/ink1211.xml"/><Relationship Id="rId306" Type="http://schemas.openxmlformats.org/officeDocument/2006/relationships/customXml" Target="../ink/ink1218.xml"/><Relationship Id="rId24" Type="http://schemas.openxmlformats.org/officeDocument/2006/relationships/customXml" Target="../ink/ink1077.xml"/><Relationship Id="rId45" Type="http://schemas.openxmlformats.org/officeDocument/2006/relationships/image" Target="../media/image1036.png"/><Relationship Id="rId66" Type="http://schemas.openxmlformats.org/officeDocument/2006/relationships/customXml" Target="../ink/ink1098.xml"/><Relationship Id="rId87" Type="http://schemas.openxmlformats.org/officeDocument/2006/relationships/image" Target="../media/image1057.png"/><Relationship Id="rId110" Type="http://schemas.openxmlformats.org/officeDocument/2006/relationships/customXml" Target="../ink/ink1120.xml"/><Relationship Id="rId131" Type="http://schemas.openxmlformats.org/officeDocument/2006/relationships/image" Target="../media/image1078.png"/><Relationship Id="rId152" Type="http://schemas.openxmlformats.org/officeDocument/2006/relationships/customXml" Target="../ink/ink1141.xml"/><Relationship Id="rId173" Type="http://schemas.openxmlformats.org/officeDocument/2006/relationships/image" Target="../media/image1099.png"/><Relationship Id="rId194" Type="http://schemas.openxmlformats.org/officeDocument/2006/relationships/customXml" Target="../ink/ink1162.xml"/><Relationship Id="rId208" Type="http://schemas.openxmlformats.org/officeDocument/2006/relationships/customXml" Target="../ink/ink1169.xml"/><Relationship Id="rId229" Type="http://schemas.openxmlformats.org/officeDocument/2006/relationships/image" Target="../media/image1127.png"/><Relationship Id="rId240" Type="http://schemas.openxmlformats.org/officeDocument/2006/relationships/customXml" Target="../ink/ink1185.xml"/><Relationship Id="rId261" Type="http://schemas.openxmlformats.org/officeDocument/2006/relationships/image" Target="../media/image1143.png"/><Relationship Id="rId14" Type="http://schemas.openxmlformats.org/officeDocument/2006/relationships/customXml" Target="../ink/ink1072.xml"/><Relationship Id="rId35" Type="http://schemas.openxmlformats.org/officeDocument/2006/relationships/image" Target="../media/image1032.png"/><Relationship Id="rId56" Type="http://schemas.openxmlformats.org/officeDocument/2006/relationships/customXml" Target="../ink/ink1093.xml"/><Relationship Id="rId77" Type="http://schemas.openxmlformats.org/officeDocument/2006/relationships/image" Target="../media/image1052.png"/><Relationship Id="rId100" Type="http://schemas.openxmlformats.org/officeDocument/2006/relationships/customXml" Target="../ink/ink1115.xml"/><Relationship Id="rId282" Type="http://schemas.openxmlformats.org/officeDocument/2006/relationships/customXml" Target="../ink/ink1206.xml"/><Relationship Id="rId8" Type="http://schemas.openxmlformats.org/officeDocument/2006/relationships/customXml" Target="../ink/ink1069.xml"/><Relationship Id="rId98" Type="http://schemas.openxmlformats.org/officeDocument/2006/relationships/customXml" Target="../ink/ink1114.xml"/><Relationship Id="rId121" Type="http://schemas.openxmlformats.org/officeDocument/2006/relationships/image" Target="../media/image1073.png"/><Relationship Id="rId142" Type="http://schemas.openxmlformats.org/officeDocument/2006/relationships/customXml" Target="../ink/ink1136.xml"/><Relationship Id="rId163" Type="http://schemas.openxmlformats.org/officeDocument/2006/relationships/image" Target="../media/image1094.png"/><Relationship Id="rId184" Type="http://schemas.openxmlformats.org/officeDocument/2006/relationships/customXml" Target="../ink/ink1157.xml"/><Relationship Id="rId219" Type="http://schemas.openxmlformats.org/officeDocument/2006/relationships/image" Target="../media/image1122.png"/><Relationship Id="rId230" Type="http://schemas.openxmlformats.org/officeDocument/2006/relationships/customXml" Target="../ink/ink1180.xml"/><Relationship Id="rId251" Type="http://schemas.openxmlformats.org/officeDocument/2006/relationships/image" Target="../media/image1138.png"/><Relationship Id="rId25" Type="http://schemas.openxmlformats.org/officeDocument/2006/relationships/image" Target="../media/image1027.png"/><Relationship Id="rId46" Type="http://schemas.openxmlformats.org/officeDocument/2006/relationships/customXml" Target="../ink/ink1088.xml"/><Relationship Id="rId67" Type="http://schemas.openxmlformats.org/officeDocument/2006/relationships/image" Target="../media/image1047.png"/><Relationship Id="rId272" Type="http://schemas.openxmlformats.org/officeDocument/2006/relationships/customXml" Target="../ink/ink1201.xml"/><Relationship Id="rId293" Type="http://schemas.openxmlformats.org/officeDocument/2006/relationships/image" Target="../media/image1159.png"/><Relationship Id="rId307" Type="http://schemas.openxmlformats.org/officeDocument/2006/relationships/image" Target="../media/image1166.png"/><Relationship Id="rId88" Type="http://schemas.openxmlformats.org/officeDocument/2006/relationships/customXml" Target="../ink/ink1109.xml"/><Relationship Id="rId111" Type="http://schemas.openxmlformats.org/officeDocument/2006/relationships/image" Target="../media/image1069.png"/><Relationship Id="rId132" Type="http://schemas.openxmlformats.org/officeDocument/2006/relationships/customXml" Target="../ink/ink1131.xml"/><Relationship Id="rId153" Type="http://schemas.openxmlformats.org/officeDocument/2006/relationships/image" Target="../media/image1089.png"/><Relationship Id="rId174" Type="http://schemas.openxmlformats.org/officeDocument/2006/relationships/customXml" Target="../ink/ink1152.xml"/><Relationship Id="rId195" Type="http://schemas.openxmlformats.org/officeDocument/2006/relationships/image" Target="../media/image1110.png"/><Relationship Id="rId209" Type="http://schemas.openxmlformats.org/officeDocument/2006/relationships/image" Target="../media/image1117.png"/><Relationship Id="rId220" Type="http://schemas.openxmlformats.org/officeDocument/2006/relationships/customXml" Target="../ink/ink1175.xml"/><Relationship Id="rId241" Type="http://schemas.openxmlformats.org/officeDocument/2006/relationships/image" Target="../media/image1133.png"/><Relationship Id="rId15" Type="http://schemas.openxmlformats.org/officeDocument/2006/relationships/image" Target="../media/image1022.png"/><Relationship Id="rId36" Type="http://schemas.openxmlformats.org/officeDocument/2006/relationships/customXml" Target="../ink/ink1083.xml"/><Relationship Id="rId57" Type="http://schemas.openxmlformats.org/officeDocument/2006/relationships/image" Target="../media/image1042.png"/><Relationship Id="rId262" Type="http://schemas.openxmlformats.org/officeDocument/2006/relationships/customXml" Target="../ink/ink1196.xml"/><Relationship Id="rId283" Type="http://schemas.openxmlformats.org/officeDocument/2006/relationships/image" Target="../media/image1154.png"/><Relationship Id="rId78" Type="http://schemas.openxmlformats.org/officeDocument/2006/relationships/customXml" Target="../ink/ink1104.xml"/><Relationship Id="rId99" Type="http://schemas.openxmlformats.org/officeDocument/2006/relationships/image" Target="../media/image1063.png"/><Relationship Id="rId101" Type="http://schemas.openxmlformats.org/officeDocument/2006/relationships/image" Target="../media/image1064.png"/><Relationship Id="rId122" Type="http://schemas.openxmlformats.org/officeDocument/2006/relationships/customXml" Target="../ink/ink1126.xml"/><Relationship Id="rId143" Type="http://schemas.openxmlformats.org/officeDocument/2006/relationships/image" Target="../media/image1084.png"/><Relationship Id="rId164" Type="http://schemas.openxmlformats.org/officeDocument/2006/relationships/customXml" Target="../ink/ink1147.xml"/><Relationship Id="rId185" Type="http://schemas.openxmlformats.org/officeDocument/2006/relationships/image" Target="../media/image1105.png"/><Relationship Id="rId9" Type="http://schemas.openxmlformats.org/officeDocument/2006/relationships/image" Target="../media/image1019.png"/><Relationship Id="rId210" Type="http://schemas.openxmlformats.org/officeDocument/2006/relationships/customXml" Target="../ink/ink1170.xml"/><Relationship Id="rId26" Type="http://schemas.openxmlformats.org/officeDocument/2006/relationships/customXml" Target="../ink/ink1078.xml"/><Relationship Id="rId231" Type="http://schemas.openxmlformats.org/officeDocument/2006/relationships/image" Target="../media/image1128.png"/><Relationship Id="rId252" Type="http://schemas.openxmlformats.org/officeDocument/2006/relationships/customXml" Target="../ink/ink1191.xml"/><Relationship Id="rId273" Type="http://schemas.openxmlformats.org/officeDocument/2006/relationships/image" Target="../media/image1149.png"/><Relationship Id="rId294" Type="http://schemas.openxmlformats.org/officeDocument/2006/relationships/customXml" Target="../ink/ink1212.xml"/><Relationship Id="rId308" Type="http://schemas.openxmlformats.org/officeDocument/2006/relationships/customXml" Target="../ink/ink1219.xml"/><Relationship Id="rId47" Type="http://schemas.openxmlformats.org/officeDocument/2006/relationships/image" Target="../media/image1037.png"/><Relationship Id="rId68" Type="http://schemas.openxmlformats.org/officeDocument/2006/relationships/customXml" Target="../ink/ink1099.xml"/><Relationship Id="rId89" Type="http://schemas.openxmlformats.org/officeDocument/2006/relationships/image" Target="../media/image1058.png"/><Relationship Id="rId112" Type="http://schemas.openxmlformats.org/officeDocument/2006/relationships/customXml" Target="../ink/ink1121.xml"/><Relationship Id="rId133" Type="http://schemas.openxmlformats.org/officeDocument/2006/relationships/image" Target="../media/image1079.png"/><Relationship Id="rId154" Type="http://schemas.openxmlformats.org/officeDocument/2006/relationships/customXml" Target="../ink/ink1142.xml"/><Relationship Id="rId175" Type="http://schemas.openxmlformats.org/officeDocument/2006/relationships/image" Target="../media/image1100.png"/><Relationship Id="rId196" Type="http://schemas.openxmlformats.org/officeDocument/2006/relationships/customXml" Target="../ink/ink1163.xml"/><Relationship Id="rId200" Type="http://schemas.openxmlformats.org/officeDocument/2006/relationships/customXml" Target="../ink/ink1165.xml"/><Relationship Id="rId16" Type="http://schemas.openxmlformats.org/officeDocument/2006/relationships/customXml" Target="../ink/ink1073.xml"/><Relationship Id="rId221" Type="http://schemas.openxmlformats.org/officeDocument/2006/relationships/image" Target="../media/image1123.png"/><Relationship Id="rId242" Type="http://schemas.openxmlformats.org/officeDocument/2006/relationships/customXml" Target="../ink/ink1186.xml"/><Relationship Id="rId263" Type="http://schemas.openxmlformats.org/officeDocument/2006/relationships/image" Target="../media/image1144.png"/><Relationship Id="rId284" Type="http://schemas.openxmlformats.org/officeDocument/2006/relationships/customXml" Target="../ink/ink1207.xml"/><Relationship Id="rId37" Type="http://schemas.openxmlformats.org/officeDocument/2006/relationships/image" Target="../media/image1033.png"/><Relationship Id="rId58" Type="http://schemas.openxmlformats.org/officeDocument/2006/relationships/customXml" Target="../ink/ink1094.xml"/><Relationship Id="rId79" Type="http://schemas.openxmlformats.org/officeDocument/2006/relationships/image" Target="../media/image1053.png"/><Relationship Id="rId102" Type="http://schemas.openxmlformats.org/officeDocument/2006/relationships/customXml" Target="../ink/ink1116.xml"/><Relationship Id="rId123" Type="http://schemas.openxmlformats.org/officeDocument/2006/relationships/image" Target="../media/image1074.png"/><Relationship Id="rId144" Type="http://schemas.openxmlformats.org/officeDocument/2006/relationships/customXml" Target="../ink/ink1137.xml"/><Relationship Id="rId90" Type="http://schemas.openxmlformats.org/officeDocument/2006/relationships/customXml" Target="../ink/ink1110.xml"/><Relationship Id="rId165" Type="http://schemas.openxmlformats.org/officeDocument/2006/relationships/image" Target="../media/image1095.png"/><Relationship Id="rId186" Type="http://schemas.openxmlformats.org/officeDocument/2006/relationships/customXml" Target="../ink/ink1158.xml"/><Relationship Id="rId211" Type="http://schemas.openxmlformats.org/officeDocument/2006/relationships/image" Target="../media/image1118.png"/><Relationship Id="rId232" Type="http://schemas.openxmlformats.org/officeDocument/2006/relationships/customXml" Target="../ink/ink1181.xml"/><Relationship Id="rId253" Type="http://schemas.openxmlformats.org/officeDocument/2006/relationships/image" Target="../media/image1139.png"/><Relationship Id="rId274" Type="http://schemas.openxmlformats.org/officeDocument/2006/relationships/customXml" Target="../ink/ink1202.xml"/><Relationship Id="rId295" Type="http://schemas.openxmlformats.org/officeDocument/2006/relationships/image" Target="../media/image1160.png"/><Relationship Id="rId309" Type="http://schemas.openxmlformats.org/officeDocument/2006/relationships/image" Target="../media/image1167.png"/><Relationship Id="rId27" Type="http://schemas.openxmlformats.org/officeDocument/2006/relationships/image" Target="../media/image1028.png"/><Relationship Id="rId48" Type="http://schemas.openxmlformats.org/officeDocument/2006/relationships/customXml" Target="../ink/ink1089.xml"/><Relationship Id="rId69" Type="http://schemas.openxmlformats.org/officeDocument/2006/relationships/image" Target="../media/image1048.png"/><Relationship Id="rId113" Type="http://schemas.openxmlformats.org/officeDocument/2006/relationships/image" Target="../media/image1070.png"/><Relationship Id="rId134" Type="http://schemas.openxmlformats.org/officeDocument/2006/relationships/customXml" Target="../ink/ink1132.xml"/><Relationship Id="rId80" Type="http://schemas.openxmlformats.org/officeDocument/2006/relationships/customXml" Target="../ink/ink1105.xml"/><Relationship Id="rId155" Type="http://schemas.openxmlformats.org/officeDocument/2006/relationships/image" Target="../media/image1090.png"/><Relationship Id="rId176" Type="http://schemas.openxmlformats.org/officeDocument/2006/relationships/customXml" Target="../ink/ink1153.xml"/><Relationship Id="rId197" Type="http://schemas.openxmlformats.org/officeDocument/2006/relationships/image" Target="../media/image1111.png"/><Relationship Id="rId201" Type="http://schemas.openxmlformats.org/officeDocument/2006/relationships/image" Target="../media/image1113.png"/><Relationship Id="rId222" Type="http://schemas.openxmlformats.org/officeDocument/2006/relationships/customXml" Target="../ink/ink1176.xml"/><Relationship Id="rId243" Type="http://schemas.openxmlformats.org/officeDocument/2006/relationships/image" Target="../media/image1134.png"/><Relationship Id="rId264" Type="http://schemas.openxmlformats.org/officeDocument/2006/relationships/customXml" Target="../ink/ink1197.xml"/><Relationship Id="rId285" Type="http://schemas.openxmlformats.org/officeDocument/2006/relationships/image" Target="../media/image1155.png"/><Relationship Id="rId17" Type="http://schemas.openxmlformats.org/officeDocument/2006/relationships/image" Target="../media/image1023.png"/><Relationship Id="rId38" Type="http://schemas.openxmlformats.org/officeDocument/2006/relationships/customXml" Target="../ink/ink1084.xml"/><Relationship Id="rId59" Type="http://schemas.openxmlformats.org/officeDocument/2006/relationships/image" Target="../media/image1043.png"/><Relationship Id="rId103" Type="http://schemas.openxmlformats.org/officeDocument/2006/relationships/image" Target="../media/image1065.png"/><Relationship Id="rId124" Type="http://schemas.openxmlformats.org/officeDocument/2006/relationships/customXml" Target="../ink/ink1127.xml"/><Relationship Id="rId310" Type="http://schemas.openxmlformats.org/officeDocument/2006/relationships/customXml" Target="../ink/ink1220.xml"/><Relationship Id="rId70" Type="http://schemas.openxmlformats.org/officeDocument/2006/relationships/customXml" Target="../ink/ink1100.xml"/><Relationship Id="rId91" Type="http://schemas.openxmlformats.org/officeDocument/2006/relationships/image" Target="../media/image1059.png"/><Relationship Id="rId145" Type="http://schemas.openxmlformats.org/officeDocument/2006/relationships/image" Target="../media/image1085.png"/><Relationship Id="rId166" Type="http://schemas.openxmlformats.org/officeDocument/2006/relationships/customXml" Target="../ink/ink1148.xml"/><Relationship Id="rId187" Type="http://schemas.openxmlformats.org/officeDocument/2006/relationships/image" Target="../media/image11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71.xml"/><Relationship Id="rId233" Type="http://schemas.openxmlformats.org/officeDocument/2006/relationships/image" Target="../media/image1129.png"/><Relationship Id="rId254" Type="http://schemas.openxmlformats.org/officeDocument/2006/relationships/customXml" Target="../ink/ink1192.xml"/><Relationship Id="rId28" Type="http://schemas.openxmlformats.org/officeDocument/2006/relationships/customXml" Target="../ink/ink1079.xml"/><Relationship Id="rId49" Type="http://schemas.openxmlformats.org/officeDocument/2006/relationships/image" Target="../media/image1038.png"/><Relationship Id="rId114" Type="http://schemas.openxmlformats.org/officeDocument/2006/relationships/customXml" Target="../ink/ink1122.xml"/><Relationship Id="rId275" Type="http://schemas.openxmlformats.org/officeDocument/2006/relationships/image" Target="../media/image1150.png"/><Relationship Id="rId296" Type="http://schemas.openxmlformats.org/officeDocument/2006/relationships/customXml" Target="../ink/ink1213.xml"/><Relationship Id="rId300" Type="http://schemas.openxmlformats.org/officeDocument/2006/relationships/customXml" Target="../ink/ink1215.xml"/><Relationship Id="rId60" Type="http://schemas.openxmlformats.org/officeDocument/2006/relationships/customXml" Target="../ink/ink1095.xml"/><Relationship Id="rId81" Type="http://schemas.openxmlformats.org/officeDocument/2006/relationships/image" Target="../media/image1054.png"/><Relationship Id="rId135" Type="http://schemas.openxmlformats.org/officeDocument/2006/relationships/image" Target="../media/image1080.png"/><Relationship Id="rId156" Type="http://schemas.openxmlformats.org/officeDocument/2006/relationships/customXml" Target="../ink/ink1143.xml"/><Relationship Id="rId177" Type="http://schemas.openxmlformats.org/officeDocument/2006/relationships/image" Target="../media/image1101.png"/><Relationship Id="rId198" Type="http://schemas.openxmlformats.org/officeDocument/2006/relationships/customXml" Target="../ink/ink1164.xml"/><Relationship Id="rId202" Type="http://schemas.openxmlformats.org/officeDocument/2006/relationships/customXml" Target="../ink/ink1166.xml"/><Relationship Id="rId223" Type="http://schemas.openxmlformats.org/officeDocument/2006/relationships/image" Target="../media/image1124.png"/><Relationship Id="rId244" Type="http://schemas.openxmlformats.org/officeDocument/2006/relationships/customXml" Target="../ink/ink1187.xml"/><Relationship Id="rId18" Type="http://schemas.openxmlformats.org/officeDocument/2006/relationships/customXml" Target="../ink/ink1074.xml"/><Relationship Id="rId39" Type="http://schemas.openxmlformats.org/officeDocument/2006/relationships/image" Target="../media/image203.png"/><Relationship Id="rId265" Type="http://schemas.openxmlformats.org/officeDocument/2006/relationships/image" Target="../media/image1145.png"/><Relationship Id="rId286" Type="http://schemas.openxmlformats.org/officeDocument/2006/relationships/customXml" Target="../ink/ink1208.xml"/><Relationship Id="rId50" Type="http://schemas.openxmlformats.org/officeDocument/2006/relationships/customXml" Target="../ink/ink1090.xml"/><Relationship Id="rId104" Type="http://schemas.openxmlformats.org/officeDocument/2006/relationships/customXml" Target="../ink/ink1117.xml"/><Relationship Id="rId125" Type="http://schemas.openxmlformats.org/officeDocument/2006/relationships/image" Target="../media/image1075.png"/><Relationship Id="rId146" Type="http://schemas.openxmlformats.org/officeDocument/2006/relationships/customXml" Target="../ink/ink1138.xml"/><Relationship Id="rId167" Type="http://schemas.openxmlformats.org/officeDocument/2006/relationships/image" Target="../media/image1096.png"/><Relationship Id="rId188" Type="http://schemas.openxmlformats.org/officeDocument/2006/relationships/customXml" Target="../ink/ink1159.xml"/><Relationship Id="rId311" Type="http://schemas.openxmlformats.org/officeDocument/2006/relationships/image" Target="../media/image1168.png"/><Relationship Id="rId71" Type="http://schemas.openxmlformats.org/officeDocument/2006/relationships/image" Target="../media/image1049.png"/><Relationship Id="rId92" Type="http://schemas.openxmlformats.org/officeDocument/2006/relationships/customXml" Target="../ink/ink1111.xml"/><Relationship Id="rId213" Type="http://schemas.openxmlformats.org/officeDocument/2006/relationships/image" Target="../media/image1119.png"/><Relationship Id="rId234" Type="http://schemas.openxmlformats.org/officeDocument/2006/relationships/customXml" Target="../ink/ink1182.xml"/><Relationship Id="rId2" Type="http://schemas.openxmlformats.org/officeDocument/2006/relationships/customXml" Target="../ink/ink1066.xml"/><Relationship Id="rId29" Type="http://schemas.openxmlformats.org/officeDocument/2006/relationships/image" Target="../media/image1029.png"/><Relationship Id="rId255" Type="http://schemas.openxmlformats.org/officeDocument/2006/relationships/image" Target="../media/image1140.png"/><Relationship Id="rId276" Type="http://schemas.openxmlformats.org/officeDocument/2006/relationships/customXml" Target="../ink/ink1203.xml"/><Relationship Id="rId297" Type="http://schemas.openxmlformats.org/officeDocument/2006/relationships/image" Target="../media/image1161.png"/><Relationship Id="rId40" Type="http://schemas.openxmlformats.org/officeDocument/2006/relationships/customXml" Target="../ink/ink1085.xml"/><Relationship Id="rId115" Type="http://schemas.openxmlformats.org/officeDocument/2006/relationships/image" Target="../media/image1071.png"/><Relationship Id="rId136" Type="http://schemas.openxmlformats.org/officeDocument/2006/relationships/customXml" Target="../ink/ink1133.xml"/><Relationship Id="rId157" Type="http://schemas.openxmlformats.org/officeDocument/2006/relationships/image" Target="../media/image1091.png"/><Relationship Id="rId178" Type="http://schemas.openxmlformats.org/officeDocument/2006/relationships/customXml" Target="../ink/ink1154.xml"/><Relationship Id="rId301" Type="http://schemas.openxmlformats.org/officeDocument/2006/relationships/image" Target="../media/image1163.png"/><Relationship Id="rId61" Type="http://schemas.openxmlformats.org/officeDocument/2006/relationships/image" Target="../media/image1044.png"/><Relationship Id="rId82" Type="http://schemas.openxmlformats.org/officeDocument/2006/relationships/customXml" Target="../ink/ink1106.xml"/><Relationship Id="rId199" Type="http://schemas.openxmlformats.org/officeDocument/2006/relationships/image" Target="../media/image1112.png"/><Relationship Id="rId203" Type="http://schemas.openxmlformats.org/officeDocument/2006/relationships/image" Target="../media/image1114.png"/><Relationship Id="rId19" Type="http://schemas.openxmlformats.org/officeDocument/2006/relationships/image" Target="../media/image1024.png"/><Relationship Id="rId224" Type="http://schemas.openxmlformats.org/officeDocument/2006/relationships/customXml" Target="../ink/ink1177.xml"/><Relationship Id="rId245" Type="http://schemas.openxmlformats.org/officeDocument/2006/relationships/image" Target="../media/image1135.png"/><Relationship Id="rId266" Type="http://schemas.openxmlformats.org/officeDocument/2006/relationships/customXml" Target="../ink/ink1198.xml"/><Relationship Id="rId287" Type="http://schemas.openxmlformats.org/officeDocument/2006/relationships/image" Target="../media/image1156.png"/><Relationship Id="rId30" Type="http://schemas.openxmlformats.org/officeDocument/2006/relationships/customXml" Target="../ink/ink1080.xml"/><Relationship Id="rId105" Type="http://schemas.openxmlformats.org/officeDocument/2006/relationships/image" Target="../media/image1066.png"/><Relationship Id="rId126" Type="http://schemas.openxmlformats.org/officeDocument/2006/relationships/customXml" Target="../ink/ink1128.xml"/><Relationship Id="rId147" Type="http://schemas.openxmlformats.org/officeDocument/2006/relationships/image" Target="../media/image1086.png"/><Relationship Id="rId168" Type="http://schemas.openxmlformats.org/officeDocument/2006/relationships/customXml" Target="../ink/ink1149.xml"/><Relationship Id="rId312" Type="http://schemas.openxmlformats.org/officeDocument/2006/relationships/customXml" Target="../ink/ink1221.xml"/><Relationship Id="rId51" Type="http://schemas.openxmlformats.org/officeDocument/2006/relationships/image" Target="../media/image1039.png"/><Relationship Id="rId72" Type="http://schemas.openxmlformats.org/officeDocument/2006/relationships/customXml" Target="../ink/ink1101.xml"/><Relationship Id="rId93" Type="http://schemas.openxmlformats.org/officeDocument/2006/relationships/image" Target="../media/image1060.png"/><Relationship Id="rId189" Type="http://schemas.openxmlformats.org/officeDocument/2006/relationships/image" Target="../media/image1107.png"/><Relationship Id="rId3" Type="http://schemas.openxmlformats.org/officeDocument/2006/relationships/image" Target="../media/image1016.png"/><Relationship Id="rId214" Type="http://schemas.openxmlformats.org/officeDocument/2006/relationships/customXml" Target="../ink/ink1172.xml"/><Relationship Id="rId235" Type="http://schemas.openxmlformats.org/officeDocument/2006/relationships/image" Target="../media/image1130.png"/><Relationship Id="rId256" Type="http://schemas.openxmlformats.org/officeDocument/2006/relationships/customXml" Target="../ink/ink1193.xml"/><Relationship Id="rId277" Type="http://schemas.openxmlformats.org/officeDocument/2006/relationships/image" Target="../media/image1151.png"/><Relationship Id="rId298" Type="http://schemas.openxmlformats.org/officeDocument/2006/relationships/customXml" Target="../ink/ink1214.xml"/><Relationship Id="rId116" Type="http://schemas.openxmlformats.org/officeDocument/2006/relationships/customXml" Target="../ink/ink1123.xml"/><Relationship Id="rId137" Type="http://schemas.openxmlformats.org/officeDocument/2006/relationships/image" Target="../media/image1081.png"/><Relationship Id="rId158" Type="http://schemas.openxmlformats.org/officeDocument/2006/relationships/customXml" Target="../ink/ink1144.xml"/><Relationship Id="rId302" Type="http://schemas.openxmlformats.org/officeDocument/2006/relationships/customXml" Target="../ink/ink1216.xml"/><Relationship Id="rId20" Type="http://schemas.openxmlformats.org/officeDocument/2006/relationships/customXml" Target="../ink/ink1075.xml"/><Relationship Id="rId41" Type="http://schemas.openxmlformats.org/officeDocument/2006/relationships/image" Target="../media/image1034.png"/><Relationship Id="rId62" Type="http://schemas.openxmlformats.org/officeDocument/2006/relationships/customXml" Target="../ink/ink1096.xml"/><Relationship Id="rId83" Type="http://schemas.openxmlformats.org/officeDocument/2006/relationships/image" Target="../media/image1055.png"/><Relationship Id="rId179" Type="http://schemas.openxmlformats.org/officeDocument/2006/relationships/image" Target="../media/image1102.png"/><Relationship Id="rId190" Type="http://schemas.openxmlformats.org/officeDocument/2006/relationships/customXml" Target="../ink/ink1160.xml"/><Relationship Id="rId204" Type="http://schemas.openxmlformats.org/officeDocument/2006/relationships/customXml" Target="../ink/ink1167.xml"/><Relationship Id="rId225" Type="http://schemas.openxmlformats.org/officeDocument/2006/relationships/image" Target="../media/image1125.png"/><Relationship Id="rId246" Type="http://schemas.openxmlformats.org/officeDocument/2006/relationships/customXml" Target="../ink/ink1188.xml"/><Relationship Id="rId267" Type="http://schemas.openxmlformats.org/officeDocument/2006/relationships/image" Target="../media/image1146.png"/><Relationship Id="rId288" Type="http://schemas.openxmlformats.org/officeDocument/2006/relationships/customXml" Target="../ink/ink1209.xml"/><Relationship Id="rId106" Type="http://schemas.openxmlformats.org/officeDocument/2006/relationships/customXml" Target="../ink/ink1118.xml"/><Relationship Id="rId127" Type="http://schemas.openxmlformats.org/officeDocument/2006/relationships/image" Target="../media/image1076.png"/><Relationship Id="rId313" Type="http://schemas.openxmlformats.org/officeDocument/2006/relationships/image" Target="../media/image1169.png"/><Relationship Id="rId10" Type="http://schemas.openxmlformats.org/officeDocument/2006/relationships/customXml" Target="../ink/ink1070.xml"/><Relationship Id="rId31" Type="http://schemas.openxmlformats.org/officeDocument/2006/relationships/image" Target="../media/image1030.png"/><Relationship Id="rId52" Type="http://schemas.openxmlformats.org/officeDocument/2006/relationships/customXml" Target="../ink/ink1091.xml"/><Relationship Id="rId73" Type="http://schemas.openxmlformats.org/officeDocument/2006/relationships/image" Target="../media/image1050.png"/><Relationship Id="rId94" Type="http://schemas.openxmlformats.org/officeDocument/2006/relationships/customXml" Target="../ink/ink1112.xml"/><Relationship Id="rId148" Type="http://schemas.openxmlformats.org/officeDocument/2006/relationships/customXml" Target="../ink/ink1139.xml"/><Relationship Id="rId169" Type="http://schemas.openxmlformats.org/officeDocument/2006/relationships/image" Target="../media/image1097.png"/><Relationship Id="rId4" Type="http://schemas.openxmlformats.org/officeDocument/2006/relationships/customXml" Target="../ink/ink1067.xml"/><Relationship Id="rId180" Type="http://schemas.openxmlformats.org/officeDocument/2006/relationships/customXml" Target="../ink/ink1155.xml"/><Relationship Id="rId215" Type="http://schemas.openxmlformats.org/officeDocument/2006/relationships/image" Target="../media/image1120.png"/><Relationship Id="rId236" Type="http://schemas.openxmlformats.org/officeDocument/2006/relationships/customXml" Target="../ink/ink1183.xml"/><Relationship Id="rId257" Type="http://schemas.openxmlformats.org/officeDocument/2006/relationships/image" Target="../media/image1141.png"/><Relationship Id="rId278" Type="http://schemas.openxmlformats.org/officeDocument/2006/relationships/customXml" Target="../ink/ink1204.xml"/><Relationship Id="rId303" Type="http://schemas.openxmlformats.org/officeDocument/2006/relationships/image" Target="../media/image1164.png"/><Relationship Id="rId42" Type="http://schemas.openxmlformats.org/officeDocument/2006/relationships/customXml" Target="../ink/ink1086.xml"/><Relationship Id="rId84" Type="http://schemas.openxmlformats.org/officeDocument/2006/relationships/customXml" Target="../ink/ink1107.xml"/><Relationship Id="rId138" Type="http://schemas.openxmlformats.org/officeDocument/2006/relationships/customXml" Target="../ink/ink1134.xml"/><Relationship Id="rId191" Type="http://schemas.openxmlformats.org/officeDocument/2006/relationships/image" Target="../media/image1108.png"/><Relationship Id="rId205" Type="http://schemas.openxmlformats.org/officeDocument/2006/relationships/image" Target="../media/image1115.png"/><Relationship Id="rId247" Type="http://schemas.openxmlformats.org/officeDocument/2006/relationships/image" Target="../media/image1136.png"/><Relationship Id="rId107" Type="http://schemas.openxmlformats.org/officeDocument/2006/relationships/image" Target="../media/image1067.png"/><Relationship Id="rId289" Type="http://schemas.openxmlformats.org/officeDocument/2006/relationships/image" Target="../media/image1157.png"/><Relationship Id="rId11" Type="http://schemas.openxmlformats.org/officeDocument/2006/relationships/image" Target="../media/image1020.png"/><Relationship Id="rId53" Type="http://schemas.openxmlformats.org/officeDocument/2006/relationships/image" Target="../media/image1040.png"/><Relationship Id="rId149" Type="http://schemas.openxmlformats.org/officeDocument/2006/relationships/image" Target="../media/image1087.png"/><Relationship Id="rId95" Type="http://schemas.openxmlformats.org/officeDocument/2006/relationships/image" Target="../media/image1061.png"/><Relationship Id="rId160" Type="http://schemas.openxmlformats.org/officeDocument/2006/relationships/customXml" Target="../ink/ink1145.xml"/><Relationship Id="rId216" Type="http://schemas.openxmlformats.org/officeDocument/2006/relationships/customXml" Target="../ink/ink1173.xml"/><Relationship Id="rId258" Type="http://schemas.openxmlformats.org/officeDocument/2006/relationships/customXml" Target="../ink/ink1194.xml"/><Relationship Id="rId22" Type="http://schemas.openxmlformats.org/officeDocument/2006/relationships/customXml" Target="../ink/ink1076.xml"/><Relationship Id="rId64" Type="http://schemas.openxmlformats.org/officeDocument/2006/relationships/customXml" Target="../ink/ink1097.xml"/><Relationship Id="rId118" Type="http://schemas.openxmlformats.org/officeDocument/2006/relationships/customXml" Target="../ink/ink1124.xml"/><Relationship Id="rId171" Type="http://schemas.openxmlformats.org/officeDocument/2006/relationships/image" Target="../media/image1098.png"/><Relationship Id="rId227" Type="http://schemas.openxmlformats.org/officeDocument/2006/relationships/image" Target="../media/image1126.png"/><Relationship Id="rId269" Type="http://schemas.openxmlformats.org/officeDocument/2006/relationships/image" Target="../media/image1147.png"/><Relationship Id="rId33" Type="http://schemas.openxmlformats.org/officeDocument/2006/relationships/image" Target="../media/image1031.png"/><Relationship Id="rId129" Type="http://schemas.openxmlformats.org/officeDocument/2006/relationships/image" Target="../media/image1077.png"/><Relationship Id="rId280" Type="http://schemas.openxmlformats.org/officeDocument/2006/relationships/customXml" Target="../ink/ink1205.xml"/><Relationship Id="rId75" Type="http://schemas.openxmlformats.org/officeDocument/2006/relationships/image" Target="../media/image1051.png"/><Relationship Id="rId140" Type="http://schemas.openxmlformats.org/officeDocument/2006/relationships/customXml" Target="../ink/ink1135.xml"/><Relationship Id="rId182" Type="http://schemas.openxmlformats.org/officeDocument/2006/relationships/customXml" Target="../ink/ink1156.xml"/><Relationship Id="rId6" Type="http://schemas.openxmlformats.org/officeDocument/2006/relationships/customXml" Target="../ink/ink1068.xml"/><Relationship Id="rId238" Type="http://schemas.openxmlformats.org/officeDocument/2006/relationships/customXml" Target="../ink/ink1184.xml"/><Relationship Id="rId291" Type="http://schemas.openxmlformats.org/officeDocument/2006/relationships/image" Target="../media/image1158.png"/><Relationship Id="rId305" Type="http://schemas.openxmlformats.org/officeDocument/2006/relationships/image" Target="../media/image1165.png"/><Relationship Id="rId44" Type="http://schemas.openxmlformats.org/officeDocument/2006/relationships/customXml" Target="../ink/ink1087.xml"/><Relationship Id="rId86" Type="http://schemas.openxmlformats.org/officeDocument/2006/relationships/customXml" Target="../ink/ink1108.xml"/><Relationship Id="rId151" Type="http://schemas.openxmlformats.org/officeDocument/2006/relationships/image" Target="../media/image108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0.xml"/><Relationship Id="rId21" Type="http://schemas.openxmlformats.org/officeDocument/2006/relationships/customXml" Target="../ink/ink1232.xml"/><Relationship Id="rId63" Type="http://schemas.openxmlformats.org/officeDocument/2006/relationships/customXml" Target="../ink/ink1253.xml"/><Relationship Id="rId159" Type="http://schemas.openxmlformats.org/officeDocument/2006/relationships/customXml" Target="../ink/ink1302.xml"/><Relationship Id="rId170" Type="http://schemas.openxmlformats.org/officeDocument/2006/relationships/image" Target="../media/image1224.png"/><Relationship Id="rId226" Type="http://schemas.openxmlformats.org/officeDocument/2006/relationships/customXml" Target="../ink/ink1336.xml"/><Relationship Id="rId268" Type="http://schemas.openxmlformats.org/officeDocument/2006/relationships/image" Target="../media/image1272.png"/><Relationship Id="rId32" Type="http://schemas.openxmlformats.org/officeDocument/2006/relationships/image" Target="../media/image849.png"/><Relationship Id="rId74" Type="http://schemas.openxmlformats.org/officeDocument/2006/relationships/image" Target="../media/image1179.png"/><Relationship Id="rId128" Type="http://schemas.openxmlformats.org/officeDocument/2006/relationships/image" Target="../media/image1205.png"/><Relationship Id="rId5" Type="http://schemas.openxmlformats.org/officeDocument/2006/relationships/image" Target="../media/image272.png"/><Relationship Id="rId181" Type="http://schemas.openxmlformats.org/officeDocument/2006/relationships/customXml" Target="../ink/ink1313.xml"/><Relationship Id="rId237" Type="http://schemas.openxmlformats.org/officeDocument/2006/relationships/image" Target="../media/image1257.png"/><Relationship Id="rId279" Type="http://schemas.openxmlformats.org/officeDocument/2006/relationships/customXml" Target="../ink/ink1363.xml"/><Relationship Id="rId43" Type="http://schemas.openxmlformats.org/officeDocument/2006/relationships/customXml" Target="../ink/ink1243.xml"/><Relationship Id="rId139" Type="http://schemas.openxmlformats.org/officeDocument/2006/relationships/customXml" Target="../ink/ink1292.xml"/><Relationship Id="rId290" Type="http://schemas.openxmlformats.org/officeDocument/2006/relationships/image" Target="../media/image1283.png"/><Relationship Id="rId85" Type="http://schemas.openxmlformats.org/officeDocument/2006/relationships/customXml" Target="../ink/ink1264.xml"/><Relationship Id="rId150" Type="http://schemas.openxmlformats.org/officeDocument/2006/relationships/image" Target="../media/image1215.png"/><Relationship Id="rId192" Type="http://schemas.openxmlformats.org/officeDocument/2006/relationships/image" Target="../media/image1235.png"/><Relationship Id="rId206" Type="http://schemas.openxmlformats.org/officeDocument/2006/relationships/customXml" Target="../ink/ink1326.xml"/><Relationship Id="rId248" Type="http://schemas.openxmlformats.org/officeDocument/2006/relationships/customXml" Target="../ink/ink1347.xml"/><Relationship Id="rId12" Type="http://schemas.openxmlformats.org/officeDocument/2006/relationships/customXml" Target="../ink/ink1227.xml"/><Relationship Id="rId33" Type="http://schemas.openxmlformats.org/officeDocument/2006/relationships/customXml" Target="../ink/ink1238.xml"/><Relationship Id="rId108" Type="http://schemas.openxmlformats.org/officeDocument/2006/relationships/image" Target="../media/image1196.png"/><Relationship Id="rId129" Type="http://schemas.openxmlformats.org/officeDocument/2006/relationships/customXml" Target="../ink/ink1286.xml"/><Relationship Id="rId280" Type="http://schemas.openxmlformats.org/officeDocument/2006/relationships/image" Target="../media/image1278.png"/><Relationship Id="rId54" Type="http://schemas.openxmlformats.org/officeDocument/2006/relationships/image" Target="../media/image1170.png"/><Relationship Id="rId75" Type="http://schemas.openxmlformats.org/officeDocument/2006/relationships/customXml" Target="../ink/ink1259.xml"/><Relationship Id="rId96" Type="http://schemas.openxmlformats.org/officeDocument/2006/relationships/image" Target="../media/image1190.png"/><Relationship Id="rId140" Type="http://schemas.openxmlformats.org/officeDocument/2006/relationships/image" Target="../media/image1210.png"/><Relationship Id="rId161" Type="http://schemas.openxmlformats.org/officeDocument/2006/relationships/customXml" Target="../ink/ink1303.xml"/><Relationship Id="rId182" Type="http://schemas.openxmlformats.org/officeDocument/2006/relationships/image" Target="../media/image1230.png"/><Relationship Id="rId217" Type="http://schemas.openxmlformats.org/officeDocument/2006/relationships/image" Target="../media/image1247.png"/><Relationship Id="rId6" Type="http://schemas.openxmlformats.org/officeDocument/2006/relationships/customXml" Target="../ink/ink1224.xml"/><Relationship Id="rId238" Type="http://schemas.openxmlformats.org/officeDocument/2006/relationships/customXml" Target="../ink/ink1342.xml"/><Relationship Id="rId259" Type="http://schemas.openxmlformats.org/officeDocument/2006/relationships/customXml" Target="../ink/ink1353.xml"/><Relationship Id="rId23" Type="http://schemas.openxmlformats.org/officeDocument/2006/relationships/customXml" Target="../ink/ink1233.xml"/><Relationship Id="rId119" Type="http://schemas.openxmlformats.org/officeDocument/2006/relationships/customXml" Target="../ink/ink1281.xml"/><Relationship Id="rId270" Type="http://schemas.openxmlformats.org/officeDocument/2006/relationships/image" Target="../media/image1273.png"/><Relationship Id="rId291" Type="http://schemas.openxmlformats.org/officeDocument/2006/relationships/customXml" Target="../ink/ink1369.xml"/><Relationship Id="rId44" Type="http://schemas.openxmlformats.org/officeDocument/2006/relationships/image" Target="../media/image855.png"/><Relationship Id="rId65" Type="http://schemas.openxmlformats.org/officeDocument/2006/relationships/customXml" Target="../ink/ink1254.xml"/><Relationship Id="rId86" Type="http://schemas.openxmlformats.org/officeDocument/2006/relationships/image" Target="../media/image1185.png"/><Relationship Id="rId130" Type="http://schemas.openxmlformats.org/officeDocument/2006/relationships/image" Target="../media/image1206.png"/><Relationship Id="rId151" Type="http://schemas.openxmlformats.org/officeDocument/2006/relationships/customXml" Target="../ink/ink1298.xml"/><Relationship Id="rId172" Type="http://schemas.openxmlformats.org/officeDocument/2006/relationships/image" Target="../media/image1225.png"/><Relationship Id="rId193" Type="http://schemas.openxmlformats.org/officeDocument/2006/relationships/customXml" Target="../ink/ink1319.xml"/><Relationship Id="rId207" Type="http://schemas.openxmlformats.org/officeDocument/2006/relationships/image" Target="../media/image1242.png"/><Relationship Id="rId228" Type="http://schemas.openxmlformats.org/officeDocument/2006/relationships/customXml" Target="../ink/ink1337.xml"/><Relationship Id="rId249" Type="http://schemas.openxmlformats.org/officeDocument/2006/relationships/image" Target="../media/image1263.png"/><Relationship Id="rId13" Type="http://schemas.openxmlformats.org/officeDocument/2006/relationships/image" Target="../media/image840.png"/><Relationship Id="rId109" Type="http://schemas.openxmlformats.org/officeDocument/2006/relationships/customXml" Target="../ink/ink1276.xml"/><Relationship Id="rId260" Type="http://schemas.openxmlformats.org/officeDocument/2006/relationships/image" Target="../media/image1268.png"/><Relationship Id="rId281" Type="http://schemas.openxmlformats.org/officeDocument/2006/relationships/customXml" Target="../ink/ink1364.xml"/><Relationship Id="rId34" Type="http://schemas.openxmlformats.org/officeDocument/2006/relationships/image" Target="../media/image850.png"/><Relationship Id="rId55" Type="http://schemas.openxmlformats.org/officeDocument/2006/relationships/customXml" Target="../ink/ink1249.xml"/><Relationship Id="rId76" Type="http://schemas.openxmlformats.org/officeDocument/2006/relationships/image" Target="../media/image1180.png"/><Relationship Id="rId97" Type="http://schemas.openxmlformats.org/officeDocument/2006/relationships/customXml" Target="../ink/ink1270.xml"/><Relationship Id="rId120" Type="http://schemas.openxmlformats.org/officeDocument/2006/relationships/image" Target="../media/image1202.png"/><Relationship Id="rId141" Type="http://schemas.openxmlformats.org/officeDocument/2006/relationships/customXml" Target="../ink/ink1293.xml"/><Relationship Id="rId7" Type="http://schemas.openxmlformats.org/officeDocument/2006/relationships/image" Target="../media/image837.png"/><Relationship Id="rId162" Type="http://schemas.openxmlformats.org/officeDocument/2006/relationships/image" Target="../media/image1221.png"/><Relationship Id="rId183" Type="http://schemas.openxmlformats.org/officeDocument/2006/relationships/customXml" Target="../ink/ink1314.xml"/><Relationship Id="rId218" Type="http://schemas.openxmlformats.org/officeDocument/2006/relationships/customXml" Target="../ink/ink1332.xml"/><Relationship Id="rId239" Type="http://schemas.openxmlformats.org/officeDocument/2006/relationships/image" Target="../media/image1258.png"/><Relationship Id="rId250" Type="http://schemas.openxmlformats.org/officeDocument/2006/relationships/customXml" Target="../ink/ink1348.xml"/><Relationship Id="rId271" Type="http://schemas.openxmlformats.org/officeDocument/2006/relationships/customXml" Target="../ink/ink1359.xml"/><Relationship Id="rId292" Type="http://schemas.openxmlformats.org/officeDocument/2006/relationships/image" Target="../media/image1284.png"/><Relationship Id="rId24" Type="http://schemas.openxmlformats.org/officeDocument/2006/relationships/image" Target="../media/image845.png"/><Relationship Id="rId45" Type="http://schemas.openxmlformats.org/officeDocument/2006/relationships/customXml" Target="../ink/ink1244.xml"/><Relationship Id="rId66" Type="http://schemas.openxmlformats.org/officeDocument/2006/relationships/image" Target="../media/image1175.png"/><Relationship Id="rId87" Type="http://schemas.openxmlformats.org/officeDocument/2006/relationships/customXml" Target="../ink/ink1265.xml"/><Relationship Id="rId110" Type="http://schemas.openxmlformats.org/officeDocument/2006/relationships/image" Target="../media/image1197.png"/><Relationship Id="rId131" Type="http://schemas.openxmlformats.org/officeDocument/2006/relationships/customXml" Target="../ink/ink1287.xml"/><Relationship Id="rId152" Type="http://schemas.openxmlformats.org/officeDocument/2006/relationships/image" Target="../media/image1216.png"/><Relationship Id="rId173" Type="http://schemas.openxmlformats.org/officeDocument/2006/relationships/customXml" Target="../ink/ink1309.xml"/><Relationship Id="rId194" Type="http://schemas.openxmlformats.org/officeDocument/2006/relationships/image" Target="../media/image1236.png"/><Relationship Id="rId208" Type="http://schemas.openxmlformats.org/officeDocument/2006/relationships/customXml" Target="../ink/ink1327.xml"/><Relationship Id="rId229" Type="http://schemas.openxmlformats.org/officeDocument/2006/relationships/image" Target="../media/image1253.png"/><Relationship Id="rId240" Type="http://schemas.openxmlformats.org/officeDocument/2006/relationships/customXml" Target="../ink/ink1343.xml"/><Relationship Id="rId261" Type="http://schemas.openxmlformats.org/officeDocument/2006/relationships/customXml" Target="../ink/ink1354.xml"/><Relationship Id="rId14" Type="http://schemas.openxmlformats.org/officeDocument/2006/relationships/customXml" Target="../ink/ink1228.xml"/><Relationship Id="rId35" Type="http://schemas.openxmlformats.org/officeDocument/2006/relationships/customXml" Target="../ink/ink1239.xml"/><Relationship Id="rId56" Type="http://schemas.openxmlformats.org/officeDocument/2006/relationships/image" Target="../media/image1171.png"/><Relationship Id="rId77" Type="http://schemas.openxmlformats.org/officeDocument/2006/relationships/customXml" Target="../ink/ink1260.xml"/><Relationship Id="rId100" Type="http://schemas.openxmlformats.org/officeDocument/2006/relationships/image" Target="../media/image1192.png"/><Relationship Id="rId282" Type="http://schemas.openxmlformats.org/officeDocument/2006/relationships/image" Target="../media/image1279.png"/><Relationship Id="rId8" Type="http://schemas.openxmlformats.org/officeDocument/2006/relationships/customXml" Target="../ink/ink1225.xml"/><Relationship Id="rId98" Type="http://schemas.openxmlformats.org/officeDocument/2006/relationships/image" Target="../media/image1191.png"/><Relationship Id="rId121" Type="http://schemas.openxmlformats.org/officeDocument/2006/relationships/customXml" Target="../ink/ink1282.xml"/><Relationship Id="rId142" Type="http://schemas.openxmlformats.org/officeDocument/2006/relationships/image" Target="../media/image1211.png"/><Relationship Id="rId163" Type="http://schemas.openxmlformats.org/officeDocument/2006/relationships/customXml" Target="../ink/ink1304.xml"/><Relationship Id="rId184" Type="http://schemas.openxmlformats.org/officeDocument/2006/relationships/image" Target="../media/image1231.png"/><Relationship Id="rId219" Type="http://schemas.openxmlformats.org/officeDocument/2006/relationships/image" Target="../media/image1248.png"/><Relationship Id="rId230" Type="http://schemas.openxmlformats.org/officeDocument/2006/relationships/customXml" Target="../ink/ink1338.xml"/><Relationship Id="rId251" Type="http://schemas.openxmlformats.org/officeDocument/2006/relationships/image" Target="../media/image1264.png"/><Relationship Id="rId25" Type="http://schemas.openxmlformats.org/officeDocument/2006/relationships/customXml" Target="../ink/ink1234.xml"/><Relationship Id="rId46" Type="http://schemas.openxmlformats.org/officeDocument/2006/relationships/image" Target="../media/image861.png"/><Relationship Id="rId67" Type="http://schemas.openxmlformats.org/officeDocument/2006/relationships/customXml" Target="../ink/ink1255.xml"/><Relationship Id="rId272" Type="http://schemas.openxmlformats.org/officeDocument/2006/relationships/image" Target="../media/image1274.png"/><Relationship Id="rId293" Type="http://schemas.openxmlformats.org/officeDocument/2006/relationships/customXml" Target="../ink/ink1370.xml"/><Relationship Id="rId88" Type="http://schemas.openxmlformats.org/officeDocument/2006/relationships/image" Target="../media/image1186.png"/><Relationship Id="rId111" Type="http://schemas.openxmlformats.org/officeDocument/2006/relationships/customXml" Target="../ink/ink1277.xml"/><Relationship Id="rId132" Type="http://schemas.openxmlformats.org/officeDocument/2006/relationships/image" Target="../media/image1207.png"/><Relationship Id="rId153" Type="http://schemas.openxmlformats.org/officeDocument/2006/relationships/customXml" Target="../ink/ink1299.xml"/><Relationship Id="rId174" Type="http://schemas.openxmlformats.org/officeDocument/2006/relationships/image" Target="../media/image1226.png"/><Relationship Id="rId195" Type="http://schemas.openxmlformats.org/officeDocument/2006/relationships/customXml" Target="../ink/ink1320.xml"/><Relationship Id="rId209" Type="http://schemas.openxmlformats.org/officeDocument/2006/relationships/image" Target="../media/image1243.png"/><Relationship Id="rId220" Type="http://schemas.openxmlformats.org/officeDocument/2006/relationships/customXml" Target="../ink/ink1333.xml"/><Relationship Id="rId241" Type="http://schemas.openxmlformats.org/officeDocument/2006/relationships/image" Target="../media/image1259.png"/><Relationship Id="rId15" Type="http://schemas.openxmlformats.org/officeDocument/2006/relationships/customXml" Target="../ink/ink1229.xml"/><Relationship Id="rId36" Type="http://schemas.openxmlformats.org/officeDocument/2006/relationships/image" Target="../media/image851.png"/><Relationship Id="rId57" Type="http://schemas.openxmlformats.org/officeDocument/2006/relationships/customXml" Target="../ink/ink1250.xml"/><Relationship Id="rId262" Type="http://schemas.openxmlformats.org/officeDocument/2006/relationships/image" Target="../media/image1269.png"/><Relationship Id="rId283" Type="http://schemas.openxmlformats.org/officeDocument/2006/relationships/customXml" Target="../ink/ink1365.xml"/><Relationship Id="rId78" Type="http://schemas.openxmlformats.org/officeDocument/2006/relationships/image" Target="../media/image1181.png"/><Relationship Id="rId99" Type="http://schemas.openxmlformats.org/officeDocument/2006/relationships/customXml" Target="../ink/ink1271.xml"/><Relationship Id="rId101" Type="http://schemas.openxmlformats.org/officeDocument/2006/relationships/customXml" Target="../ink/ink1272.xml"/><Relationship Id="rId122" Type="http://schemas.openxmlformats.org/officeDocument/2006/relationships/image" Target="../media/image1203.png"/><Relationship Id="rId143" Type="http://schemas.openxmlformats.org/officeDocument/2006/relationships/customXml" Target="../ink/ink1294.xml"/><Relationship Id="rId164" Type="http://schemas.openxmlformats.org/officeDocument/2006/relationships/image" Target="../media/image296.png"/><Relationship Id="rId185" Type="http://schemas.openxmlformats.org/officeDocument/2006/relationships/customXml" Target="../ink/ink1315.xml"/><Relationship Id="rId9" Type="http://schemas.openxmlformats.org/officeDocument/2006/relationships/image" Target="../media/image838.png"/><Relationship Id="rId210" Type="http://schemas.openxmlformats.org/officeDocument/2006/relationships/customXml" Target="../ink/ink1328.xml"/><Relationship Id="rId26" Type="http://schemas.openxmlformats.org/officeDocument/2006/relationships/image" Target="../media/image846.png"/><Relationship Id="rId231" Type="http://schemas.openxmlformats.org/officeDocument/2006/relationships/image" Target="../media/image1254.png"/><Relationship Id="rId252" Type="http://schemas.openxmlformats.org/officeDocument/2006/relationships/customXml" Target="../ink/ink1349.xml"/><Relationship Id="rId273" Type="http://schemas.openxmlformats.org/officeDocument/2006/relationships/customXml" Target="../ink/ink1360.xml"/><Relationship Id="rId294" Type="http://schemas.openxmlformats.org/officeDocument/2006/relationships/image" Target="../media/image1285.png"/><Relationship Id="rId47" Type="http://schemas.openxmlformats.org/officeDocument/2006/relationships/customXml" Target="../ink/ink1245.xml"/><Relationship Id="rId68" Type="http://schemas.openxmlformats.org/officeDocument/2006/relationships/image" Target="../media/image1176.png"/><Relationship Id="rId89" Type="http://schemas.openxmlformats.org/officeDocument/2006/relationships/customXml" Target="../ink/ink1266.xml"/><Relationship Id="rId112" Type="http://schemas.openxmlformats.org/officeDocument/2006/relationships/image" Target="../media/image1198.png"/><Relationship Id="rId133" Type="http://schemas.openxmlformats.org/officeDocument/2006/relationships/customXml" Target="../ink/ink1288.xml"/><Relationship Id="rId154" Type="http://schemas.openxmlformats.org/officeDocument/2006/relationships/image" Target="../media/image1217.png"/><Relationship Id="rId175" Type="http://schemas.openxmlformats.org/officeDocument/2006/relationships/customXml" Target="../ink/ink1310.xml"/><Relationship Id="rId196" Type="http://schemas.openxmlformats.org/officeDocument/2006/relationships/image" Target="../media/image1237.png"/><Relationship Id="rId200" Type="http://schemas.openxmlformats.org/officeDocument/2006/relationships/image" Target="../media/image1239.png"/><Relationship Id="rId16" Type="http://schemas.openxmlformats.org/officeDocument/2006/relationships/image" Target="../media/image841.png"/><Relationship Id="rId221" Type="http://schemas.openxmlformats.org/officeDocument/2006/relationships/image" Target="../media/image1249.png"/><Relationship Id="rId242" Type="http://schemas.openxmlformats.org/officeDocument/2006/relationships/customXml" Target="../ink/ink1344.xml"/><Relationship Id="rId263" Type="http://schemas.openxmlformats.org/officeDocument/2006/relationships/customXml" Target="../ink/ink1355.xml"/><Relationship Id="rId284" Type="http://schemas.openxmlformats.org/officeDocument/2006/relationships/image" Target="../media/image1280.png"/><Relationship Id="rId37" Type="http://schemas.openxmlformats.org/officeDocument/2006/relationships/customXml" Target="../ink/ink1240.xml"/><Relationship Id="rId58" Type="http://schemas.openxmlformats.org/officeDocument/2006/relationships/image" Target="../media/image203.png"/><Relationship Id="rId79" Type="http://schemas.openxmlformats.org/officeDocument/2006/relationships/customXml" Target="../ink/ink1261.xml"/><Relationship Id="rId102" Type="http://schemas.openxmlformats.org/officeDocument/2006/relationships/image" Target="../media/image1193.png"/><Relationship Id="rId123" Type="http://schemas.openxmlformats.org/officeDocument/2006/relationships/customXml" Target="../ink/ink1283.xml"/><Relationship Id="rId144" Type="http://schemas.openxmlformats.org/officeDocument/2006/relationships/image" Target="../media/image1212.png"/><Relationship Id="rId90" Type="http://schemas.openxmlformats.org/officeDocument/2006/relationships/image" Target="../media/image1187.png"/><Relationship Id="rId165" Type="http://schemas.openxmlformats.org/officeDocument/2006/relationships/customXml" Target="../ink/ink1305.xml"/><Relationship Id="rId186" Type="http://schemas.openxmlformats.org/officeDocument/2006/relationships/image" Target="../media/image1232.png"/><Relationship Id="rId211" Type="http://schemas.openxmlformats.org/officeDocument/2006/relationships/image" Target="../media/image1244.png"/><Relationship Id="rId232" Type="http://schemas.openxmlformats.org/officeDocument/2006/relationships/customXml" Target="../ink/ink1339.xml"/><Relationship Id="rId253" Type="http://schemas.openxmlformats.org/officeDocument/2006/relationships/image" Target="../media/image1265.png"/><Relationship Id="rId274" Type="http://schemas.openxmlformats.org/officeDocument/2006/relationships/image" Target="../media/image1275.png"/><Relationship Id="rId295" Type="http://schemas.openxmlformats.org/officeDocument/2006/relationships/customXml" Target="../ink/ink1371.xml"/><Relationship Id="rId27" Type="http://schemas.openxmlformats.org/officeDocument/2006/relationships/customXml" Target="../ink/ink1235.xml"/><Relationship Id="rId48" Type="http://schemas.openxmlformats.org/officeDocument/2006/relationships/image" Target="../media/image862.png"/><Relationship Id="rId69" Type="http://schemas.openxmlformats.org/officeDocument/2006/relationships/customXml" Target="../ink/ink1256.xml"/><Relationship Id="rId113" Type="http://schemas.openxmlformats.org/officeDocument/2006/relationships/customXml" Target="../ink/ink1278.xml"/><Relationship Id="rId134" Type="http://schemas.openxmlformats.org/officeDocument/2006/relationships/customXml" Target="../ink/ink1289.xml"/><Relationship Id="rId80" Type="http://schemas.openxmlformats.org/officeDocument/2006/relationships/image" Target="../media/image1182.png"/><Relationship Id="rId155" Type="http://schemas.openxmlformats.org/officeDocument/2006/relationships/customXml" Target="../ink/ink1300.xml"/><Relationship Id="rId176" Type="http://schemas.openxmlformats.org/officeDocument/2006/relationships/image" Target="../media/image1227.png"/><Relationship Id="rId197" Type="http://schemas.openxmlformats.org/officeDocument/2006/relationships/customXml" Target="../ink/ink1321.xml"/><Relationship Id="rId201" Type="http://schemas.openxmlformats.org/officeDocument/2006/relationships/customXml" Target="../ink/ink1323.xml"/><Relationship Id="rId222" Type="http://schemas.openxmlformats.org/officeDocument/2006/relationships/customXml" Target="../ink/ink1334.xml"/><Relationship Id="rId243" Type="http://schemas.openxmlformats.org/officeDocument/2006/relationships/image" Target="../media/image1260.png"/><Relationship Id="rId264" Type="http://schemas.openxmlformats.org/officeDocument/2006/relationships/image" Target="../media/image1270.png"/><Relationship Id="rId285" Type="http://schemas.openxmlformats.org/officeDocument/2006/relationships/customXml" Target="../ink/ink1366.xml"/><Relationship Id="rId17" Type="http://schemas.openxmlformats.org/officeDocument/2006/relationships/customXml" Target="../ink/ink1230.xml"/><Relationship Id="rId38" Type="http://schemas.openxmlformats.org/officeDocument/2006/relationships/image" Target="../media/image852.png"/><Relationship Id="rId59" Type="http://schemas.openxmlformats.org/officeDocument/2006/relationships/customXml" Target="../ink/ink1251.xml"/><Relationship Id="rId103" Type="http://schemas.openxmlformats.org/officeDocument/2006/relationships/customXml" Target="../ink/ink1273.xml"/><Relationship Id="rId124" Type="http://schemas.openxmlformats.org/officeDocument/2006/relationships/image" Target="../media/image1204.png"/><Relationship Id="rId70" Type="http://schemas.openxmlformats.org/officeDocument/2006/relationships/image" Target="../media/image1177.png"/><Relationship Id="rId91" Type="http://schemas.openxmlformats.org/officeDocument/2006/relationships/customXml" Target="../ink/ink1267.xml"/><Relationship Id="rId145" Type="http://schemas.openxmlformats.org/officeDocument/2006/relationships/customXml" Target="../ink/ink1295.xml"/><Relationship Id="rId166" Type="http://schemas.openxmlformats.org/officeDocument/2006/relationships/image" Target="../media/image1222.png"/><Relationship Id="rId187" Type="http://schemas.openxmlformats.org/officeDocument/2006/relationships/customXml" Target="../ink/ink131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29.xml"/><Relationship Id="rId233" Type="http://schemas.openxmlformats.org/officeDocument/2006/relationships/image" Target="../media/image1255.png"/><Relationship Id="rId254" Type="http://schemas.openxmlformats.org/officeDocument/2006/relationships/customXml" Target="../ink/ink1350.xml"/><Relationship Id="rId28" Type="http://schemas.openxmlformats.org/officeDocument/2006/relationships/image" Target="../media/image847.png"/><Relationship Id="rId49" Type="http://schemas.openxmlformats.org/officeDocument/2006/relationships/customXml" Target="../ink/ink1246.xml"/><Relationship Id="rId114" Type="http://schemas.openxmlformats.org/officeDocument/2006/relationships/image" Target="../media/image1199.png"/><Relationship Id="rId275" Type="http://schemas.openxmlformats.org/officeDocument/2006/relationships/customXml" Target="../ink/ink1361.xml"/><Relationship Id="rId296" Type="http://schemas.openxmlformats.org/officeDocument/2006/relationships/image" Target="../media/image1286.png"/><Relationship Id="rId60" Type="http://schemas.openxmlformats.org/officeDocument/2006/relationships/image" Target="../media/image1172.png"/><Relationship Id="rId81" Type="http://schemas.openxmlformats.org/officeDocument/2006/relationships/customXml" Target="../ink/ink1262.xml"/><Relationship Id="rId135" Type="http://schemas.openxmlformats.org/officeDocument/2006/relationships/customXml" Target="../ink/ink1290.xml"/><Relationship Id="rId156" Type="http://schemas.openxmlformats.org/officeDocument/2006/relationships/image" Target="../media/image1218.png"/><Relationship Id="rId177" Type="http://schemas.openxmlformats.org/officeDocument/2006/relationships/customXml" Target="../ink/ink1311.xml"/><Relationship Id="rId198" Type="http://schemas.openxmlformats.org/officeDocument/2006/relationships/image" Target="../media/image1238.png"/><Relationship Id="rId202" Type="http://schemas.openxmlformats.org/officeDocument/2006/relationships/image" Target="../media/image1240.png"/><Relationship Id="rId223" Type="http://schemas.openxmlformats.org/officeDocument/2006/relationships/image" Target="../media/image1250.png"/><Relationship Id="rId244" Type="http://schemas.openxmlformats.org/officeDocument/2006/relationships/customXml" Target="../ink/ink1345.xml"/><Relationship Id="rId18" Type="http://schemas.openxmlformats.org/officeDocument/2006/relationships/image" Target="../media/image842.png"/><Relationship Id="rId39" Type="http://schemas.openxmlformats.org/officeDocument/2006/relationships/customXml" Target="../ink/ink1241.xml"/><Relationship Id="rId265" Type="http://schemas.openxmlformats.org/officeDocument/2006/relationships/customXml" Target="../ink/ink1356.xml"/><Relationship Id="rId286" Type="http://schemas.openxmlformats.org/officeDocument/2006/relationships/image" Target="../media/image1281.png"/><Relationship Id="rId50" Type="http://schemas.openxmlformats.org/officeDocument/2006/relationships/image" Target="../media/image863.png"/><Relationship Id="rId104" Type="http://schemas.openxmlformats.org/officeDocument/2006/relationships/image" Target="../media/image1194.png"/><Relationship Id="rId125" Type="http://schemas.openxmlformats.org/officeDocument/2006/relationships/customXml" Target="../ink/ink1284.xml"/><Relationship Id="rId146" Type="http://schemas.openxmlformats.org/officeDocument/2006/relationships/image" Target="../media/image1213.png"/><Relationship Id="rId167" Type="http://schemas.openxmlformats.org/officeDocument/2006/relationships/customXml" Target="../ink/ink1306.xml"/><Relationship Id="rId188" Type="http://schemas.openxmlformats.org/officeDocument/2006/relationships/image" Target="../media/image1233.png"/><Relationship Id="rId71" Type="http://schemas.openxmlformats.org/officeDocument/2006/relationships/customXml" Target="../ink/ink1257.xml"/><Relationship Id="rId92" Type="http://schemas.openxmlformats.org/officeDocument/2006/relationships/image" Target="../media/image1188.png"/><Relationship Id="rId213" Type="http://schemas.openxmlformats.org/officeDocument/2006/relationships/image" Target="../media/image1245.png"/><Relationship Id="rId234" Type="http://schemas.openxmlformats.org/officeDocument/2006/relationships/customXml" Target="../ink/ink1340.xml"/><Relationship Id="rId2" Type="http://schemas.openxmlformats.org/officeDocument/2006/relationships/customXml" Target="../ink/ink1222.xml"/><Relationship Id="rId29" Type="http://schemas.openxmlformats.org/officeDocument/2006/relationships/customXml" Target="../ink/ink1236.xml"/><Relationship Id="rId255" Type="http://schemas.openxmlformats.org/officeDocument/2006/relationships/image" Target="../media/image1266.png"/><Relationship Id="rId276" Type="http://schemas.openxmlformats.org/officeDocument/2006/relationships/image" Target="../media/image1276.png"/><Relationship Id="rId40" Type="http://schemas.openxmlformats.org/officeDocument/2006/relationships/image" Target="../media/image853.png"/><Relationship Id="rId115" Type="http://schemas.openxmlformats.org/officeDocument/2006/relationships/customXml" Target="../ink/ink1279.xml"/><Relationship Id="rId136" Type="http://schemas.openxmlformats.org/officeDocument/2006/relationships/image" Target="../media/image1208.png"/><Relationship Id="rId157" Type="http://schemas.openxmlformats.org/officeDocument/2006/relationships/customXml" Target="../ink/ink1301.xml"/><Relationship Id="rId178" Type="http://schemas.openxmlformats.org/officeDocument/2006/relationships/image" Target="../media/image1228.png"/><Relationship Id="rId61" Type="http://schemas.openxmlformats.org/officeDocument/2006/relationships/customXml" Target="../ink/ink1252.xml"/><Relationship Id="rId82" Type="http://schemas.openxmlformats.org/officeDocument/2006/relationships/image" Target="../media/image1183.png"/><Relationship Id="rId199" Type="http://schemas.openxmlformats.org/officeDocument/2006/relationships/customXml" Target="../ink/ink1322.xml"/><Relationship Id="rId203" Type="http://schemas.openxmlformats.org/officeDocument/2006/relationships/customXml" Target="../ink/ink1324.xml"/><Relationship Id="rId19" Type="http://schemas.openxmlformats.org/officeDocument/2006/relationships/customXml" Target="../ink/ink1231.xml"/><Relationship Id="rId224" Type="http://schemas.openxmlformats.org/officeDocument/2006/relationships/customXml" Target="../ink/ink1335.xml"/><Relationship Id="rId245" Type="http://schemas.openxmlformats.org/officeDocument/2006/relationships/image" Target="../media/image1261.png"/><Relationship Id="rId266" Type="http://schemas.openxmlformats.org/officeDocument/2006/relationships/image" Target="../media/image1271.png"/><Relationship Id="rId287" Type="http://schemas.openxmlformats.org/officeDocument/2006/relationships/customXml" Target="../ink/ink1367.xml"/><Relationship Id="rId30" Type="http://schemas.openxmlformats.org/officeDocument/2006/relationships/image" Target="../media/image848.png"/><Relationship Id="rId105" Type="http://schemas.openxmlformats.org/officeDocument/2006/relationships/customXml" Target="../ink/ink1274.xml"/><Relationship Id="rId126" Type="http://schemas.openxmlformats.org/officeDocument/2006/relationships/image" Target="../media/image7.png"/><Relationship Id="rId147" Type="http://schemas.openxmlformats.org/officeDocument/2006/relationships/customXml" Target="../ink/ink1296.xml"/><Relationship Id="rId168" Type="http://schemas.openxmlformats.org/officeDocument/2006/relationships/image" Target="../media/image1223.png"/><Relationship Id="rId51" Type="http://schemas.openxmlformats.org/officeDocument/2006/relationships/customXml" Target="../ink/ink1247.xml"/><Relationship Id="rId72" Type="http://schemas.openxmlformats.org/officeDocument/2006/relationships/image" Target="../media/image1178.png"/><Relationship Id="rId93" Type="http://schemas.openxmlformats.org/officeDocument/2006/relationships/customXml" Target="../ink/ink1268.xml"/><Relationship Id="rId189" Type="http://schemas.openxmlformats.org/officeDocument/2006/relationships/customXml" Target="../ink/ink1317.xml"/><Relationship Id="rId3" Type="http://schemas.openxmlformats.org/officeDocument/2006/relationships/image" Target="../media/image835.png"/><Relationship Id="rId214" Type="http://schemas.openxmlformats.org/officeDocument/2006/relationships/customXml" Target="../ink/ink1330.xml"/><Relationship Id="rId235" Type="http://schemas.openxmlformats.org/officeDocument/2006/relationships/image" Target="../media/image1256.png"/><Relationship Id="rId256" Type="http://schemas.openxmlformats.org/officeDocument/2006/relationships/customXml" Target="../ink/ink1351.xml"/><Relationship Id="rId277" Type="http://schemas.openxmlformats.org/officeDocument/2006/relationships/customXml" Target="../ink/ink1362.xml"/><Relationship Id="rId116" Type="http://schemas.openxmlformats.org/officeDocument/2006/relationships/image" Target="../media/image1200.png"/><Relationship Id="rId137" Type="http://schemas.openxmlformats.org/officeDocument/2006/relationships/customXml" Target="../ink/ink1291.xml"/><Relationship Id="rId158" Type="http://schemas.openxmlformats.org/officeDocument/2006/relationships/image" Target="../media/image1219.png"/><Relationship Id="rId20" Type="http://schemas.openxmlformats.org/officeDocument/2006/relationships/image" Target="../media/image843.png"/><Relationship Id="rId41" Type="http://schemas.openxmlformats.org/officeDocument/2006/relationships/customXml" Target="../ink/ink1242.xml"/><Relationship Id="rId62" Type="http://schemas.openxmlformats.org/officeDocument/2006/relationships/image" Target="../media/image1173.png"/><Relationship Id="rId83" Type="http://schemas.openxmlformats.org/officeDocument/2006/relationships/customXml" Target="../ink/ink1263.xml"/><Relationship Id="rId179" Type="http://schemas.openxmlformats.org/officeDocument/2006/relationships/customXml" Target="../ink/ink1312.xml"/><Relationship Id="rId190" Type="http://schemas.openxmlformats.org/officeDocument/2006/relationships/image" Target="../media/image1234.png"/><Relationship Id="rId204" Type="http://schemas.openxmlformats.org/officeDocument/2006/relationships/image" Target="../media/image1241.png"/><Relationship Id="rId225" Type="http://schemas.openxmlformats.org/officeDocument/2006/relationships/image" Target="../media/image1251.png"/><Relationship Id="rId246" Type="http://schemas.openxmlformats.org/officeDocument/2006/relationships/customXml" Target="../ink/ink1346.xml"/><Relationship Id="rId267" Type="http://schemas.openxmlformats.org/officeDocument/2006/relationships/customXml" Target="../ink/ink1357.xml"/><Relationship Id="rId288" Type="http://schemas.openxmlformats.org/officeDocument/2006/relationships/image" Target="../media/image1282.png"/><Relationship Id="rId106" Type="http://schemas.openxmlformats.org/officeDocument/2006/relationships/image" Target="../media/image1195.png"/><Relationship Id="rId127" Type="http://schemas.openxmlformats.org/officeDocument/2006/relationships/customXml" Target="../ink/ink1285.xml"/><Relationship Id="rId10" Type="http://schemas.openxmlformats.org/officeDocument/2006/relationships/customXml" Target="../ink/ink1226.xml"/><Relationship Id="rId31" Type="http://schemas.openxmlformats.org/officeDocument/2006/relationships/customXml" Target="../ink/ink1237.xml"/><Relationship Id="rId52" Type="http://schemas.openxmlformats.org/officeDocument/2006/relationships/image" Target="../media/image864.png"/><Relationship Id="rId73" Type="http://schemas.openxmlformats.org/officeDocument/2006/relationships/customXml" Target="../ink/ink1258.xml"/><Relationship Id="rId94" Type="http://schemas.openxmlformats.org/officeDocument/2006/relationships/image" Target="../media/image1189.png"/><Relationship Id="rId148" Type="http://schemas.openxmlformats.org/officeDocument/2006/relationships/image" Target="../media/image1214.png"/><Relationship Id="rId169" Type="http://schemas.openxmlformats.org/officeDocument/2006/relationships/customXml" Target="../ink/ink1307.xml"/><Relationship Id="rId4" Type="http://schemas.openxmlformats.org/officeDocument/2006/relationships/customXml" Target="../ink/ink1223.xml"/><Relationship Id="rId180" Type="http://schemas.openxmlformats.org/officeDocument/2006/relationships/image" Target="../media/image1229.png"/><Relationship Id="rId215" Type="http://schemas.openxmlformats.org/officeDocument/2006/relationships/image" Target="../media/image1246.png"/><Relationship Id="rId236" Type="http://schemas.openxmlformats.org/officeDocument/2006/relationships/customXml" Target="../ink/ink1341.xml"/><Relationship Id="rId257" Type="http://schemas.openxmlformats.org/officeDocument/2006/relationships/customXml" Target="../ink/ink1352.xml"/><Relationship Id="rId278" Type="http://schemas.openxmlformats.org/officeDocument/2006/relationships/image" Target="../media/image1277.png"/><Relationship Id="rId42" Type="http://schemas.openxmlformats.org/officeDocument/2006/relationships/image" Target="../media/image854.png"/><Relationship Id="rId84" Type="http://schemas.openxmlformats.org/officeDocument/2006/relationships/image" Target="../media/image1184.png"/><Relationship Id="rId138" Type="http://schemas.openxmlformats.org/officeDocument/2006/relationships/image" Target="../media/image1209.png"/><Relationship Id="rId191" Type="http://schemas.openxmlformats.org/officeDocument/2006/relationships/customXml" Target="../ink/ink1318.xml"/><Relationship Id="rId205" Type="http://schemas.openxmlformats.org/officeDocument/2006/relationships/customXml" Target="../ink/ink1325.xml"/><Relationship Id="rId247" Type="http://schemas.openxmlformats.org/officeDocument/2006/relationships/image" Target="../media/image1262.png"/><Relationship Id="rId107" Type="http://schemas.openxmlformats.org/officeDocument/2006/relationships/customXml" Target="../ink/ink1275.xml"/><Relationship Id="rId289" Type="http://schemas.openxmlformats.org/officeDocument/2006/relationships/customXml" Target="../ink/ink1368.xml"/><Relationship Id="rId11" Type="http://schemas.openxmlformats.org/officeDocument/2006/relationships/image" Target="../media/image839.png"/><Relationship Id="rId53" Type="http://schemas.openxmlformats.org/officeDocument/2006/relationships/customXml" Target="../ink/ink1248.xml"/><Relationship Id="rId149" Type="http://schemas.openxmlformats.org/officeDocument/2006/relationships/customXml" Target="../ink/ink1297.xml"/><Relationship Id="rId95" Type="http://schemas.openxmlformats.org/officeDocument/2006/relationships/customXml" Target="../ink/ink1269.xml"/><Relationship Id="rId160" Type="http://schemas.openxmlformats.org/officeDocument/2006/relationships/image" Target="../media/image1220.png"/><Relationship Id="rId216" Type="http://schemas.openxmlformats.org/officeDocument/2006/relationships/customXml" Target="../ink/ink1331.xml"/><Relationship Id="rId258" Type="http://schemas.openxmlformats.org/officeDocument/2006/relationships/image" Target="../media/image1267.png"/><Relationship Id="rId22" Type="http://schemas.openxmlformats.org/officeDocument/2006/relationships/image" Target="../media/image844.png"/><Relationship Id="rId64" Type="http://schemas.openxmlformats.org/officeDocument/2006/relationships/image" Target="../media/image1174.png"/><Relationship Id="rId118" Type="http://schemas.openxmlformats.org/officeDocument/2006/relationships/image" Target="../media/image1201.png"/><Relationship Id="rId171" Type="http://schemas.openxmlformats.org/officeDocument/2006/relationships/customXml" Target="../ink/ink1308.xml"/><Relationship Id="rId227" Type="http://schemas.openxmlformats.org/officeDocument/2006/relationships/image" Target="../media/image1252.png"/><Relationship Id="rId269" Type="http://schemas.openxmlformats.org/officeDocument/2006/relationships/customXml" Target="../ink/ink13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6855-5799-5305-FF83-10D922539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C2925-E79E-7032-2CB4-667D6B62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4.10 Electrostatic Ion Waves Perpendicular to B</a:t>
            </a:r>
          </a:p>
        </p:txBody>
      </p:sp>
    </p:spTree>
    <p:extLst>
      <p:ext uri="{BB962C8B-B14F-4D97-AF65-F5344CB8AC3E}">
        <p14:creationId xmlns:p14="http://schemas.microsoft.com/office/powerpoint/2010/main" val="26561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6B6000-0353-3681-71D3-C48895932150}"/>
              </a:ext>
            </a:extLst>
          </p:cNvPr>
          <p:cNvGrpSpPr/>
          <p:nvPr/>
        </p:nvGrpSpPr>
        <p:grpSpPr>
          <a:xfrm>
            <a:off x="507002" y="330338"/>
            <a:ext cx="3110760" cy="873000"/>
            <a:chOff x="7461476" y="4759725"/>
            <a:chExt cx="311076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705CC0-9C56-B4C7-648E-6F3115822BAD}"/>
                    </a:ext>
                  </a:extLst>
                </p14:cNvPr>
                <p14:cNvContentPartPr/>
                <p14:nvPr/>
              </p14:nvContentPartPr>
              <p14:xfrm>
                <a:off x="7461476" y="5170125"/>
                <a:ext cx="286920" cy="188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705CC0-9C56-B4C7-648E-6F3115822B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2476" y="5161485"/>
                  <a:ext cx="304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28B728-5746-0CC1-1C97-22E337460786}"/>
                    </a:ext>
                  </a:extLst>
                </p14:cNvPr>
                <p14:cNvContentPartPr/>
                <p14:nvPr/>
              </p14:nvContentPartPr>
              <p14:xfrm>
                <a:off x="7752356" y="4971045"/>
                <a:ext cx="155160" cy="118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28B728-5746-0CC1-1C97-22E3374607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3356" y="4962045"/>
                  <a:ext cx="172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E236DD-20AE-4D32-9DAE-FB52BAE5A12F}"/>
                    </a:ext>
                  </a:extLst>
                </p14:cNvPr>
                <p14:cNvContentPartPr/>
                <p14:nvPr/>
              </p14:nvContentPartPr>
              <p14:xfrm>
                <a:off x="7928756" y="5239245"/>
                <a:ext cx="165240" cy="31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E236DD-20AE-4D32-9DAE-FB52BAE5A1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19756" y="5230245"/>
                  <a:ext cx="18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4FB2E2-D78E-CC6D-DD30-A1D19028B9AE}"/>
                    </a:ext>
                  </a:extLst>
                </p14:cNvPr>
                <p14:cNvContentPartPr/>
                <p14:nvPr/>
              </p14:nvContentPartPr>
              <p14:xfrm>
                <a:off x="8229716" y="5073285"/>
                <a:ext cx="275760" cy="305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4FB2E2-D78E-CC6D-DD30-A1D19028B9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21076" y="5064645"/>
                  <a:ext cx="293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2738BD-9D4E-0BD4-77F7-5ABF7B77E457}"/>
                    </a:ext>
                  </a:extLst>
                </p14:cNvPr>
                <p14:cNvContentPartPr/>
                <p14:nvPr/>
              </p14:nvContentPartPr>
              <p14:xfrm>
                <a:off x="8550836" y="5326725"/>
                <a:ext cx="128880" cy="13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2738BD-9D4E-0BD4-77F7-5ABF7B77E4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42196" y="5318085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6D51AC-2455-0B1B-9425-82DCA41AAD71}"/>
                    </a:ext>
                  </a:extLst>
                </p14:cNvPr>
                <p14:cNvContentPartPr/>
                <p14:nvPr/>
              </p14:nvContentPartPr>
              <p14:xfrm>
                <a:off x="8511956" y="4865925"/>
                <a:ext cx="115920" cy="175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6D51AC-2455-0B1B-9425-82DCA41AAD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2956" y="4856925"/>
                  <a:ext cx="133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69B579-E3FD-3140-0894-5D65D6993D83}"/>
                    </a:ext>
                  </a:extLst>
                </p14:cNvPr>
                <p14:cNvContentPartPr/>
                <p14:nvPr/>
              </p14:nvContentPartPr>
              <p14:xfrm>
                <a:off x="8928476" y="5113965"/>
                <a:ext cx="178920" cy="2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69B579-E3FD-3140-0894-5D65D6993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19476" y="5104965"/>
                  <a:ext cx="196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492128-604A-8FC3-1CC9-8C0625522999}"/>
                    </a:ext>
                  </a:extLst>
                </p14:cNvPr>
                <p14:cNvContentPartPr/>
                <p14:nvPr/>
              </p14:nvContentPartPr>
              <p14:xfrm>
                <a:off x="8960876" y="5211165"/>
                <a:ext cx="172080" cy="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492128-604A-8FC3-1CC9-8C06255229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52236" y="5202165"/>
                  <a:ext cx="189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317C4F-FFF9-2A51-64A5-88A7D9F69F7A}"/>
                    </a:ext>
                  </a:extLst>
                </p14:cNvPr>
                <p14:cNvContentPartPr/>
                <p14:nvPr/>
              </p14:nvContentPartPr>
              <p14:xfrm>
                <a:off x="9401156" y="4759725"/>
                <a:ext cx="9000" cy="363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317C4F-FFF9-2A51-64A5-88A7D9F69F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92156" y="4750725"/>
                  <a:ext cx="266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5F655E-AB82-EB97-E746-3ADCFCA015AF}"/>
                    </a:ext>
                  </a:extLst>
                </p14:cNvPr>
                <p14:cNvContentPartPr/>
                <p14:nvPr/>
              </p14:nvContentPartPr>
              <p14:xfrm>
                <a:off x="9425276" y="4842525"/>
                <a:ext cx="169560" cy="29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5F655E-AB82-EB97-E746-3ADCFCA015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16636" y="4833525"/>
                  <a:ext cx="187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81BB3D-463A-4F6F-E0D4-80B0E8F986D7}"/>
                    </a:ext>
                  </a:extLst>
                </p14:cNvPr>
                <p14:cNvContentPartPr/>
                <p14:nvPr/>
              </p14:nvContentPartPr>
              <p14:xfrm>
                <a:off x="9770156" y="4798245"/>
                <a:ext cx="27360" cy="30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81BB3D-463A-4F6F-E0D4-80B0E8F986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61516" y="4789245"/>
                  <a:ext cx="45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1F21BC-B586-8CA3-9988-47909C1ADF56}"/>
                    </a:ext>
                  </a:extLst>
                </p14:cNvPr>
                <p14:cNvContentPartPr/>
                <p14:nvPr/>
              </p14:nvContentPartPr>
              <p14:xfrm>
                <a:off x="9640916" y="4777005"/>
                <a:ext cx="264240" cy="43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1F21BC-B586-8CA3-9988-47909C1ADF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31916" y="4768365"/>
                  <a:ext cx="28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3078FF-28F5-6BBD-121D-CE055D96BF78}"/>
                    </a:ext>
                  </a:extLst>
                </p14:cNvPr>
                <p14:cNvContentPartPr/>
                <p14:nvPr/>
              </p14:nvContentPartPr>
              <p14:xfrm>
                <a:off x="9863396" y="5098845"/>
                <a:ext cx="131760" cy="99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3078FF-28F5-6BBD-121D-CE055D96BF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54756" y="5090205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222952-BD76-3C0C-1D82-783DAD9278A6}"/>
                    </a:ext>
                  </a:extLst>
                </p14:cNvPr>
                <p14:cNvContentPartPr/>
                <p14:nvPr/>
              </p14:nvContentPartPr>
              <p14:xfrm>
                <a:off x="9368036" y="5248605"/>
                <a:ext cx="670680" cy="3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222952-BD76-3C0C-1D82-783DAD9278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59396" y="5239965"/>
                  <a:ext cx="68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848F04-275F-8ECD-7A3D-AA19B15D8DEB}"/>
                    </a:ext>
                  </a:extLst>
                </p14:cNvPr>
                <p14:cNvContentPartPr/>
                <p14:nvPr/>
              </p14:nvContentPartPr>
              <p14:xfrm>
                <a:off x="9412316" y="5359845"/>
                <a:ext cx="297000" cy="272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848F04-275F-8ECD-7A3D-AA19B15D8D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03316" y="5351205"/>
                  <a:ext cx="314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D16286-7D76-8115-1B7C-F45DC7AD86D6}"/>
                    </a:ext>
                  </a:extLst>
                </p14:cNvPr>
                <p14:cNvContentPartPr/>
                <p14:nvPr/>
              </p14:nvContentPartPr>
              <p14:xfrm>
                <a:off x="10246436" y="4972125"/>
                <a:ext cx="191520" cy="37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D16286-7D76-8115-1B7C-F45DC7AD86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37436" y="4963485"/>
                  <a:ext cx="209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8B424D-18ED-1D68-18F8-8FA4AE73C854}"/>
                    </a:ext>
                  </a:extLst>
                </p14:cNvPr>
                <p14:cNvContentPartPr/>
                <p14:nvPr/>
              </p14:nvContentPartPr>
              <p14:xfrm>
                <a:off x="10401236" y="4816605"/>
                <a:ext cx="171000" cy="149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8B424D-18ED-1D68-18F8-8FA4AE73C8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2236" y="4807965"/>
                  <a:ext cx="1886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75A4A-A5A3-B33F-18BF-6A11FBA01349}"/>
              </a:ext>
            </a:extLst>
          </p:cNvPr>
          <p:cNvGrpSpPr/>
          <p:nvPr/>
        </p:nvGrpSpPr>
        <p:grpSpPr>
          <a:xfrm>
            <a:off x="5564996" y="265485"/>
            <a:ext cx="1409040" cy="516600"/>
            <a:chOff x="5564996" y="265485"/>
            <a:chExt cx="140904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EE91B8-BC31-9F70-315C-5F79FA6CF8F4}"/>
                    </a:ext>
                  </a:extLst>
                </p14:cNvPr>
                <p14:cNvContentPartPr/>
                <p14:nvPr/>
              </p14:nvContentPartPr>
              <p14:xfrm>
                <a:off x="5564996" y="265485"/>
                <a:ext cx="918000" cy="516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EE91B8-BC31-9F70-315C-5F79FA6CF8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55996" y="256845"/>
                  <a:ext cx="9356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EBE4D7-8C8B-A86F-7369-FFCD32D4D434}"/>
                    </a:ext>
                  </a:extLst>
                </p14:cNvPr>
                <p14:cNvContentPartPr/>
                <p14:nvPr/>
              </p14:nvContentPartPr>
              <p14:xfrm>
                <a:off x="6713036" y="267645"/>
                <a:ext cx="261000" cy="45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EBE4D7-8C8B-A86F-7369-FFCD32D4D4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04036" y="258645"/>
                  <a:ext cx="27864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8D2AC0-5EB9-B91E-9E70-5214F970D46A}"/>
              </a:ext>
            </a:extLst>
          </p:cNvPr>
          <p:cNvGrpSpPr/>
          <p:nvPr/>
        </p:nvGrpSpPr>
        <p:grpSpPr>
          <a:xfrm>
            <a:off x="7121276" y="164325"/>
            <a:ext cx="2411640" cy="451440"/>
            <a:chOff x="7121276" y="164325"/>
            <a:chExt cx="241164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825C78-4797-F1C3-9A2A-21E18B910E59}"/>
                    </a:ext>
                  </a:extLst>
                </p14:cNvPr>
                <p14:cNvContentPartPr/>
                <p14:nvPr/>
              </p14:nvContentPartPr>
              <p14:xfrm>
                <a:off x="7121276" y="212565"/>
                <a:ext cx="948600" cy="31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825C78-4797-F1C3-9A2A-21E18B910E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2276" y="203565"/>
                  <a:ext cx="966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E4EA26-BB38-F60A-7B17-696A7B3C8430}"/>
                    </a:ext>
                  </a:extLst>
                </p14:cNvPr>
                <p14:cNvContentPartPr/>
                <p14:nvPr/>
              </p14:nvContentPartPr>
              <p14:xfrm>
                <a:off x="7977356" y="450165"/>
                <a:ext cx="97920" cy="2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E4EA26-BB38-F60A-7B17-696A7B3C84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68356" y="441525"/>
                  <a:ext cx="115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21AA7C-F40A-5545-B046-E3054F173632}"/>
                    </a:ext>
                  </a:extLst>
                </p14:cNvPr>
                <p14:cNvContentPartPr/>
                <p14:nvPr/>
              </p14:nvContentPartPr>
              <p14:xfrm>
                <a:off x="8295596" y="164325"/>
                <a:ext cx="447480" cy="451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21AA7C-F40A-5545-B046-E3054F1736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86596" y="155685"/>
                  <a:ext cx="4651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F58C1D-BE29-7C06-CC90-8343D251EB7F}"/>
                    </a:ext>
                  </a:extLst>
                </p14:cNvPr>
                <p14:cNvContentPartPr/>
                <p14:nvPr/>
              </p14:nvContentPartPr>
              <p14:xfrm>
                <a:off x="9015596" y="346845"/>
                <a:ext cx="517320" cy="147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F58C1D-BE29-7C06-CC90-8343D251EB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06596" y="337845"/>
                  <a:ext cx="53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271940-5C24-C51E-CA2B-97CCC262045B}"/>
                    </a:ext>
                  </a:extLst>
                </p14:cNvPr>
                <p14:cNvContentPartPr/>
                <p14:nvPr/>
              </p14:nvContentPartPr>
              <p14:xfrm>
                <a:off x="9146636" y="250725"/>
                <a:ext cx="4320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271940-5C24-C51E-CA2B-97CCC26204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37996" y="242085"/>
                  <a:ext cx="60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B1B353-3925-5A7D-503E-A06B04DEDA02}"/>
              </a:ext>
            </a:extLst>
          </p:cNvPr>
          <p:cNvGrpSpPr/>
          <p:nvPr/>
        </p:nvGrpSpPr>
        <p:grpSpPr>
          <a:xfrm>
            <a:off x="9838916" y="151005"/>
            <a:ext cx="1325520" cy="368280"/>
            <a:chOff x="9838916" y="151005"/>
            <a:chExt cx="132552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E76F2A-2AA8-8FD0-64E2-5511FD5FDA2D}"/>
                    </a:ext>
                  </a:extLst>
                </p14:cNvPr>
                <p14:cNvContentPartPr/>
                <p14:nvPr/>
              </p14:nvContentPartPr>
              <p14:xfrm>
                <a:off x="9838916" y="151005"/>
                <a:ext cx="1325520" cy="36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E76F2A-2AA8-8FD0-64E2-5511FD5FDA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30276" y="142365"/>
                  <a:ext cx="1343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690729-3998-2782-FA79-103D3C1325DE}"/>
                    </a:ext>
                  </a:extLst>
                </p14:cNvPr>
                <p14:cNvContentPartPr/>
                <p14:nvPr/>
              </p14:nvContentPartPr>
              <p14:xfrm>
                <a:off x="11105756" y="286365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690729-3998-2782-FA79-103D3C1325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96756" y="27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7BF075-F10B-02D2-71D3-53E4B0FAE9DC}"/>
                    </a:ext>
                  </a:extLst>
                </p14:cNvPr>
                <p14:cNvContentPartPr/>
                <p14:nvPr/>
              </p14:nvContentPartPr>
              <p14:xfrm>
                <a:off x="10787876" y="235605"/>
                <a:ext cx="259200" cy="43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7BF075-F10B-02D2-71D3-53E4B0FAE9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78876" y="226605"/>
                  <a:ext cx="2768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20BEC03-DD5C-55CA-31BB-9E046E50C43D}"/>
                  </a:ext>
                </a:extLst>
              </p14:cNvPr>
              <p14:cNvContentPartPr/>
              <p14:nvPr/>
            </p14:nvContentPartPr>
            <p14:xfrm>
              <a:off x="5599196" y="959205"/>
              <a:ext cx="1087200" cy="16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20BEC03-DD5C-55CA-31BB-9E046E50C43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90196" y="950205"/>
                <a:ext cx="11048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14C8ABE-09EC-DD21-9D35-12BA0F4182DF}"/>
              </a:ext>
            </a:extLst>
          </p:cNvPr>
          <p:cNvGrpSpPr/>
          <p:nvPr/>
        </p:nvGrpSpPr>
        <p:grpSpPr>
          <a:xfrm>
            <a:off x="6376076" y="1035885"/>
            <a:ext cx="3465360" cy="1075320"/>
            <a:chOff x="6376076" y="1035885"/>
            <a:chExt cx="3465360" cy="10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E34759-4382-0B1C-4F0D-AA7629898200}"/>
                    </a:ext>
                  </a:extLst>
                </p14:cNvPr>
                <p14:cNvContentPartPr/>
                <p14:nvPr/>
              </p14:nvContentPartPr>
              <p14:xfrm>
                <a:off x="6376076" y="1579485"/>
                <a:ext cx="280080" cy="219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E34759-4382-0B1C-4F0D-AA76298982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67076" y="1570845"/>
                  <a:ext cx="297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8250FE-C804-9F3D-E384-8F03B7BB8B54}"/>
                    </a:ext>
                  </a:extLst>
                </p14:cNvPr>
                <p14:cNvContentPartPr/>
                <p14:nvPr/>
              </p14:nvContentPartPr>
              <p14:xfrm>
                <a:off x="6614396" y="1777125"/>
                <a:ext cx="126720" cy="174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8250FE-C804-9F3D-E384-8F03B7BB8B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5396" y="1768125"/>
                  <a:ext cx="144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AA71BB-FB72-2CE3-60B9-F3DA710A0367}"/>
                    </a:ext>
                  </a:extLst>
                </p14:cNvPr>
                <p14:cNvContentPartPr/>
                <p14:nvPr/>
              </p14:nvContentPartPr>
              <p14:xfrm>
                <a:off x="6993476" y="1592085"/>
                <a:ext cx="189720" cy="23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AA71BB-FB72-2CE3-60B9-F3DA710A03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4476" y="1583085"/>
                  <a:ext cx="20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704300-3E08-4315-FC22-45F8227F2968}"/>
                    </a:ext>
                  </a:extLst>
                </p14:cNvPr>
                <p14:cNvContentPartPr/>
                <p14:nvPr/>
              </p14:nvContentPartPr>
              <p14:xfrm>
                <a:off x="7007156" y="1702605"/>
                <a:ext cx="174960" cy="20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704300-3E08-4315-FC22-45F8227F29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98516" y="1693605"/>
                  <a:ext cx="192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5A739AB-E1CC-D5D2-3399-0DC4BD348FC5}"/>
                    </a:ext>
                  </a:extLst>
                </p14:cNvPr>
                <p14:cNvContentPartPr/>
                <p14:nvPr/>
              </p14:nvContentPartPr>
              <p14:xfrm>
                <a:off x="7345916" y="1035885"/>
                <a:ext cx="2495520" cy="1075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5A739AB-E1CC-D5D2-3399-0DC4BD348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37276" y="1027245"/>
                  <a:ext cx="2513160" cy="10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C2FCC52-9E95-0372-B82F-22828995B2D4}"/>
                  </a:ext>
                </a:extLst>
              </p14:cNvPr>
              <p14:cNvContentPartPr/>
              <p14:nvPr/>
            </p14:nvContentPartPr>
            <p14:xfrm>
              <a:off x="9793916" y="1028685"/>
              <a:ext cx="250200" cy="38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C2FCC52-9E95-0372-B82F-22828995B2D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84916" y="1019685"/>
                <a:ext cx="26784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73B2847-1A21-F663-39D1-19B289682BFB}"/>
              </a:ext>
            </a:extLst>
          </p:cNvPr>
          <p:cNvGrpSpPr/>
          <p:nvPr/>
        </p:nvGrpSpPr>
        <p:grpSpPr>
          <a:xfrm>
            <a:off x="7675316" y="1210485"/>
            <a:ext cx="2437560" cy="1017720"/>
            <a:chOff x="7675316" y="1210485"/>
            <a:chExt cx="2437560" cy="10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BD756A-5FBD-13B7-9581-97AFC1CAFC82}"/>
                    </a:ext>
                  </a:extLst>
                </p14:cNvPr>
                <p14:cNvContentPartPr/>
                <p14:nvPr/>
              </p14:nvContentPartPr>
              <p14:xfrm>
                <a:off x="7835516" y="1253325"/>
                <a:ext cx="157320" cy="390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BD756A-5FBD-13B7-9581-97AFC1CAFC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26516" y="1244325"/>
                  <a:ext cx="1749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A5342-5EC9-7C87-0899-550F6BE43E5E}"/>
                    </a:ext>
                  </a:extLst>
                </p14:cNvPr>
                <p14:cNvContentPartPr/>
                <p14:nvPr/>
              </p14:nvContentPartPr>
              <p14:xfrm>
                <a:off x="7844516" y="1466805"/>
                <a:ext cx="135720" cy="205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A5342-5EC9-7C87-0899-550F6BE43E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35516" y="1457805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9EA612-5DD4-303E-1C42-8434D3417CC8}"/>
                    </a:ext>
                  </a:extLst>
                </p14:cNvPr>
                <p14:cNvContentPartPr/>
                <p14:nvPr/>
              </p14:nvContentPartPr>
              <p14:xfrm>
                <a:off x="8174996" y="1304805"/>
                <a:ext cx="35280" cy="298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9EA612-5DD4-303E-1C42-8434D3417C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66356" y="1296165"/>
                  <a:ext cx="52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102C1D-2E48-5616-3E11-C2D02E74A3FA}"/>
                    </a:ext>
                  </a:extLst>
                </p14:cNvPr>
                <p14:cNvContentPartPr/>
                <p14:nvPr/>
              </p14:nvContentPartPr>
              <p14:xfrm>
                <a:off x="8042516" y="1281765"/>
                <a:ext cx="313200" cy="27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102C1D-2E48-5616-3E11-C2D02E74A3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33876" y="1272765"/>
                  <a:ext cx="33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11AA54-4887-0D43-816E-4BA5BD9375A2}"/>
                    </a:ext>
                  </a:extLst>
                </p14:cNvPr>
                <p14:cNvContentPartPr/>
                <p14:nvPr/>
              </p14:nvContentPartPr>
              <p14:xfrm>
                <a:off x="8288756" y="1564365"/>
                <a:ext cx="140760" cy="105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11AA54-4887-0D43-816E-4BA5BD9375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0116" y="1555725"/>
                  <a:ext cx="158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531053-5237-E527-116C-5443588DFE40}"/>
                    </a:ext>
                  </a:extLst>
                </p14:cNvPr>
                <p14:cNvContentPartPr/>
                <p14:nvPr/>
              </p14:nvContentPartPr>
              <p14:xfrm>
                <a:off x="8720036" y="1328925"/>
                <a:ext cx="20160" cy="192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531053-5237-E527-116C-5443588DFE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1396" y="1319925"/>
                  <a:ext cx="3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71B73D-EBA8-73BD-5A8A-1FDC0F49ABD6}"/>
                    </a:ext>
                  </a:extLst>
                </p14:cNvPr>
                <p14:cNvContentPartPr/>
                <p14:nvPr/>
              </p14:nvContentPartPr>
              <p14:xfrm>
                <a:off x="8622116" y="1435485"/>
                <a:ext cx="206640" cy="24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71B73D-EBA8-73BD-5A8A-1FDC0F49AB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13476" y="1426845"/>
                  <a:ext cx="224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B01B61-1032-383A-3EFF-1D4FA9CB77F6}"/>
                    </a:ext>
                  </a:extLst>
                </p14:cNvPr>
                <p14:cNvContentPartPr/>
                <p14:nvPr/>
              </p14:nvContentPartPr>
              <p14:xfrm>
                <a:off x="8976356" y="1225605"/>
                <a:ext cx="211320" cy="361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B01B61-1032-383A-3EFF-1D4FA9CB77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67716" y="1216605"/>
                  <a:ext cx="2289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45D137-9F91-EE24-E046-BC40084ECFC1}"/>
                    </a:ext>
                  </a:extLst>
                </p14:cNvPr>
                <p14:cNvContentPartPr/>
                <p14:nvPr/>
              </p14:nvContentPartPr>
              <p14:xfrm>
                <a:off x="9120356" y="1552485"/>
                <a:ext cx="40320" cy="111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45D137-9F91-EE24-E046-BC40084ECF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11716" y="1543485"/>
                  <a:ext cx="57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E3D020-EA4B-FE9F-A8B5-879CFB50CC91}"/>
                    </a:ext>
                  </a:extLst>
                </p14:cNvPr>
                <p14:cNvContentPartPr/>
                <p14:nvPr/>
              </p14:nvContentPartPr>
              <p14:xfrm>
                <a:off x="9184436" y="1459605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E3D020-EA4B-FE9F-A8B5-879CFB50CC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75796" y="145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7F4C33-2606-CF8A-31DE-7A2A528E6DD0}"/>
                    </a:ext>
                  </a:extLst>
                </p14:cNvPr>
                <p14:cNvContentPartPr/>
                <p14:nvPr/>
              </p14:nvContentPartPr>
              <p14:xfrm>
                <a:off x="9347516" y="1247565"/>
                <a:ext cx="54000" cy="385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7F4C33-2606-CF8A-31DE-7A2A528E6D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38876" y="1238925"/>
                  <a:ext cx="71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80B5BA-68BE-77C3-A020-ECF9FDD02556}"/>
                    </a:ext>
                  </a:extLst>
                </p14:cNvPr>
                <p14:cNvContentPartPr/>
                <p14:nvPr/>
              </p14:nvContentPartPr>
              <p14:xfrm>
                <a:off x="9329876" y="1235325"/>
                <a:ext cx="268200" cy="342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80B5BA-68BE-77C3-A020-ECF9FDD025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20876" y="1226325"/>
                  <a:ext cx="285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1B6DD64-58E4-3E74-908B-BFDC8B1161FE}"/>
                    </a:ext>
                  </a:extLst>
                </p14:cNvPr>
                <p14:cNvContentPartPr/>
                <p14:nvPr/>
              </p14:nvContentPartPr>
              <p14:xfrm>
                <a:off x="9737396" y="1235325"/>
                <a:ext cx="18000" cy="344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1B6DD64-58E4-3E74-908B-BFDC8B1161F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28396" y="1226325"/>
                  <a:ext cx="35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E5C2A7-B299-C0C5-6BE7-E9C2A23DD9E8}"/>
                    </a:ext>
                  </a:extLst>
                </p14:cNvPr>
                <p14:cNvContentPartPr/>
                <p14:nvPr/>
              </p14:nvContentPartPr>
              <p14:xfrm>
                <a:off x="9578996" y="1210485"/>
                <a:ext cx="290520" cy="4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E5C2A7-B299-C0C5-6BE7-E9C2A23DD9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0356" y="1201845"/>
                  <a:ext cx="308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163517E-1687-1DA9-A5A9-FE2A75341BEF}"/>
                    </a:ext>
                  </a:extLst>
                </p14:cNvPr>
                <p14:cNvContentPartPr/>
                <p14:nvPr/>
              </p14:nvContentPartPr>
              <p14:xfrm>
                <a:off x="9899036" y="1527645"/>
                <a:ext cx="91440" cy="132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163517E-1687-1DA9-A5A9-FE2A75341B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0036" y="1519005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13406E-E643-A8AF-9786-7E5F40BF1EB7}"/>
                    </a:ext>
                  </a:extLst>
                </p14:cNvPr>
                <p14:cNvContentPartPr/>
                <p14:nvPr/>
              </p14:nvContentPartPr>
              <p14:xfrm>
                <a:off x="9924596" y="1425405"/>
                <a:ext cx="34560" cy="1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13406E-E643-A8AF-9786-7E5F40BF1E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15596" y="1416405"/>
                  <a:ext cx="5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D2D73DF-CF45-F35F-D352-7C08148E5A04}"/>
                    </a:ext>
                  </a:extLst>
                </p14:cNvPr>
                <p14:cNvContentPartPr/>
                <p14:nvPr/>
              </p14:nvContentPartPr>
              <p14:xfrm>
                <a:off x="7675316" y="1744365"/>
                <a:ext cx="2437560" cy="6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D2D73DF-CF45-F35F-D352-7C08148E5A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66676" y="1735725"/>
                  <a:ext cx="2455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88B5BE-78CE-1DB0-E4C6-324E7990C00B}"/>
                    </a:ext>
                  </a:extLst>
                </p14:cNvPr>
                <p14:cNvContentPartPr/>
                <p14:nvPr/>
              </p14:nvContentPartPr>
              <p14:xfrm>
                <a:off x="8560556" y="1902765"/>
                <a:ext cx="413280" cy="325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88B5BE-78CE-1DB0-E4C6-324E7990C0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51556" y="1894125"/>
                  <a:ext cx="4309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574FAD-59F0-A84B-AA30-459FCF0A8994}"/>
              </a:ext>
            </a:extLst>
          </p:cNvPr>
          <p:cNvGrpSpPr/>
          <p:nvPr/>
        </p:nvGrpSpPr>
        <p:grpSpPr>
          <a:xfrm>
            <a:off x="7086356" y="2606565"/>
            <a:ext cx="1828440" cy="1028880"/>
            <a:chOff x="7086356" y="2606565"/>
            <a:chExt cx="1828440" cy="10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902650-AEF3-0EEF-D2B5-5C84644964B1}"/>
                    </a:ext>
                  </a:extLst>
                </p14:cNvPr>
                <p14:cNvContentPartPr/>
                <p14:nvPr/>
              </p14:nvContentPartPr>
              <p14:xfrm>
                <a:off x="7096436" y="3002565"/>
                <a:ext cx="362160" cy="14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902650-AEF3-0EEF-D2B5-5C84644964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87796" y="2993925"/>
                  <a:ext cx="379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87EC16-9303-C2F9-D2B4-5DF091627085}"/>
                    </a:ext>
                  </a:extLst>
                </p14:cNvPr>
                <p14:cNvContentPartPr/>
                <p14:nvPr/>
              </p14:nvContentPartPr>
              <p14:xfrm>
                <a:off x="7086356" y="3094725"/>
                <a:ext cx="378720" cy="25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87EC16-9303-C2F9-D2B4-5DF0916270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77356" y="3086085"/>
                  <a:ext cx="396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FB1303-1564-2FC9-698B-3F184E4C8C68}"/>
                    </a:ext>
                  </a:extLst>
                </p14:cNvPr>
                <p14:cNvContentPartPr/>
                <p14:nvPr/>
              </p14:nvContentPartPr>
              <p14:xfrm>
                <a:off x="7684316" y="2606565"/>
                <a:ext cx="1230480" cy="889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FB1303-1564-2FC9-698B-3F184E4C8C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75316" y="2597565"/>
                  <a:ext cx="1248120" cy="90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39D7CF-9C31-A085-17EC-16EAB99EC368}"/>
                    </a:ext>
                  </a:extLst>
                </p14:cNvPr>
                <p14:cNvContentPartPr/>
                <p14:nvPr/>
              </p14:nvContentPartPr>
              <p14:xfrm>
                <a:off x="8111276" y="2806005"/>
                <a:ext cx="25920" cy="282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39D7CF-9C31-A085-17EC-16EAB99EC3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02636" y="2797005"/>
                  <a:ext cx="43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E92993-052F-6E3E-A2E9-9A183E1704CE}"/>
                    </a:ext>
                  </a:extLst>
                </p14:cNvPr>
                <p14:cNvContentPartPr/>
                <p14:nvPr/>
              </p14:nvContentPartPr>
              <p14:xfrm>
                <a:off x="8100476" y="2840205"/>
                <a:ext cx="173880" cy="239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E92993-052F-6E3E-A2E9-9A183E1704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91476" y="2831205"/>
                  <a:ext cx="191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107D71-A485-024B-8BC6-257ABB0A65BE}"/>
                    </a:ext>
                  </a:extLst>
                </p14:cNvPr>
                <p14:cNvContentPartPr/>
                <p14:nvPr/>
              </p14:nvContentPartPr>
              <p14:xfrm>
                <a:off x="8394236" y="2838765"/>
                <a:ext cx="52200" cy="18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107D71-A485-024B-8BC6-257ABB0A65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85596" y="2829765"/>
                  <a:ext cx="69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1D7FCC-B2CB-4A71-B61C-C47B7C462DC9}"/>
                    </a:ext>
                  </a:extLst>
                </p14:cNvPr>
                <p14:cNvContentPartPr/>
                <p14:nvPr/>
              </p14:nvContentPartPr>
              <p14:xfrm>
                <a:off x="8274716" y="2797365"/>
                <a:ext cx="290160" cy="41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1D7FCC-B2CB-4A71-B61C-C47B7C462D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65716" y="2788725"/>
                  <a:ext cx="30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F487143-1736-6A23-3F81-A90C175642A0}"/>
                    </a:ext>
                  </a:extLst>
                </p14:cNvPr>
                <p14:cNvContentPartPr/>
                <p14:nvPr/>
              </p14:nvContentPartPr>
              <p14:xfrm>
                <a:off x="8015156" y="3247725"/>
                <a:ext cx="68616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F487143-1736-6A23-3F81-A90C175642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6156" y="3239085"/>
                  <a:ext cx="703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4B4971-24D1-F357-BAED-FDC69D3F3D17}"/>
                    </a:ext>
                  </a:extLst>
                </p14:cNvPr>
                <p14:cNvContentPartPr/>
                <p14:nvPr/>
              </p14:nvContentPartPr>
              <p14:xfrm>
                <a:off x="8194436" y="3386685"/>
                <a:ext cx="293760" cy="248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4B4971-24D1-F357-BAED-FDC69D3F3D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85436" y="3378045"/>
                  <a:ext cx="311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7710B1-9D9A-4C1A-5D08-3AA4510C6B55}"/>
                    </a:ext>
                  </a:extLst>
                </p14:cNvPr>
                <p14:cNvContentPartPr/>
                <p14:nvPr/>
              </p14:nvContentPartPr>
              <p14:xfrm>
                <a:off x="8564516" y="3024165"/>
                <a:ext cx="142920" cy="13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7710B1-9D9A-4C1A-5D08-3AA4510C6B5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55516" y="3015165"/>
                  <a:ext cx="1605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64DC41B-C5FD-285E-DC2F-D04BE4EE20FC}"/>
              </a:ext>
            </a:extLst>
          </p:cNvPr>
          <p:cNvGrpSpPr/>
          <p:nvPr/>
        </p:nvGrpSpPr>
        <p:grpSpPr>
          <a:xfrm>
            <a:off x="9467396" y="2810325"/>
            <a:ext cx="2273040" cy="948600"/>
            <a:chOff x="9467396" y="2810325"/>
            <a:chExt cx="2273040" cy="94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43F6841-A5D8-1FB5-6C20-8EEDCC7AC007}"/>
                    </a:ext>
                  </a:extLst>
                </p14:cNvPr>
                <p14:cNvContentPartPr/>
                <p14:nvPr/>
              </p14:nvContentPartPr>
              <p14:xfrm>
                <a:off x="9563876" y="2960805"/>
                <a:ext cx="732960" cy="182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43F6841-A5D8-1FB5-6C20-8EEDCC7AC0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54876" y="2951805"/>
                  <a:ext cx="750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13189F1-29D3-7B87-FA42-1DAF9E16EB98}"/>
                    </a:ext>
                  </a:extLst>
                </p14:cNvPr>
                <p14:cNvContentPartPr/>
                <p14:nvPr/>
              </p14:nvContentPartPr>
              <p14:xfrm>
                <a:off x="9841796" y="2838045"/>
                <a:ext cx="44640" cy="16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13189F1-29D3-7B87-FA42-1DAF9E16EB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32796" y="2829045"/>
                  <a:ext cx="6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8C5CBDA-CCFF-63F6-379C-2EF8F3176AF2}"/>
                    </a:ext>
                  </a:extLst>
                </p14:cNvPr>
                <p14:cNvContentPartPr/>
                <p14:nvPr/>
              </p14:nvContentPartPr>
              <p14:xfrm>
                <a:off x="10631276" y="2857485"/>
                <a:ext cx="15480" cy="321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8C5CBDA-CCFF-63F6-379C-2EF8F3176A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22276" y="2848485"/>
                  <a:ext cx="33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E75CFA-3693-7DEA-D209-A23C7D7CE3DB}"/>
                    </a:ext>
                  </a:extLst>
                </p14:cNvPr>
                <p14:cNvContentPartPr/>
                <p14:nvPr/>
              </p14:nvContentPartPr>
              <p14:xfrm>
                <a:off x="10431476" y="2810325"/>
                <a:ext cx="398520" cy="63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E75CFA-3693-7DEA-D209-A23C7D7CE3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22836" y="2801325"/>
                  <a:ext cx="416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8B041C-A0A3-66F1-56BE-774CB139A0C9}"/>
                    </a:ext>
                  </a:extLst>
                </p14:cNvPr>
                <p14:cNvContentPartPr/>
                <p14:nvPr/>
              </p14:nvContentPartPr>
              <p14:xfrm>
                <a:off x="10759436" y="3186885"/>
                <a:ext cx="42480" cy="69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8B041C-A0A3-66F1-56BE-774CB139A0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50796" y="3177885"/>
                  <a:ext cx="60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D73F0C-15EB-8E8C-0B3B-D173BEC22EDD}"/>
                    </a:ext>
                  </a:extLst>
                </p14:cNvPr>
                <p14:cNvContentPartPr/>
                <p14:nvPr/>
              </p14:nvContentPartPr>
              <p14:xfrm>
                <a:off x="10790036" y="3018405"/>
                <a:ext cx="25200" cy="40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D73F0C-15EB-8E8C-0B3B-D173BEC22E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81036" y="3009765"/>
                  <a:ext cx="42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F9F8CD-1D10-B87A-AFAC-DDDED0D80965}"/>
                    </a:ext>
                  </a:extLst>
                </p14:cNvPr>
                <p14:cNvContentPartPr/>
                <p14:nvPr/>
              </p14:nvContentPartPr>
              <p14:xfrm>
                <a:off x="10996676" y="2982045"/>
                <a:ext cx="233640" cy="21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F9F8CD-1D10-B87A-AFAC-DDDED0D809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88036" y="2973405"/>
                  <a:ext cx="251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C9B58A-5A0A-2DC8-0512-005CCB0A30FD}"/>
                    </a:ext>
                  </a:extLst>
                </p14:cNvPr>
                <p14:cNvContentPartPr/>
                <p14:nvPr/>
              </p14:nvContentPartPr>
              <p14:xfrm>
                <a:off x="11017916" y="3063045"/>
                <a:ext cx="201600" cy="1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C9B58A-5A0A-2DC8-0512-005CCB0A30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08916" y="3054045"/>
                  <a:ext cx="219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F5C280A-4BBF-F17B-858B-4CBF761D68A1}"/>
                    </a:ext>
                  </a:extLst>
                </p14:cNvPr>
                <p14:cNvContentPartPr/>
                <p14:nvPr/>
              </p14:nvContentPartPr>
              <p14:xfrm>
                <a:off x="11336876" y="2932725"/>
                <a:ext cx="203400" cy="18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F5C280A-4BBF-F17B-858B-4CBF761D68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28236" y="2923725"/>
                  <a:ext cx="22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9C1FBB-AAB2-C9FF-6934-93C8483BD093}"/>
                    </a:ext>
                  </a:extLst>
                </p14:cNvPr>
                <p14:cNvContentPartPr/>
                <p14:nvPr/>
              </p14:nvContentPartPr>
              <p14:xfrm>
                <a:off x="9471716" y="3313965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9C1FBB-AAB2-C9FF-6934-93C8483BD0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63076" y="330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480D087-F77D-0B1F-ABE8-0DB07C3608FA}"/>
                    </a:ext>
                  </a:extLst>
                </p14:cNvPr>
                <p14:cNvContentPartPr/>
                <p14:nvPr/>
              </p14:nvContentPartPr>
              <p14:xfrm>
                <a:off x="9467396" y="3319005"/>
                <a:ext cx="349560" cy="381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480D087-F77D-0B1F-ABE8-0DB07C3608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58756" y="3310005"/>
                  <a:ext cx="367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8A80F6-9648-75E4-4EC8-17660E92142A}"/>
                    </a:ext>
                  </a:extLst>
                </p14:cNvPr>
                <p14:cNvContentPartPr/>
                <p14:nvPr/>
              </p14:nvContentPartPr>
              <p14:xfrm>
                <a:off x="9992276" y="3287325"/>
                <a:ext cx="1748160" cy="471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8A80F6-9648-75E4-4EC8-17660E9214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83636" y="3278325"/>
                  <a:ext cx="1765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63CCAE-6777-6B94-AFF0-B840093005F4}"/>
                    </a:ext>
                  </a:extLst>
                </p14:cNvPr>
                <p14:cNvContentPartPr/>
                <p14:nvPr/>
              </p14:nvContentPartPr>
              <p14:xfrm>
                <a:off x="11301596" y="3314685"/>
                <a:ext cx="26640" cy="9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63CCAE-6777-6B94-AFF0-B840093005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92596" y="3305685"/>
                  <a:ext cx="4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02B6F6-5C05-EDDD-1B48-E3314C20F0A8}"/>
                    </a:ext>
                  </a:extLst>
                </p14:cNvPr>
                <p14:cNvContentPartPr/>
                <p14:nvPr/>
              </p14:nvContentPartPr>
              <p14:xfrm>
                <a:off x="10952396" y="3334845"/>
                <a:ext cx="476280" cy="49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02B6F6-5C05-EDDD-1B48-E3314C20F0A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43756" y="3325845"/>
                  <a:ext cx="4939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01E2083-5F1A-FDB2-8D42-26D57A9040D0}"/>
              </a:ext>
            </a:extLst>
          </p:cNvPr>
          <p:cNvGrpSpPr/>
          <p:nvPr/>
        </p:nvGrpSpPr>
        <p:grpSpPr>
          <a:xfrm>
            <a:off x="609956" y="3358965"/>
            <a:ext cx="4011480" cy="1200960"/>
            <a:chOff x="609956" y="3358965"/>
            <a:chExt cx="4011480" cy="12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AE97D2-3DE2-AA4E-4C21-AB715A923C4D}"/>
                    </a:ext>
                  </a:extLst>
                </p14:cNvPr>
                <p14:cNvContentPartPr/>
                <p14:nvPr/>
              </p14:nvContentPartPr>
              <p14:xfrm>
                <a:off x="803276" y="3991485"/>
                <a:ext cx="280800" cy="197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AE97D2-3DE2-AA4E-4C21-AB715A923C4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4276" y="3982485"/>
                  <a:ext cx="298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F9C0C0-DD6E-FF10-9976-BA017373A679}"/>
                    </a:ext>
                  </a:extLst>
                </p14:cNvPr>
                <p14:cNvContentPartPr/>
                <p14:nvPr/>
              </p14:nvContentPartPr>
              <p14:xfrm>
                <a:off x="1121876" y="3749205"/>
                <a:ext cx="135360" cy="165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F9C0C0-DD6E-FF10-9976-BA017373A6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3236" y="3740565"/>
                  <a:ext cx="153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69BD139-8F72-A2FC-28CA-0623577C22D7}"/>
                    </a:ext>
                  </a:extLst>
                </p14:cNvPr>
                <p14:cNvContentPartPr/>
                <p14:nvPr/>
              </p14:nvContentPartPr>
              <p14:xfrm>
                <a:off x="1711196" y="3991485"/>
                <a:ext cx="233280" cy="9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69BD139-8F72-A2FC-28CA-0623577C22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702196" y="3982485"/>
                  <a:ext cx="250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0086D1-834D-D6DD-AE61-A6540CE2BE9E}"/>
                    </a:ext>
                  </a:extLst>
                </p14:cNvPr>
                <p14:cNvContentPartPr/>
                <p14:nvPr/>
              </p14:nvContentPartPr>
              <p14:xfrm>
                <a:off x="1737836" y="4068165"/>
                <a:ext cx="186480" cy="17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0086D1-834D-D6DD-AE61-A6540CE2BE9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29196" y="4059525"/>
                  <a:ext cx="20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5579B1-7590-77B9-FA18-04E99E814394}"/>
                    </a:ext>
                  </a:extLst>
                </p14:cNvPr>
                <p14:cNvContentPartPr/>
                <p14:nvPr/>
              </p14:nvContentPartPr>
              <p14:xfrm>
                <a:off x="2172356" y="3770805"/>
                <a:ext cx="482040" cy="368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5579B1-7590-77B9-FA18-04E99E8143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63716" y="3762165"/>
                  <a:ext cx="499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CB9E54-9ED1-D572-4F22-42F1655052D0}"/>
                    </a:ext>
                  </a:extLst>
                </p14:cNvPr>
                <p14:cNvContentPartPr/>
                <p14:nvPr/>
              </p14:nvContentPartPr>
              <p14:xfrm>
                <a:off x="2731076" y="4162485"/>
                <a:ext cx="108000" cy="134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CB9E54-9ED1-D572-4F22-42F1655052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22076" y="4153845"/>
                  <a:ext cx="125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C6EF8A-4998-D284-F4EE-F20581E615FB}"/>
                    </a:ext>
                  </a:extLst>
                </p14:cNvPr>
                <p14:cNvContentPartPr/>
                <p14:nvPr/>
              </p14:nvContentPartPr>
              <p14:xfrm>
                <a:off x="2642516" y="3613125"/>
                <a:ext cx="100800" cy="120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C6EF8A-4998-D284-F4EE-F20581E615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33876" y="3604125"/>
                  <a:ext cx="118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0BEC69-6B73-2DA5-AC02-56A620EE4A85}"/>
                    </a:ext>
                  </a:extLst>
                </p14:cNvPr>
                <p14:cNvContentPartPr/>
                <p14:nvPr/>
              </p14:nvContentPartPr>
              <p14:xfrm>
                <a:off x="3171356" y="3799245"/>
                <a:ext cx="34920" cy="216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0BEC69-6B73-2DA5-AC02-56A620EE4A8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62716" y="3790245"/>
                  <a:ext cx="52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5CAFF0-CF6E-4A29-883E-6F4E851113E1}"/>
                    </a:ext>
                  </a:extLst>
                </p14:cNvPr>
                <p14:cNvContentPartPr/>
                <p14:nvPr/>
              </p14:nvContentPartPr>
              <p14:xfrm>
                <a:off x="3094676" y="3878805"/>
                <a:ext cx="201240" cy="2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5CAFF0-CF6E-4A29-883E-6F4E851113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85676" y="3870165"/>
                  <a:ext cx="21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118733-1E1A-600D-B7F1-501287F49075}"/>
                    </a:ext>
                  </a:extLst>
                </p14:cNvPr>
                <p14:cNvContentPartPr/>
                <p14:nvPr/>
              </p14:nvContentPartPr>
              <p14:xfrm>
                <a:off x="3525596" y="3784485"/>
                <a:ext cx="238680" cy="223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118733-1E1A-600D-B7F1-501287F490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16596" y="3775485"/>
                  <a:ext cx="256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E2487AF-8130-711B-8974-908E1088E213}"/>
                    </a:ext>
                  </a:extLst>
                </p14:cNvPr>
                <p14:cNvContentPartPr/>
                <p14:nvPr/>
              </p14:nvContentPartPr>
              <p14:xfrm>
                <a:off x="3699116" y="3975285"/>
                <a:ext cx="142920" cy="180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E2487AF-8130-711B-8974-908E1088E2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90476" y="3966645"/>
                  <a:ext cx="160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A936B5-B246-0D07-0A88-3D729BEB4A8E}"/>
                    </a:ext>
                  </a:extLst>
                </p14:cNvPr>
                <p14:cNvContentPartPr/>
                <p14:nvPr/>
              </p14:nvContentPartPr>
              <p14:xfrm>
                <a:off x="3788756" y="3589725"/>
                <a:ext cx="97560" cy="129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A936B5-B246-0D07-0A88-3D729BEB4A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80116" y="3580725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2EE424-62C9-B75E-A5BA-C575BF94296D}"/>
                    </a:ext>
                  </a:extLst>
                </p14:cNvPr>
                <p14:cNvContentPartPr/>
                <p14:nvPr/>
              </p14:nvContentPartPr>
              <p14:xfrm>
                <a:off x="4060916" y="3622845"/>
                <a:ext cx="161280" cy="446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2EE424-62C9-B75E-A5BA-C575BF9429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52276" y="3614205"/>
                  <a:ext cx="1789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9CEF0F-869E-1877-5507-5411C00E3ACC}"/>
                    </a:ext>
                  </a:extLst>
                </p14:cNvPr>
                <p14:cNvContentPartPr/>
                <p14:nvPr/>
              </p14:nvContentPartPr>
              <p14:xfrm>
                <a:off x="4183676" y="3562005"/>
                <a:ext cx="110520" cy="180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9CEF0F-869E-1877-5507-5411C00E3AC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74676" y="3553365"/>
                  <a:ext cx="12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DCB33D-73B3-AD14-D5A2-66A63B99DF3E}"/>
                    </a:ext>
                  </a:extLst>
                </p14:cNvPr>
                <p14:cNvContentPartPr/>
                <p14:nvPr/>
              </p14:nvContentPartPr>
              <p14:xfrm>
                <a:off x="609956" y="3507645"/>
                <a:ext cx="70200" cy="1050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DCB33D-73B3-AD14-D5A2-66A63B99DF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956" y="3498645"/>
                  <a:ext cx="8784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4281A9-2589-3611-7B37-21D701A8745C}"/>
                    </a:ext>
                  </a:extLst>
                </p14:cNvPr>
                <p14:cNvContentPartPr/>
                <p14:nvPr/>
              </p14:nvContentPartPr>
              <p14:xfrm>
                <a:off x="638756" y="3358965"/>
                <a:ext cx="3982680" cy="1070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4281A9-2589-3611-7B37-21D701A874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0116" y="3350325"/>
                  <a:ext cx="400032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3AFBF42-29B7-6022-F907-2169D4D171B4}"/>
                    </a:ext>
                  </a:extLst>
                </p14:cNvPr>
                <p14:cNvContentPartPr/>
                <p14:nvPr/>
              </p14:nvContentPartPr>
              <p14:xfrm>
                <a:off x="625796" y="4340685"/>
                <a:ext cx="3964320" cy="219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3AFBF42-29B7-6022-F907-2169D4D171B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6796" y="4331685"/>
                  <a:ext cx="398196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35E9D90-6F24-9646-0AA9-31AE6886797B}"/>
                  </a:ext>
                </a:extLst>
              </p14:cNvPr>
              <p14:cNvContentPartPr/>
              <p14:nvPr/>
            </p14:nvContentPartPr>
            <p14:xfrm>
              <a:off x="5104916" y="4521765"/>
              <a:ext cx="178560" cy="357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35E9D90-6F24-9646-0AA9-31AE6886797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096276" y="4512765"/>
                <a:ext cx="196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5E591A8-9B97-789E-E3A0-DECC2D12C55E}"/>
                  </a:ext>
                </a:extLst>
              </p14:cNvPr>
              <p14:cNvContentPartPr/>
              <p14:nvPr/>
            </p14:nvContentPartPr>
            <p14:xfrm>
              <a:off x="5252156" y="4635525"/>
              <a:ext cx="1623960" cy="3855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5E591A8-9B97-789E-E3A0-DECC2D12C55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243516" y="4626885"/>
                <a:ext cx="16416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D591D45-E46A-A073-3624-F1A070B2FE0F}"/>
                  </a:ext>
                </a:extLst>
              </p14:cNvPr>
              <p14:cNvContentPartPr/>
              <p14:nvPr/>
            </p14:nvContentPartPr>
            <p14:xfrm>
              <a:off x="6480476" y="4497645"/>
              <a:ext cx="360" cy="3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D591D45-E46A-A073-3624-F1A070B2FE0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471836" y="4489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2872A21-7C56-B743-D07A-671D9EED5B7C}"/>
                  </a:ext>
                </a:extLst>
              </p14:cNvPr>
              <p14:cNvContentPartPr/>
              <p14:nvPr/>
            </p14:nvContentPartPr>
            <p14:xfrm>
              <a:off x="5540876" y="4472445"/>
              <a:ext cx="52560" cy="23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2872A21-7C56-B743-D07A-671D9EED5B7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32236" y="4463445"/>
                <a:ext cx="7020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24F953C-297A-907A-A5E0-E5B704F17F68}"/>
              </a:ext>
            </a:extLst>
          </p:cNvPr>
          <p:cNvGrpSpPr/>
          <p:nvPr/>
        </p:nvGrpSpPr>
        <p:grpSpPr>
          <a:xfrm>
            <a:off x="7042076" y="4299285"/>
            <a:ext cx="2599200" cy="709920"/>
            <a:chOff x="7042076" y="4299285"/>
            <a:chExt cx="2599200" cy="70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D273B59-877C-D1E9-18C4-0E638BDEE156}"/>
                    </a:ext>
                  </a:extLst>
                </p14:cNvPr>
                <p14:cNvContentPartPr/>
                <p14:nvPr/>
              </p14:nvContentPartPr>
              <p14:xfrm>
                <a:off x="7042076" y="4299285"/>
                <a:ext cx="1705320" cy="548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D273B59-877C-D1E9-18C4-0E638BDEE1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33436" y="4290285"/>
                  <a:ext cx="17229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1F6C5B-0A2F-7F53-8FDD-774D7475864D}"/>
                    </a:ext>
                  </a:extLst>
                </p14:cNvPr>
                <p14:cNvContentPartPr/>
                <p14:nvPr/>
              </p14:nvContentPartPr>
              <p14:xfrm>
                <a:off x="8424836" y="4485405"/>
                <a:ext cx="360" cy="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1F6C5B-0A2F-7F53-8FDD-774D747586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16196" y="4476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79452C9-E779-4DB3-42B5-CB817CCC2EF6}"/>
                    </a:ext>
                  </a:extLst>
                </p14:cNvPr>
                <p14:cNvContentPartPr/>
                <p14:nvPr/>
              </p14:nvContentPartPr>
              <p14:xfrm>
                <a:off x="7904636" y="4492245"/>
                <a:ext cx="437760" cy="24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79452C9-E779-4DB3-42B5-CB817CCC2E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95996" y="4483245"/>
                  <a:ext cx="455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EC79061-7DC2-77EC-0411-6FA73B6696A9}"/>
                    </a:ext>
                  </a:extLst>
                </p14:cNvPr>
                <p14:cNvContentPartPr/>
                <p14:nvPr/>
              </p14:nvContentPartPr>
              <p14:xfrm>
                <a:off x="9050516" y="4332405"/>
                <a:ext cx="590760" cy="676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EC79061-7DC2-77EC-0411-6FA73B6696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41516" y="4323765"/>
                  <a:ext cx="608400" cy="69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5C12C34-494E-A3AE-8BC4-55FEF66753DF}"/>
                  </a:ext>
                </a:extLst>
              </p14:cNvPr>
              <p14:cNvContentPartPr/>
              <p14:nvPr/>
            </p14:nvContentPartPr>
            <p14:xfrm>
              <a:off x="5059196" y="5357325"/>
              <a:ext cx="768240" cy="202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5C12C34-494E-A3AE-8BC4-55FEF66753D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50556" y="5348685"/>
                <a:ext cx="7858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3EFCCD5-80A9-0D43-EBF4-28B47B3F0C11}"/>
                  </a:ext>
                </a:extLst>
              </p14:cNvPr>
              <p14:cNvContentPartPr/>
              <p14:nvPr/>
            </p14:nvContentPartPr>
            <p14:xfrm>
              <a:off x="5190596" y="5182005"/>
              <a:ext cx="67680" cy="212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3EFCCD5-80A9-0D43-EBF4-28B47B3F0C1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181956" y="5173005"/>
                <a:ext cx="853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26E1E68-C0EA-D8C3-9C1B-E39C05E4BDA2}"/>
              </a:ext>
            </a:extLst>
          </p:cNvPr>
          <p:cNvGrpSpPr/>
          <p:nvPr/>
        </p:nvGrpSpPr>
        <p:grpSpPr>
          <a:xfrm>
            <a:off x="6131276" y="5004165"/>
            <a:ext cx="1859760" cy="682200"/>
            <a:chOff x="6131276" y="5004165"/>
            <a:chExt cx="185976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6E3A4D3-8DEF-39E8-72EB-65D69C9CD34F}"/>
                    </a:ext>
                  </a:extLst>
                </p14:cNvPr>
                <p14:cNvContentPartPr/>
                <p14:nvPr/>
              </p14:nvContentPartPr>
              <p14:xfrm>
                <a:off x="6131276" y="5004165"/>
                <a:ext cx="1859760" cy="682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6E3A4D3-8DEF-39E8-72EB-65D69C9CD34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22636" y="4995525"/>
                  <a:ext cx="18774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2D03A9D-991A-5CED-5DA4-0A2848349A23}"/>
                    </a:ext>
                  </a:extLst>
                </p14:cNvPr>
                <p14:cNvContentPartPr/>
                <p14:nvPr/>
              </p14:nvContentPartPr>
              <p14:xfrm>
                <a:off x="7152956" y="5133405"/>
                <a:ext cx="356760" cy="64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2D03A9D-991A-5CED-5DA4-0A2848349A2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44316" y="5124405"/>
                  <a:ext cx="37440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1140C0F-8B8A-8F09-C355-B105E912DFB4}"/>
                  </a:ext>
                </a:extLst>
              </p14:cNvPr>
              <p14:cNvContentPartPr/>
              <p14:nvPr/>
            </p14:nvContentPartPr>
            <p14:xfrm>
              <a:off x="8269676" y="5265165"/>
              <a:ext cx="1296360" cy="249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1140C0F-8B8A-8F09-C355-B105E912DFB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260676" y="5256165"/>
                <a:ext cx="131400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69C0BE-5986-76FE-5945-7A32C8822F06}"/>
              </a:ext>
            </a:extLst>
          </p:cNvPr>
          <p:cNvGrpSpPr/>
          <p:nvPr/>
        </p:nvGrpSpPr>
        <p:grpSpPr>
          <a:xfrm>
            <a:off x="2261636" y="4381725"/>
            <a:ext cx="213840" cy="1004760"/>
            <a:chOff x="2261636" y="4381725"/>
            <a:chExt cx="213840" cy="10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1FBFEE-0D23-9A1F-0745-3EDD978F76ED}"/>
                    </a:ext>
                  </a:extLst>
                </p14:cNvPr>
                <p14:cNvContentPartPr/>
                <p14:nvPr/>
              </p14:nvContentPartPr>
              <p14:xfrm>
                <a:off x="2261636" y="4420965"/>
                <a:ext cx="185760" cy="96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1FBFEE-0D23-9A1F-0745-3EDD978F76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52996" y="4411965"/>
                  <a:ext cx="20340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46EACF9-0707-4AC6-76E4-F87BA03E4B7A}"/>
                    </a:ext>
                  </a:extLst>
                </p14:cNvPr>
                <p14:cNvContentPartPr/>
                <p14:nvPr/>
              </p14:nvContentPartPr>
              <p14:xfrm>
                <a:off x="2309876" y="4381725"/>
                <a:ext cx="165600" cy="226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6EACF9-0707-4AC6-76E4-F87BA03E4B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00876" y="4372725"/>
                  <a:ext cx="1832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FD56AFF-C9F6-C736-7CA6-F266F9D95BD0}"/>
              </a:ext>
            </a:extLst>
          </p:cNvPr>
          <p:cNvGrpSpPr/>
          <p:nvPr/>
        </p:nvGrpSpPr>
        <p:grpSpPr>
          <a:xfrm>
            <a:off x="458036" y="5432565"/>
            <a:ext cx="3885480" cy="605880"/>
            <a:chOff x="458036" y="5432565"/>
            <a:chExt cx="388548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7AA6DF-51C5-5B17-660F-1F650F744E14}"/>
                    </a:ext>
                  </a:extLst>
                </p14:cNvPr>
                <p14:cNvContentPartPr/>
                <p14:nvPr/>
              </p14:nvContentPartPr>
              <p14:xfrm>
                <a:off x="458036" y="5725605"/>
                <a:ext cx="795600" cy="225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7AA6DF-51C5-5B17-660F-1F650F744E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9396" y="5716605"/>
                  <a:ext cx="813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E18E120-F596-CE06-4AE4-636F95B6C876}"/>
                    </a:ext>
                  </a:extLst>
                </p14:cNvPr>
                <p14:cNvContentPartPr/>
                <p14:nvPr/>
              </p14:nvContentPartPr>
              <p14:xfrm>
                <a:off x="1431116" y="5525085"/>
                <a:ext cx="858960" cy="394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E18E120-F596-CE06-4AE4-636F95B6C8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22116" y="5516085"/>
                  <a:ext cx="876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66B829-7504-50DE-6074-D673DD17F9D1}"/>
                    </a:ext>
                  </a:extLst>
                </p14:cNvPr>
                <p14:cNvContentPartPr/>
                <p14:nvPr/>
              </p14:nvContentPartPr>
              <p14:xfrm>
                <a:off x="1372436" y="5605005"/>
                <a:ext cx="459720" cy="42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66B829-7504-50DE-6074-D673DD17F9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63436" y="5596005"/>
                  <a:ext cx="477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EB4176D-144D-FDB0-F88A-5B4FDF1072A5}"/>
                    </a:ext>
                  </a:extLst>
                </p14:cNvPr>
                <p14:cNvContentPartPr/>
                <p14:nvPr/>
              </p14:nvContentPartPr>
              <p14:xfrm>
                <a:off x="2524436" y="5432565"/>
                <a:ext cx="736920" cy="483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EB4176D-144D-FDB0-F88A-5B4FDF1072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15436" y="5423565"/>
                  <a:ext cx="7545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8C7658-EA57-8E21-1D49-5FAC3FE2782E}"/>
                    </a:ext>
                  </a:extLst>
                </p14:cNvPr>
                <p14:cNvContentPartPr/>
                <p14:nvPr/>
              </p14:nvContentPartPr>
              <p14:xfrm>
                <a:off x="3413996" y="5613645"/>
                <a:ext cx="384120" cy="313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8C7658-EA57-8E21-1D49-5FAC3FE278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04996" y="5604645"/>
                  <a:ext cx="401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69EAB5-575A-332F-677D-CB3ED337C76D}"/>
                    </a:ext>
                  </a:extLst>
                </p14:cNvPr>
                <p14:cNvContentPartPr/>
                <p14:nvPr/>
              </p14:nvContentPartPr>
              <p14:xfrm>
                <a:off x="3433436" y="5641365"/>
                <a:ext cx="340200" cy="65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69EAB5-575A-332F-677D-CB3ED337C7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24436" y="5632365"/>
                  <a:ext cx="35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7B2EF5-94B8-C339-A4D6-A8A99EE3CC29}"/>
                    </a:ext>
                  </a:extLst>
                </p14:cNvPr>
                <p14:cNvContentPartPr/>
                <p14:nvPr/>
              </p14:nvContentPartPr>
              <p14:xfrm>
                <a:off x="3995396" y="5570805"/>
                <a:ext cx="234720" cy="32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7B2EF5-94B8-C339-A4D6-A8A99EE3CC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86396" y="5561805"/>
                  <a:ext cx="252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D7CEE3-551D-A1F4-5A0C-BADD53F6F650}"/>
                    </a:ext>
                  </a:extLst>
                </p14:cNvPr>
                <p14:cNvContentPartPr/>
                <p14:nvPr/>
              </p14:nvContentPartPr>
              <p14:xfrm>
                <a:off x="4181516" y="5920365"/>
                <a:ext cx="162000" cy="118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D7CEE3-551D-A1F4-5A0C-BADD53F6F6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72516" y="5911725"/>
                  <a:ext cx="1796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4D18F15-0360-097E-1739-A72FE7BCB2F1}"/>
                  </a:ext>
                </a:extLst>
              </p14:cNvPr>
              <p14:cNvContentPartPr/>
              <p14:nvPr/>
            </p14:nvContentPartPr>
            <p14:xfrm>
              <a:off x="9965276" y="3779445"/>
              <a:ext cx="50400" cy="162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4D18F15-0360-097E-1739-A72FE7BCB2F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956276" y="3770805"/>
                <a:ext cx="680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10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86EC0C-59E3-4270-B7AF-8F79CE365BF5}"/>
              </a:ext>
            </a:extLst>
          </p:cNvPr>
          <p:cNvGrpSpPr/>
          <p:nvPr/>
        </p:nvGrpSpPr>
        <p:grpSpPr>
          <a:xfrm>
            <a:off x="1116836" y="500205"/>
            <a:ext cx="207360" cy="2205720"/>
            <a:chOff x="1116836" y="500205"/>
            <a:chExt cx="207360" cy="22057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9EE50D-88E2-E2F0-95CF-5AD5F0FBD80C}"/>
                    </a:ext>
                  </a:extLst>
                </p14:cNvPr>
                <p14:cNvContentPartPr/>
                <p14:nvPr/>
              </p14:nvContentPartPr>
              <p14:xfrm>
                <a:off x="1207916" y="500205"/>
                <a:ext cx="72000" cy="2205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9EE50D-88E2-E2F0-95CF-5AD5F0FBD8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5276" y="122565"/>
                  <a:ext cx="197640" cy="29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B3B87E-7AD6-55F1-2AFF-2670D2327078}"/>
                    </a:ext>
                  </a:extLst>
                </p14:cNvPr>
                <p14:cNvContentPartPr/>
                <p14:nvPr/>
              </p14:nvContentPartPr>
              <p14:xfrm>
                <a:off x="1253276" y="725631"/>
                <a:ext cx="70920" cy="1815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B3B87E-7AD6-55F1-2AFF-2670D23270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0276" y="347991"/>
                  <a:ext cx="196560" cy="25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7DF68B-EA94-704C-C21B-CE92142A05B6}"/>
                    </a:ext>
                  </a:extLst>
                </p14:cNvPr>
                <p14:cNvContentPartPr/>
                <p14:nvPr/>
              </p14:nvContentPartPr>
              <p14:xfrm>
                <a:off x="1116836" y="1621671"/>
                <a:ext cx="87480" cy="980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7DF68B-EA94-704C-C21B-CE92142A05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3836" y="1244031"/>
                  <a:ext cx="213120" cy="173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EA7F6C-1621-4D00-7083-9F6832E5D35D}"/>
                  </a:ext>
                </a:extLst>
              </p14:cNvPr>
              <p14:cNvContentPartPr/>
              <p14:nvPr/>
            </p14:nvContentPartPr>
            <p14:xfrm>
              <a:off x="2208356" y="794031"/>
              <a:ext cx="95400" cy="1886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EA7F6C-1621-4D00-7083-9F6832E5D3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5356" y="416031"/>
                <a:ext cx="221040" cy="26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21CFE4-CA90-85A4-1843-5F72C0ABDB1C}"/>
                  </a:ext>
                </a:extLst>
              </p14:cNvPr>
              <p14:cNvContentPartPr/>
              <p14:nvPr/>
            </p14:nvContentPartPr>
            <p14:xfrm>
              <a:off x="638071" y="2883471"/>
              <a:ext cx="495000" cy="165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21CFE4-CA90-85A4-1843-5F72C0ABDB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9431" y="2874831"/>
                <a:ext cx="512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96FCEF-FE13-5324-63C9-B4A2DA9262C9}"/>
                  </a:ext>
                </a:extLst>
              </p14:cNvPr>
              <p14:cNvContentPartPr/>
              <p14:nvPr/>
            </p14:nvContentPartPr>
            <p14:xfrm>
              <a:off x="720151" y="2745951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96FCEF-FE13-5324-63C9-B4A2DA9262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511" y="273695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167CBD4-29E7-6C7C-A3C2-4F136CC43D74}"/>
              </a:ext>
            </a:extLst>
          </p:cNvPr>
          <p:cNvGrpSpPr/>
          <p:nvPr/>
        </p:nvGrpSpPr>
        <p:grpSpPr>
          <a:xfrm>
            <a:off x="1376791" y="2654871"/>
            <a:ext cx="1917720" cy="403920"/>
            <a:chOff x="1376791" y="2654871"/>
            <a:chExt cx="191772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42AADC-4552-750E-65B0-D558EBBA6DB5}"/>
                    </a:ext>
                  </a:extLst>
                </p14:cNvPr>
                <p14:cNvContentPartPr/>
                <p14:nvPr/>
              </p14:nvContentPartPr>
              <p14:xfrm>
                <a:off x="1376791" y="2654871"/>
                <a:ext cx="1917720" cy="403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42AADC-4552-750E-65B0-D558EBBA6D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8151" y="2645871"/>
                  <a:ext cx="19353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68E87E-D7FD-2ABA-DB55-046FA0522BE9}"/>
                    </a:ext>
                  </a:extLst>
                </p14:cNvPr>
                <p14:cNvContentPartPr/>
                <p14:nvPr/>
              </p14:nvContentPartPr>
              <p14:xfrm>
                <a:off x="2952511" y="2763231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68E87E-D7FD-2ABA-DB55-046FA0522B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3871" y="27545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FF08F5-7E4A-5B23-C113-02603E658378}"/>
                    </a:ext>
                  </a:extLst>
                </p14:cNvPr>
                <p14:cNvContentPartPr/>
                <p14:nvPr/>
              </p14:nvContentPartPr>
              <p14:xfrm>
                <a:off x="2543911" y="2736591"/>
                <a:ext cx="224640" cy="6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FF08F5-7E4A-5B23-C113-02603E6583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5271" y="2727591"/>
                  <a:ext cx="242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789FC89-B3B2-AAA7-AFFA-B7B2D4A42DE7}"/>
                    </a:ext>
                  </a:extLst>
                </p14:cNvPr>
                <p14:cNvContentPartPr/>
                <p14:nvPr/>
              </p14:nvContentPartPr>
              <p14:xfrm>
                <a:off x="2159431" y="2756031"/>
                <a:ext cx="284760" cy="66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789FC89-B3B2-AAA7-AFFA-B7B2D4A42D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50791" y="2747391"/>
                  <a:ext cx="302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4C779A-F33A-ED96-B34E-E398B12C47BD}"/>
              </a:ext>
            </a:extLst>
          </p:cNvPr>
          <p:cNvGrpSpPr/>
          <p:nvPr/>
        </p:nvGrpSpPr>
        <p:grpSpPr>
          <a:xfrm>
            <a:off x="600631" y="3283791"/>
            <a:ext cx="4240080" cy="453960"/>
            <a:chOff x="600631" y="3283791"/>
            <a:chExt cx="42400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63E8F4-3173-2CBE-D778-6905D0D8AD5F}"/>
                    </a:ext>
                  </a:extLst>
                </p14:cNvPr>
                <p14:cNvContentPartPr/>
                <p14:nvPr/>
              </p14:nvContentPartPr>
              <p14:xfrm>
                <a:off x="600631" y="3351831"/>
                <a:ext cx="682200" cy="38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63E8F4-3173-2CBE-D778-6905D0D8AD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1631" y="3343191"/>
                  <a:ext cx="699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56FA70-3DC0-E508-C42E-BA9F99DB877D}"/>
                    </a:ext>
                  </a:extLst>
                </p14:cNvPr>
                <p14:cNvContentPartPr/>
                <p14:nvPr/>
              </p14:nvContentPartPr>
              <p14:xfrm>
                <a:off x="952351" y="3454791"/>
                <a:ext cx="117720" cy="34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56FA70-3DC0-E508-C42E-BA9F99DB87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351" y="3445791"/>
                  <a:ext cx="13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3F6B7F-56F4-5A53-B0DA-9540502597BC}"/>
                    </a:ext>
                  </a:extLst>
                </p14:cNvPr>
                <p14:cNvContentPartPr/>
                <p14:nvPr/>
              </p14:nvContentPartPr>
              <p14:xfrm>
                <a:off x="852991" y="340835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3F6B7F-56F4-5A53-B0DA-9540502597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3991" y="33993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EF2848-E65B-982C-1305-ACA0EAB38219}"/>
                    </a:ext>
                  </a:extLst>
                </p14:cNvPr>
                <p14:cNvContentPartPr/>
                <p14:nvPr/>
              </p14:nvContentPartPr>
              <p14:xfrm>
                <a:off x="1419991" y="3373071"/>
                <a:ext cx="456120" cy="317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EF2848-E65B-982C-1305-ACA0EAB382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10991" y="3364071"/>
                  <a:ext cx="473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6D00D9-E752-A81D-3309-FF71650A9284}"/>
                    </a:ext>
                  </a:extLst>
                </p14:cNvPr>
                <p14:cNvContentPartPr/>
                <p14:nvPr/>
              </p14:nvContentPartPr>
              <p14:xfrm>
                <a:off x="1656871" y="3417351"/>
                <a:ext cx="203760" cy="39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6D00D9-E752-A81D-3309-FF71650A92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7871" y="3408711"/>
                  <a:ext cx="221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836908-DA3F-BC2E-2AB0-E0D4CB5C3BDF}"/>
                    </a:ext>
                  </a:extLst>
                </p14:cNvPr>
                <p14:cNvContentPartPr/>
                <p14:nvPr/>
              </p14:nvContentPartPr>
              <p14:xfrm>
                <a:off x="2110111" y="3283791"/>
                <a:ext cx="1195200" cy="398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836908-DA3F-BC2E-2AB0-E0D4CB5C3B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01471" y="3275151"/>
                  <a:ext cx="12128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346FF8-5C2C-712D-C155-7DE08F596010}"/>
                    </a:ext>
                  </a:extLst>
                </p14:cNvPr>
                <p14:cNvContentPartPr/>
                <p14:nvPr/>
              </p14:nvContentPartPr>
              <p14:xfrm>
                <a:off x="2643631" y="3369831"/>
                <a:ext cx="297360" cy="3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346FF8-5C2C-712D-C155-7DE08F5960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4631" y="3360831"/>
                  <a:ext cx="31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D3FC44-C081-187B-5B63-C27EA70B3BB4}"/>
                    </a:ext>
                  </a:extLst>
                </p14:cNvPr>
                <p14:cNvContentPartPr/>
                <p14:nvPr/>
              </p14:nvContentPartPr>
              <p14:xfrm>
                <a:off x="3514831" y="3451191"/>
                <a:ext cx="1325880" cy="268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D3FC44-C081-187B-5B63-C27EA70B3B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5831" y="3442191"/>
                  <a:ext cx="1343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4882E1-1659-C6EE-4EBF-8B74349862EA}"/>
                    </a:ext>
                  </a:extLst>
                </p14:cNvPr>
                <p14:cNvContentPartPr/>
                <p14:nvPr/>
              </p14:nvContentPartPr>
              <p14:xfrm>
                <a:off x="4500871" y="3293511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4882E1-1659-C6EE-4EBF-8B74349862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91871" y="32848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09F4E2-FDCF-E2BF-F320-9284F8308239}"/>
              </a:ext>
            </a:extLst>
          </p:cNvPr>
          <p:cNvGrpSpPr/>
          <p:nvPr/>
        </p:nvGrpSpPr>
        <p:grpSpPr>
          <a:xfrm>
            <a:off x="441511" y="3967071"/>
            <a:ext cx="873720" cy="445680"/>
            <a:chOff x="441511" y="3967071"/>
            <a:chExt cx="8737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A429E1-4609-244D-530E-9E237F4B8878}"/>
                    </a:ext>
                  </a:extLst>
                </p14:cNvPr>
                <p14:cNvContentPartPr/>
                <p14:nvPr/>
              </p14:nvContentPartPr>
              <p14:xfrm>
                <a:off x="441511" y="3967071"/>
                <a:ext cx="873720" cy="445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A429E1-4609-244D-530E-9E237F4B88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2871" y="3958431"/>
                  <a:ext cx="8913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E058CA-8D01-DB3E-D0D9-74FD825DC77E}"/>
                    </a:ext>
                  </a:extLst>
                </p14:cNvPr>
                <p14:cNvContentPartPr/>
                <p14:nvPr/>
              </p14:nvContentPartPr>
              <p14:xfrm>
                <a:off x="453751" y="4154271"/>
                <a:ext cx="419040" cy="32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E058CA-8D01-DB3E-D0D9-74FD825DC7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5111" y="4145271"/>
                  <a:ext cx="4366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D29C98-08EF-3C73-3B71-1401A653708D}"/>
              </a:ext>
            </a:extLst>
          </p:cNvPr>
          <p:cNvGrpSpPr/>
          <p:nvPr/>
        </p:nvGrpSpPr>
        <p:grpSpPr>
          <a:xfrm>
            <a:off x="1581991" y="3863391"/>
            <a:ext cx="2856600" cy="592200"/>
            <a:chOff x="1581991" y="3863391"/>
            <a:chExt cx="285660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0156CE-10B7-1ACF-1717-966A37817318}"/>
                    </a:ext>
                  </a:extLst>
                </p14:cNvPr>
                <p14:cNvContentPartPr/>
                <p14:nvPr/>
              </p14:nvContentPartPr>
              <p14:xfrm>
                <a:off x="1581991" y="3930351"/>
                <a:ext cx="937440" cy="38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0156CE-10B7-1ACF-1717-966A378173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73351" y="3921351"/>
                  <a:ext cx="955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F4575D1-F6EC-2A32-CF4E-E0323E15AA58}"/>
                    </a:ext>
                  </a:extLst>
                </p14:cNvPr>
                <p14:cNvContentPartPr/>
                <p14:nvPr/>
              </p14:nvContentPartPr>
              <p14:xfrm>
                <a:off x="2733271" y="3951951"/>
                <a:ext cx="478440" cy="348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F4575D1-F6EC-2A32-CF4E-E0323E15AA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4631" y="3943311"/>
                  <a:ext cx="496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07C7B8-5FE9-0603-BD91-CA81A35EC66D}"/>
                    </a:ext>
                  </a:extLst>
                </p14:cNvPr>
                <p14:cNvContentPartPr/>
                <p14:nvPr/>
              </p14:nvContentPartPr>
              <p14:xfrm>
                <a:off x="3348511" y="3863391"/>
                <a:ext cx="1090080" cy="592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07C7B8-5FE9-0603-BD91-CA81A35EC6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39871" y="3854391"/>
                  <a:ext cx="110772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8B9252-010A-3B63-24F5-E7F5D7B4E692}"/>
                    </a:ext>
                  </a:extLst>
                </p14:cNvPr>
                <p14:cNvContentPartPr/>
                <p14:nvPr/>
              </p14:nvContentPartPr>
              <p14:xfrm>
                <a:off x="3512671" y="3964551"/>
                <a:ext cx="343440" cy="39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8B9252-010A-3B63-24F5-E7F5D7B4E6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03671" y="3955551"/>
                  <a:ext cx="3610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B39D41E-A160-579E-7B5E-99326D021189}"/>
                  </a:ext>
                </a:extLst>
              </p14:cNvPr>
              <p14:cNvContentPartPr/>
              <p14:nvPr/>
            </p14:nvContentPartPr>
            <p14:xfrm>
              <a:off x="1926511" y="4656831"/>
              <a:ext cx="936720" cy="426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B39D41E-A160-579E-7B5E-99326D02118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17871" y="4647831"/>
                <a:ext cx="95436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4CA5FAA-1B71-EC35-3FA2-FE84E2F07AA1}"/>
              </a:ext>
            </a:extLst>
          </p:cNvPr>
          <p:cNvGrpSpPr/>
          <p:nvPr/>
        </p:nvGrpSpPr>
        <p:grpSpPr>
          <a:xfrm>
            <a:off x="271231" y="4519311"/>
            <a:ext cx="4465440" cy="1742040"/>
            <a:chOff x="271231" y="4519311"/>
            <a:chExt cx="4465440" cy="174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43B6FD-89A3-125A-10D7-9B9DE8D6C576}"/>
                    </a:ext>
                  </a:extLst>
                </p14:cNvPr>
                <p14:cNvContentPartPr/>
                <p14:nvPr/>
              </p14:nvContentPartPr>
              <p14:xfrm>
                <a:off x="455911" y="4561791"/>
                <a:ext cx="761400" cy="484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43B6FD-89A3-125A-10D7-9B9DE8D6C5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7271" y="4552791"/>
                  <a:ext cx="7790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2F303B-C386-26DA-E9EA-FF8837D81B04}"/>
                    </a:ext>
                  </a:extLst>
                </p14:cNvPr>
                <p14:cNvContentPartPr/>
                <p14:nvPr/>
              </p14:nvContentPartPr>
              <p14:xfrm>
                <a:off x="1061071" y="4776711"/>
                <a:ext cx="165960" cy="42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2F303B-C386-26DA-E9EA-FF8837D81B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2431" y="4767711"/>
                  <a:ext cx="183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7C5799-8E1D-7CB1-E93F-7FE646558EC2}"/>
                    </a:ext>
                  </a:extLst>
                </p14:cNvPr>
                <p14:cNvContentPartPr/>
                <p14:nvPr/>
              </p14:nvContentPartPr>
              <p14:xfrm>
                <a:off x="1191031" y="4866351"/>
                <a:ext cx="565560" cy="141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7C5799-8E1D-7CB1-E93F-7FE646558E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82031" y="4857711"/>
                  <a:ext cx="58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1913AB-1170-46A6-2AA0-9214633A265E}"/>
                    </a:ext>
                  </a:extLst>
                </p14:cNvPr>
                <p14:cNvContentPartPr/>
                <p14:nvPr/>
              </p14:nvContentPartPr>
              <p14:xfrm>
                <a:off x="1468231" y="4722711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1913AB-1170-46A6-2AA0-9214633A26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9231" y="47140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C2D4E0-180F-D132-25A3-B75D9496EA61}"/>
                    </a:ext>
                  </a:extLst>
                </p14:cNvPr>
                <p14:cNvContentPartPr/>
                <p14:nvPr/>
              </p14:nvContentPartPr>
              <p14:xfrm>
                <a:off x="3105511" y="4519311"/>
                <a:ext cx="1033200" cy="575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C2D4E0-180F-D132-25A3-B75D9496EA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96871" y="4510671"/>
                  <a:ext cx="105084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588ECC-0ADF-CD89-02B4-4DEB50CF4273}"/>
                    </a:ext>
                  </a:extLst>
                </p14:cNvPr>
                <p14:cNvContentPartPr/>
                <p14:nvPr/>
              </p14:nvContentPartPr>
              <p14:xfrm>
                <a:off x="3839911" y="4691751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588ECC-0ADF-CD89-02B4-4DEB50CF42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0911" y="46827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420A02-AF9D-78C9-CE68-94A9A47F7CBF}"/>
                    </a:ext>
                  </a:extLst>
                </p14:cNvPr>
                <p14:cNvContentPartPr/>
                <p14:nvPr/>
              </p14:nvContentPartPr>
              <p14:xfrm>
                <a:off x="3059071" y="4592391"/>
                <a:ext cx="497160" cy="105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420A02-AF9D-78C9-CE68-94A9A47F7C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0431" y="4583391"/>
                  <a:ext cx="514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9395F3-C64A-EC8F-7CBF-41569C9BEF33}"/>
                    </a:ext>
                  </a:extLst>
                </p14:cNvPr>
                <p14:cNvContentPartPr/>
                <p14:nvPr/>
              </p14:nvContentPartPr>
              <p14:xfrm>
                <a:off x="273751" y="5296911"/>
                <a:ext cx="516240" cy="344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9395F3-C64A-EC8F-7CBF-41569C9BEF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111" y="5287911"/>
                  <a:ext cx="533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36A0FA-FBEA-2D3C-39CC-F89C3885770A}"/>
                    </a:ext>
                  </a:extLst>
                </p14:cNvPr>
                <p14:cNvContentPartPr/>
                <p14:nvPr/>
              </p14:nvContentPartPr>
              <p14:xfrm>
                <a:off x="276991" y="5341551"/>
                <a:ext cx="379080" cy="63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36A0FA-FBEA-2D3C-39CC-F89C388577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7991" y="5332911"/>
                  <a:ext cx="396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F86B47-40A9-B432-EB75-6EB406D82742}"/>
                    </a:ext>
                  </a:extLst>
                </p14:cNvPr>
                <p14:cNvContentPartPr/>
                <p14:nvPr/>
              </p14:nvContentPartPr>
              <p14:xfrm>
                <a:off x="1016791" y="5208711"/>
                <a:ext cx="1233360" cy="374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F86B47-40A9-B432-EB75-6EB406D8274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8151" y="5200071"/>
                  <a:ext cx="1251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14B2A2-C733-BE5D-4698-97CD211DC244}"/>
                    </a:ext>
                  </a:extLst>
                </p14:cNvPr>
                <p14:cNvContentPartPr/>
                <p14:nvPr/>
              </p14:nvContentPartPr>
              <p14:xfrm>
                <a:off x="1542751" y="5241471"/>
                <a:ext cx="379080" cy="41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14B2A2-C733-BE5D-4698-97CD211DC24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34111" y="5232831"/>
                  <a:ext cx="39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7DC292-DF7B-D1D0-C8E8-F9EEBC02F0F1}"/>
                    </a:ext>
                  </a:extLst>
                </p14:cNvPr>
                <p14:cNvContentPartPr/>
                <p14:nvPr/>
              </p14:nvContentPartPr>
              <p14:xfrm>
                <a:off x="2459311" y="5110431"/>
                <a:ext cx="2207520" cy="54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7DC292-DF7B-D1D0-C8E8-F9EEBC02F0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50311" y="5101431"/>
                  <a:ext cx="22251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11772E-557E-59FA-1510-4118EA699714}"/>
                    </a:ext>
                  </a:extLst>
                </p14:cNvPr>
                <p14:cNvContentPartPr/>
                <p14:nvPr/>
              </p14:nvContentPartPr>
              <p14:xfrm>
                <a:off x="4088671" y="5182791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11772E-557E-59FA-1510-4118EA6997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0031" y="51741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9D80F4-E821-C4D3-408E-61E1332A49DC}"/>
                    </a:ext>
                  </a:extLst>
                </p14:cNvPr>
                <p14:cNvContentPartPr/>
                <p14:nvPr/>
              </p14:nvContentPartPr>
              <p14:xfrm>
                <a:off x="3106951" y="5189271"/>
                <a:ext cx="29520" cy="10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9D80F4-E821-C4D3-408E-61E1332A49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8311" y="5180631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EED4B5-1656-ABB3-ADC9-1298FE7D194F}"/>
                    </a:ext>
                  </a:extLst>
                </p14:cNvPr>
                <p14:cNvContentPartPr/>
                <p14:nvPr/>
              </p14:nvContentPartPr>
              <p14:xfrm>
                <a:off x="1030831" y="5562231"/>
                <a:ext cx="1154880" cy="108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EED4B5-1656-ABB3-ADC9-1298FE7D19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1831" y="5553231"/>
                  <a:ext cx="117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E49C54-D6ED-46B6-A740-CECB95C39879}"/>
                    </a:ext>
                  </a:extLst>
                </p14:cNvPr>
                <p14:cNvContentPartPr/>
                <p14:nvPr/>
              </p14:nvContentPartPr>
              <p14:xfrm>
                <a:off x="271231" y="5849511"/>
                <a:ext cx="169560" cy="353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E49C54-D6ED-46B6-A740-CECB95C398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2231" y="5840871"/>
                  <a:ext cx="187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50FD95-8B8E-67D8-2DF6-E00BA9B34E5A}"/>
                    </a:ext>
                  </a:extLst>
                </p14:cNvPr>
                <p14:cNvContentPartPr/>
                <p14:nvPr/>
              </p14:nvContentPartPr>
              <p14:xfrm>
                <a:off x="520711" y="6020871"/>
                <a:ext cx="20880" cy="83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50FD95-8B8E-67D8-2DF6-E00BA9B34E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1711" y="6011871"/>
                  <a:ext cx="3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941E25-7609-670B-692A-807578FEAA81}"/>
                    </a:ext>
                  </a:extLst>
                </p14:cNvPr>
                <p14:cNvContentPartPr/>
                <p14:nvPr/>
              </p14:nvContentPartPr>
              <p14:xfrm>
                <a:off x="568591" y="5906751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941E25-7609-670B-692A-807578FEAA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9591" y="58981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8684B2-DF1D-A9CC-9F1D-CE833A0DC6B5}"/>
                    </a:ext>
                  </a:extLst>
                </p14:cNvPr>
                <p14:cNvContentPartPr/>
                <p14:nvPr/>
              </p14:nvContentPartPr>
              <p14:xfrm>
                <a:off x="622591" y="5972271"/>
                <a:ext cx="191520" cy="289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8684B2-DF1D-A9CC-9F1D-CE833A0DC6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3951" y="5963271"/>
                  <a:ext cx="209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91C636-1D60-24DE-6376-81181AB625C7}"/>
                    </a:ext>
                  </a:extLst>
                </p14:cNvPr>
                <p14:cNvContentPartPr/>
                <p14:nvPr/>
              </p14:nvContentPartPr>
              <p14:xfrm>
                <a:off x="842191" y="5827911"/>
                <a:ext cx="94680" cy="298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91C636-1D60-24DE-6376-81181AB625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3191" y="5818911"/>
                  <a:ext cx="112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3AC77C-4181-C85C-B1E6-86C545639F16}"/>
                    </a:ext>
                  </a:extLst>
                </p14:cNvPr>
                <p14:cNvContentPartPr/>
                <p14:nvPr/>
              </p14:nvContentPartPr>
              <p14:xfrm>
                <a:off x="1106791" y="5768511"/>
                <a:ext cx="1444320" cy="447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3AC77C-4181-C85C-B1E6-86C545639F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8151" y="5759871"/>
                  <a:ext cx="1461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E53274C-5207-BC17-6FBB-7339A86B421B}"/>
                    </a:ext>
                  </a:extLst>
                </p14:cNvPr>
                <p14:cNvContentPartPr/>
                <p14:nvPr/>
              </p14:nvContentPartPr>
              <p14:xfrm>
                <a:off x="2134951" y="5936631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E53274C-5207-BC17-6FBB-7339A86B42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5951" y="59276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035B83-B047-8B86-9DE0-9575A2BCA858}"/>
                    </a:ext>
                  </a:extLst>
                </p14:cNvPr>
                <p14:cNvContentPartPr/>
                <p14:nvPr/>
              </p14:nvContentPartPr>
              <p14:xfrm>
                <a:off x="1561111" y="5785791"/>
                <a:ext cx="453960" cy="10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035B83-B047-8B86-9DE0-9575A2BCA8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52111" y="5776791"/>
                  <a:ext cx="471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EFD27A-88DD-33AA-7B51-EDC6595100BA}"/>
                    </a:ext>
                  </a:extLst>
                </p14:cNvPr>
                <p14:cNvContentPartPr/>
                <p14:nvPr/>
              </p14:nvContentPartPr>
              <p14:xfrm>
                <a:off x="2665591" y="5743671"/>
                <a:ext cx="865800" cy="38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8EFD27A-88DD-33AA-7B51-EDC6595100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6951" y="5734671"/>
                  <a:ext cx="883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10DF5A-F41E-2B44-A6A7-728E99702F6A}"/>
                    </a:ext>
                  </a:extLst>
                </p14:cNvPr>
                <p14:cNvContentPartPr/>
                <p14:nvPr/>
              </p14:nvContentPartPr>
              <p14:xfrm>
                <a:off x="3696991" y="5942391"/>
                <a:ext cx="166320" cy="2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10DF5A-F41E-2B44-A6A7-728E99702F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7991" y="5933751"/>
                  <a:ext cx="183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D513F61-0D0A-D732-8F9E-C219D94AA78A}"/>
                    </a:ext>
                  </a:extLst>
                </p14:cNvPr>
                <p14:cNvContentPartPr/>
                <p14:nvPr/>
              </p14:nvContentPartPr>
              <p14:xfrm>
                <a:off x="3698431" y="5980911"/>
                <a:ext cx="213480" cy="59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D513F61-0D0A-D732-8F9E-C219D94AA7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89431" y="5971911"/>
                  <a:ext cx="231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08D8A4-AB7F-9EE1-339F-132827B7060E}"/>
                    </a:ext>
                  </a:extLst>
                </p14:cNvPr>
                <p14:cNvContentPartPr/>
                <p14:nvPr/>
              </p14:nvContentPartPr>
              <p14:xfrm>
                <a:off x="4050151" y="5676351"/>
                <a:ext cx="286200" cy="367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08D8A4-AB7F-9EE1-339F-132827B706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41151" y="5667351"/>
                  <a:ext cx="303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BC244A1-CE05-D4BF-A529-B29CBEB31E91}"/>
                    </a:ext>
                  </a:extLst>
                </p14:cNvPr>
                <p14:cNvContentPartPr/>
                <p14:nvPr/>
              </p14:nvContentPartPr>
              <p14:xfrm>
                <a:off x="4244551" y="5774991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BC244A1-CE05-D4BF-A529-B29CBEB31E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35911" y="57659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213DF6-60AD-8C88-4C71-198556F0940D}"/>
                    </a:ext>
                  </a:extLst>
                </p14:cNvPr>
                <p14:cNvContentPartPr/>
                <p14:nvPr/>
              </p14:nvContentPartPr>
              <p14:xfrm>
                <a:off x="4368751" y="5687151"/>
                <a:ext cx="367920" cy="462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213DF6-60AD-8C88-4C71-198556F094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59751" y="5678511"/>
                  <a:ext cx="38556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5CD30C7-FAF1-604A-D647-518DE97DA08E}"/>
              </a:ext>
            </a:extLst>
          </p:cNvPr>
          <p:cNvGrpSpPr/>
          <p:nvPr/>
        </p:nvGrpSpPr>
        <p:grpSpPr>
          <a:xfrm>
            <a:off x="8139819" y="635306"/>
            <a:ext cx="1185720" cy="2203490"/>
            <a:chOff x="1269236" y="652605"/>
            <a:chExt cx="1186920" cy="22057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395D209-2B9F-AB5B-EE5A-3195BDCC8A91}"/>
                    </a:ext>
                  </a:extLst>
                </p14:cNvPr>
                <p14:cNvContentPartPr/>
                <p14:nvPr/>
              </p14:nvContentPartPr>
              <p14:xfrm>
                <a:off x="1360316" y="652605"/>
                <a:ext cx="72000" cy="2205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395D209-2B9F-AB5B-EE5A-3195BDCC8A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97676" y="274234"/>
                  <a:ext cx="197640" cy="2962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7FFAEA-14C1-6CA7-BDCE-474943A33B92}"/>
                    </a:ext>
                  </a:extLst>
                </p14:cNvPr>
                <p14:cNvContentPartPr/>
                <p14:nvPr/>
              </p14:nvContentPartPr>
              <p14:xfrm>
                <a:off x="1405676" y="878031"/>
                <a:ext cx="70920" cy="1815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7FFAEA-14C1-6CA7-BDCE-474943A33B9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42355" y="500016"/>
                  <a:ext cx="197201" cy="2571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106C3E-6368-3B65-50C1-60E164B858C2}"/>
                    </a:ext>
                  </a:extLst>
                </p14:cNvPr>
                <p14:cNvContentPartPr/>
                <p14:nvPr/>
              </p14:nvContentPartPr>
              <p14:xfrm>
                <a:off x="1269236" y="1774071"/>
                <a:ext cx="87480" cy="980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106C3E-6368-3B65-50C1-60E164B858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06236" y="1396014"/>
                  <a:ext cx="213120" cy="1736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8E71C0-788F-EF07-AD09-6C3A82099285}"/>
                    </a:ext>
                  </a:extLst>
                </p14:cNvPr>
                <p14:cNvContentPartPr/>
                <p14:nvPr/>
              </p14:nvContentPartPr>
              <p14:xfrm>
                <a:off x="2360756" y="946431"/>
                <a:ext cx="95400" cy="1886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8E71C0-788F-EF07-AD09-6C3A820992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97756" y="568070"/>
                  <a:ext cx="221040" cy="264240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4959954-FB9B-01A2-E564-DB894D93620A}"/>
                  </a:ext>
                </a:extLst>
              </p14:cNvPr>
              <p14:cNvContentPartPr/>
              <p14:nvPr/>
            </p14:nvContentPartPr>
            <p14:xfrm>
              <a:off x="8190476" y="849111"/>
              <a:ext cx="63360" cy="1884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4959954-FB9B-01A2-E564-DB894D93620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54476" y="777111"/>
                <a:ext cx="135000" cy="20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679F4A-C359-DD99-7AB5-AB03F1E6791E}"/>
                  </a:ext>
                </a:extLst>
              </p14:cNvPr>
              <p14:cNvContentPartPr/>
              <p14:nvPr/>
            </p14:nvContentPartPr>
            <p14:xfrm>
              <a:off x="9203876" y="969351"/>
              <a:ext cx="81360" cy="17262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679F4A-C359-DD99-7AB5-AB03F1E6791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168236" y="897711"/>
                <a:ext cx="153000" cy="18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68B79D7C-F888-B4EB-85FD-CA1E57D6201B}"/>
              </a:ext>
            </a:extLst>
          </p:cNvPr>
          <p:cNvGrpSpPr/>
          <p:nvPr/>
        </p:nvGrpSpPr>
        <p:grpSpPr>
          <a:xfrm>
            <a:off x="6588116" y="3007311"/>
            <a:ext cx="1561320" cy="473760"/>
            <a:chOff x="6588116" y="3007311"/>
            <a:chExt cx="156132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B28619-98D1-28C7-4C83-54C6C5204FCF}"/>
                    </a:ext>
                  </a:extLst>
                </p14:cNvPr>
                <p14:cNvContentPartPr/>
                <p14:nvPr/>
              </p14:nvContentPartPr>
              <p14:xfrm>
                <a:off x="6588116" y="3007311"/>
                <a:ext cx="658080" cy="34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B28619-98D1-28C7-4C83-54C6C5204F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79116" y="2998671"/>
                  <a:ext cx="675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B7CD98-A176-9D13-06B8-64CB2C3D80C9}"/>
                    </a:ext>
                  </a:extLst>
                </p14:cNvPr>
                <p14:cNvContentPartPr/>
                <p14:nvPr/>
              </p14:nvContentPartPr>
              <p14:xfrm>
                <a:off x="6854156" y="3147711"/>
                <a:ext cx="212760" cy="23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B7CD98-A176-9D13-06B8-64CB2C3D80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45516" y="3139071"/>
                  <a:ext cx="23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959432-4EB5-4804-261A-AB87D0BC16BE}"/>
                    </a:ext>
                  </a:extLst>
                </p14:cNvPr>
                <p14:cNvContentPartPr/>
                <p14:nvPr/>
              </p14:nvContentPartPr>
              <p14:xfrm>
                <a:off x="6774236" y="3040071"/>
                <a:ext cx="22680" cy="6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959432-4EB5-4804-261A-AB87D0BC16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65596" y="3031071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5CDBD7-3A49-19AB-2FAC-EE66468F2CB7}"/>
                    </a:ext>
                  </a:extLst>
                </p14:cNvPr>
                <p14:cNvContentPartPr/>
                <p14:nvPr/>
              </p14:nvContentPartPr>
              <p14:xfrm>
                <a:off x="7376516" y="3074631"/>
                <a:ext cx="772920" cy="406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5CDBD7-3A49-19AB-2FAC-EE66468F2C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67516" y="3065991"/>
                  <a:ext cx="79056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90795A-A27D-DB89-8CC8-FB34B2D26AF9}"/>
              </a:ext>
            </a:extLst>
          </p:cNvPr>
          <p:cNvGrpSpPr/>
          <p:nvPr/>
        </p:nvGrpSpPr>
        <p:grpSpPr>
          <a:xfrm>
            <a:off x="8258156" y="2901471"/>
            <a:ext cx="2348640" cy="651960"/>
            <a:chOff x="8258156" y="2901471"/>
            <a:chExt cx="234864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DB8763-5065-EC8C-B6C4-28C5EC76447A}"/>
                    </a:ext>
                  </a:extLst>
                </p14:cNvPr>
                <p14:cNvContentPartPr/>
                <p14:nvPr/>
              </p14:nvContentPartPr>
              <p14:xfrm>
                <a:off x="8258156" y="3171471"/>
                <a:ext cx="1604880" cy="381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DB8763-5065-EC8C-B6C4-28C5EC7644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49156" y="3162831"/>
                  <a:ext cx="1622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8E4B3E-85EF-6619-1EE6-654840835289}"/>
                    </a:ext>
                  </a:extLst>
                </p14:cNvPr>
                <p14:cNvContentPartPr/>
                <p14:nvPr/>
              </p14:nvContentPartPr>
              <p14:xfrm>
                <a:off x="9557396" y="3063111"/>
                <a:ext cx="309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8E4B3E-85EF-6619-1EE6-6548408352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48396" y="3054471"/>
                  <a:ext cx="4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14613F8-A5A1-4977-A189-07E5693E958D}"/>
                    </a:ext>
                  </a:extLst>
                </p14:cNvPr>
                <p14:cNvContentPartPr/>
                <p14:nvPr/>
              </p14:nvContentPartPr>
              <p14:xfrm>
                <a:off x="10201436" y="2901471"/>
                <a:ext cx="405360" cy="485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4613F8-A5A1-4977-A189-07E5693E95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92796" y="2892471"/>
                  <a:ext cx="42300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01E1E9-122D-BBF1-ECF8-680972364B3D}"/>
              </a:ext>
            </a:extLst>
          </p:cNvPr>
          <p:cNvGrpSpPr/>
          <p:nvPr/>
        </p:nvGrpSpPr>
        <p:grpSpPr>
          <a:xfrm>
            <a:off x="10842956" y="2829471"/>
            <a:ext cx="1189440" cy="457560"/>
            <a:chOff x="10842956" y="2829471"/>
            <a:chExt cx="118944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8AA400-822C-5467-2B08-A5A732AF4E07}"/>
                    </a:ext>
                  </a:extLst>
                </p14:cNvPr>
                <p14:cNvContentPartPr/>
                <p14:nvPr/>
              </p14:nvContentPartPr>
              <p14:xfrm>
                <a:off x="10842956" y="2829471"/>
                <a:ext cx="1189440" cy="457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8AA400-822C-5467-2B08-A5A732AF4E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34316" y="2820831"/>
                  <a:ext cx="1207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FE30CE5-0995-4A79-CB4C-220EF1AE8AEE}"/>
                    </a:ext>
                  </a:extLst>
                </p14:cNvPr>
                <p14:cNvContentPartPr/>
                <p14:nvPr/>
              </p14:nvContentPartPr>
              <p14:xfrm>
                <a:off x="11318156" y="3007311"/>
                <a:ext cx="269640" cy="4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FE30CE5-0995-4A79-CB4C-220EF1AE8A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09516" y="2998671"/>
                  <a:ext cx="2872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DBF416-056F-9957-FD6D-570409EF1085}"/>
              </a:ext>
            </a:extLst>
          </p:cNvPr>
          <p:cNvGrpSpPr/>
          <p:nvPr/>
        </p:nvGrpSpPr>
        <p:grpSpPr>
          <a:xfrm>
            <a:off x="6483356" y="3556311"/>
            <a:ext cx="4601880" cy="628920"/>
            <a:chOff x="6483356" y="3556311"/>
            <a:chExt cx="460188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357284-A99E-7131-B165-75BEAAF4DCF8}"/>
                    </a:ext>
                  </a:extLst>
                </p14:cNvPr>
                <p14:cNvContentPartPr/>
                <p14:nvPr/>
              </p14:nvContentPartPr>
              <p14:xfrm>
                <a:off x="6483356" y="3616071"/>
                <a:ext cx="1310400" cy="569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357284-A99E-7131-B165-75BEAAF4DC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74716" y="3607431"/>
                  <a:ext cx="132804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51BA761-DC48-162D-F910-6385ADAA1E1C}"/>
                    </a:ext>
                  </a:extLst>
                </p14:cNvPr>
                <p14:cNvContentPartPr/>
                <p14:nvPr/>
              </p14:nvContentPartPr>
              <p14:xfrm>
                <a:off x="6886916" y="3692391"/>
                <a:ext cx="564840" cy="23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51BA761-DC48-162D-F910-6385ADAA1E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77916" y="3683391"/>
                  <a:ext cx="58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9CA82B-CD03-A2C3-E7D9-930891256D59}"/>
                    </a:ext>
                  </a:extLst>
                </p14:cNvPr>
                <p14:cNvContentPartPr/>
                <p14:nvPr/>
              </p14:nvContentPartPr>
              <p14:xfrm>
                <a:off x="8034236" y="3556671"/>
                <a:ext cx="891360" cy="37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9CA82B-CD03-A2C3-E7D9-930891256D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25596" y="3548031"/>
                  <a:ext cx="909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7F61C9-9570-AD0E-456D-714E51F1C443}"/>
                    </a:ext>
                  </a:extLst>
                </p14:cNvPr>
                <p14:cNvContentPartPr/>
                <p14:nvPr/>
              </p14:nvContentPartPr>
              <p14:xfrm>
                <a:off x="9053036" y="3712191"/>
                <a:ext cx="287640" cy="132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7F61C9-9570-AD0E-456D-714E51F1C4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44396" y="3703551"/>
                  <a:ext cx="305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900413-56E6-5BA9-4C4C-891C56D8433A}"/>
                    </a:ext>
                  </a:extLst>
                </p14:cNvPr>
                <p14:cNvContentPartPr/>
                <p14:nvPr/>
              </p14:nvContentPartPr>
              <p14:xfrm>
                <a:off x="9134396" y="3608871"/>
                <a:ext cx="124560" cy="16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900413-56E6-5BA9-4C4C-891C56D843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25756" y="3599871"/>
                  <a:ext cx="142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AA3CAD-8999-7721-3E9F-E8B2D98E89C8}"/>
                    </a:ext>
                  </a:extLst>
                </p14:cNvPr>
                <p14:cNvContentPartPr/>
                <p14:nvPr/>
              </p14:nvContentPartPr>
              <p14:xfrm>
                <a:off x="9607436" y="3556311"/>
                <a:ext cx="1477800" cy="28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AA3CAD-8999-7721-3E9F-E8B2D98E89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98796" y="3547671"/>
                  <a:ext cx="14954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9A14A09-02EE-8F37-542A-DC09788A4680}"/>
              </a:ext>
            </a:extLst>
          </p:cNvPr>
          <p:cNvGrpSpPr/>
          <p:nvPr/>
        </p:nvGrpSpPr>
        <p:grpSpPr>
          <a:xfrm>
            <a:off x="6611876" y="4122591"/>
            <a:ext cx="3522960" cy="537840"/>
            <a:chOff x="6611876" y="4122591"/>
            <a:chExt cx="352296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F86B6D-9683-0890-6AF8-20E1B88731AF}"/>
                    </a:ext>
                  </a:extLst>
                </p14:cNvPr>
                <p14:cNvContentPartPr/>
                <p14:nvPr/>
              </p14:nvContentPartPr>
              <p14:xfrm>
                <a:off x="6611876" y="4297191"/>
                <a:ext cx="513360" cy="315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F86B6D-9683-0890-6AF8-20E1B88731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02876" y="4288551"/>
                  <a:ext cx="531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B225DC-4371-B320-3640-9DB2A39E4F78}"/>
                    </a:ext>
                  </a:extLst>
                </p14:cNvPr>
                <p14:cNvContentPartPr/>
                <p14:nvPr/>
              </p14:nvContentPartPr>
              <p14:xfrm>
                <a:off x="6967196" y="4398711"/>
                <a:ext cx="364680" cy="21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B225DC-4371-B320-3640-9DB2A39E4F7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58556" y="4390071"/>
                  <a:ext cx="382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0DA0BB0-EE0C-A8CF-569B-33924CA9C65D}"/>
                    </a:ext>
                  </a:extLst>
                </p14:cNvPr>
                <p14:cNvContentPartPr/>
                <p14:nvPr/>
              </p14:nvContentPartPr>
              <p14:xfrm>
                <a:off x="7508636" y="4152471"/>
                <a:ext cx="635760" cy="425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0DA0BB0-EE0C-A8CF-569B-33924CA9C6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99636" y="4143471"/>
                  <a:ext cx="6534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03A361E-E4FE-977B-6E44-B55A38917D91}"/>
                    </a:ext>
                  </a:extLst>
                </p14:cNvPr>
                <p14:cNvContentPartPr/>
                <p14:nvPr/>
              </p14:nvContentPartPr>
              <p14:xfrm>
                <a:off x="7917596" y="4307271"/>
                <a:ext cx="350640" cy="26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03A361E-E4FE-977B-6E44-B55A38917D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08956" y="4298631"/>
                  <a:ext cx="368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6C37B5-7F86-1D16-20E0-4BE44E902D68}"/>
                    </a:ext>
                  </a:extLst>
                </p14:cNvPr>
                <p14:cNvContentPartPr/>
                <p14:nvPr/>
              </p14:nvContentPartPr>
              <p14:xfrm>
                <a:off x="8478476" y="4122591"/>
                <a:ext cx="508680" cy="447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6C37B5-7F86-1D16-20E0-4BE44E902D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69836" y="4113951"/>
                  <a:ext cx="5263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E993F6-B807-56D9-C2AC-70D065B6BFE8}"/>
                    </a:ext>
                  </a:extLst>
                </p14:cNvPr>
                <p14:cNvContentPartPr/>
                <p14:nvPr/>
              </p14:nvContentPartPr>
              <p14:xfrm>
                <a:off x="8532116" y="4242111"/>
                <a:ext cx="414000" cy="56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E993F6-B807-56D9-C2AC-70D065B6BF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23476" y="4233471"/>
                  <a:ext cx="431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B3DE06-C0DA-8A23-15A3-45BD5ECE7726}"/>
                    </a:ext>
                  </a:extLst>
                </p14:cNvPr>
                <p14:cNvContentPartPr/>
                <p14:nvPr/>
              </p14:nvContentPartPr>
              <p14:xfrm>
                <a:off x="9221876" y="4325991"/>
                <a:ext cx="912960" cy="334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B3DE06-C0DA-8A23-15A3-45BD5ECE77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13236" y="4316991"/>
                  <a:ext cx="93060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FF54127-B7DA-BA8D-A998-6FF7E5A867DA}"/>
              </a:ext>
            </a:extLst>
          </p:cNvPr>
          <p:cNvGrpSpPr/>
          <p:nvPr/>
        </p:nvGrpSpPr>
        <p:grpSpPr>
          <a:xfrm>
            <a:off x="6661196" y="4757991"/>
            <a:ext cx="5482800" cy="1354680"/>
            <a:chOff x="6661196" y="4757991"/>
            <a:chExt cx="5482800" cy="13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3A8A73-3029-723B-1988-D8A753448A54}"/>
                    </a:ext>
                  </a:extLst>
                </p14:cNvPr>
                <p14:cNvContentPartPr/>
                <p14:nvPr/>
              </p14:nvContentPartPr>
              <p14:xfrm>
                <a:off x="6661196" y="4872471"/>
                <a:ext cx="1370880" cy="428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3A8A73-3029-723B-1988-D8A753448A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52196" y="4863831"/>
                  <a:ext cx="13885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CF69D4-844C-CD51-3460-0A65716BC997}"/>
                    </a:ext>
                  </a:extLst>
                </p14:cNvPr>
                <p14:cNvContentPartPr/>
                <p14:nvPr/>
              </p14:nvContentPartPr>
              <p14:xfrm>
                <a:off x="8223236" y="4908831"/>
                <a:ext cx="285120" cy="469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CF69D4-844C-CD51-3460-0A65716BC9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14596" y="4900191"/>
                  <a:ext cx="3027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A04266-7327-5D4E-833F-D50E52EEA541}"/>
                    </a:ext>
                  </a:extLst>
                </p14:cNvPr>
                <p14:cNvContentPartPr/>
                <p14:nvPr/>
              </p14:nvContentPartPr>
              <p14:xfrm>
                <a:off x="8691956" y="4765191"/>
                <a:ext cx="1383840" cy="458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A04266-7327-5D4E-833F-D50E52EEA54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82956" y="4756551"/>
                  <a:ext cx="14014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7E04A8-CC88-60FA-AE14-D4DBDE2E2FE9}"/>
                    </a:ext>
                  </a:extLst>
                </p14:cNvPr>
                <p14:cNvContentPartPr/>
                <p14:nvPr/>
              </p14:nvContentPartPr>
              <p14:xfrm>
                <a:off x="9366596" y="4864551"/>
                <a:ext cx="366120" cy="36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7E04A8-CC88-60FA-AE14-D4DBDE2E2F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57596" y="4855911"/>
                  <a:ext cx="38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606D4F-D0E8-AF7B-44B3-7C2658A162C7}"/>
                    </a:ext>
                  </a:extLst>
                </p14:cNvPr>
                <p14:cNvContentPartPr/>
                <p14:nvPr/>
              </p14:nvContentPartPr>
              <p14:xfrm>
                <a:off x="10176956" y="4757991"/>
                <a:ext cx="1113120" cy="407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606D4F-D0E8-AF7B-44B3-7C2658A162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68316" y="4748991"/>
                  <a:ext cx="11307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B5A212D-6185-7C91-5F5D-57C5E67C4EF8}"/>
                    </a:ext>
                  </a:extLst>
                </p14:cNvPr>
                <p14:cNvContentPartPr/>
                <p14:nvPr/>
              </p14:nvContentPartPr>
              <p14:xfrm>
                <a:off x="10211876" y="4926111"/>
                <a:ext cx="371160" cy="53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B5A212D-6185-7C91-5F5D-57C5E67C4E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2876" y="4917471"/>
                  <a:ext cx="388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C49415-09F1-A4BF-CADC-8E7B8472E229}"/>
                    </a:ext>
                  </a:extLst>
                </p14:cNvPr>
                <p14:cNvContentPartPr/>
                <p14:nvPr/>
              </p14:nvContentPartPr>
              <p14:xfrm>
                <a:off x="11376836" y="4779951"/>
                <a:ext cx="767160" cy="331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C49415-09F1-A4BF-CADC-8E7B8472E2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68196" y="4771311"/>
                  <a:ext cx="784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127D39F-E231-2731-F2C1-3C041F61B43D}"/>
                    </a:ext>
                  </a:extLst>
                </p14:cNvPr>
                <p14:cNvContentPartPr/>
                <p14:nvPr/>
              </p14:nvContentPartPr>
              <p14:xfrm>
                <a:off x="11756996" y="4852311"/>
                <a:ext cx="282240" cy="72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127D39F-E231-2731-F2C1-3C041F61B4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48356" y="4843671"/>
                  <a:ext cx="29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596542-B094-95E0-0D68-23EF7FA5D4A4}"/>
                    </a:ext>
                  </a:extLst>
                </p14:cNvPr>
                <p14:cNvContentPartPr/>
                <p14:nvPr/>
              </p14:nvContentPartPr>
              <p14:xfrm>
                <a:off x="8263196" y="5795151"/>
                <a:ext cx="401400" cy="226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596542-B094-95E0-0D68-23EF7FA5D4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54556" y="5786151"/>
                  <a:ext cx="419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376D56-0442-F44A-914A-748CA248B9CD}"/>
                    </a:ext>
                  </a:extLst>
                </p14:cNvPr>
                <p14:cNvContentPartPr/>
                <p14:nvPr/>
              </p14:nvContentPartPr>
              <p14:xfrm>
                <a:off x="9022796" y="5855991"/>
                <a:ext cx="240840" cy="10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376D56-0442-F44A-914A-748CA248B9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13796" y="5846991"/>
                  <a:ext cx="25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A28793-8546-D0B3-F723-CA834FC6A285}"/>
                    </a:ext>
                  </a:extLst>
                </p14:cNvPr>
                <p14:cNvContentPartPr/>
                <p14:nvPr/>
              </p14:nvContentPartPr>
              <p14:xfrm>
                <a:off x="9008756" y="5912151"/>
                <a:ext cx="237600" cy="48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A28793-8546-D0B3-F723-CA834FC6A2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00116" y="5903511"/>
                  <a:ext cx="255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F75C38-A482-18E2-6C1A-C08BEE648F08}"/>
                    </a:ext>
                  </a:extLst>
                </p14:cNvPr>
                <p14:cNvContentPartPr/>
                <p14:nvPr/>
              </p14:nvContentPartPr>
              <p14:xfrm>
                <a:off x="9499436" y="5686791"/>
                <a:ext cx="336960" cy="23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F75C38-A482-18E2-6C1A-C08BEE648F0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90436" y="5678151"/>
                  <a:ext cx="354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D6DD58-8197-005A-0A25-069914C2EC37}"/>
                    </a:ext>
                  </a:extLst>
                </p14:cNvPr>
                <p14:cNvContentPartPr/>
                <p14:nvPr/>
              </p14:nvContentPartPr>
              <p14:xfrm>
                <a:off x="9768716" y="5937711"/>
                <a:ext cx="141480" cy="174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D6DD58-8197-005A-0A25-069914C2EC3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0076" y="5928711"/>
                  <a:ext cx="159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F759E2-C0CA-89C3-7826-F343EBE7B73A}"/>
                    </a:ext>
                  </a:extLst>
                </p14:cNvPr>
                <p14:cNvContentPartPr/>
                <p14:nvPr/>
              </p14:nvContentPartPr>
              <p14:xfrm>
                <a:off x="10204316" y="5529111"/>
                <a:ext cx="191880" cy="511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F759E2-C0CA-89C3-7826-F343EBE7B73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95316" y="5520471"/>
                  <a:ext cx="2095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F0F9681-4099-5D6F-8240-EBD45C9914CB}"/>
              </a:ext>
            </a:extLst>
          </p:cNvPr>
          <p:cNvGrpSpPr/>
          <p:nvPr/>
        </p:nvGrpSpPr>
        <p:grpSpPr>
          <a:xfrm>
            <a:off x="418831" y="5758071"/>
            <a:ext cx="6413040" cy="777065"/>
            <a:chOff x="418831" y="5758071"/>
            <a:chExt cx="6413040" cy="7770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98200EC-548B-3CF0-EFD9-B1928892A125}"/>
                    </a:ext>
                  </a:extLst>
                </p14:cNvPr>
                <p14:cNvContentPartPr/>
                <p14:nvPr/>
              </p14:nvContentPartPr>
              <p14:xfrm>
                <a:off x="4873111" y="5857791"/>
                <a:ext cx="949320" cy="326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98200EC-548B-3CF0-EFD9-B1928892A12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64111" y="5848791"/>
                  <a:ext cx="966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13CC4BE-4D51-2E6A-85D5-BB16529414FB}"/>
                    </a:ext>
                  </a:extLst>
                </p14:cNvPr>
                <p14:cNvContentPartPr/>
                <p14:nvPr/>
              </p14:nvContentPartPr>
              <p14:xfrm>
                <a:off x="5622991" y="5758071"/>
                <a:ext cx="26640" cy="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13CC4BE-4D51-2E6A-85D5-BB16529414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14351" y="5749431"/>
                  <a:ext cx="4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9230E6-A199-4E8B-59E6-5B43B8FEB42E}"/>
                    </a:ext>
                  </a:extLst>
                </p14:cNvPr>
                <p14:cNvContentPartPr/>
                <p14:nvPr/>
              </p14:nvContentPartPr>
              <p14:xfrm>
                <a:off x="5985151" y="5802351"/>
                <a:ext cx="753120" cy="278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9230E6-A199-4E8B-59E6-5B43B8FEB42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76511" y="5793351"/>
                  <a:ext cx="77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E43264-4593-306A-3899-F8086D9E8B9F}"/>
                    </a:ext>
                  </a:extLst>
                </p14:cNvPr>
                <p14:cNvContentPartPr/>
                <p14:nvPr/>
              </p14:nvContentPartPr>
              <p14:xfrm>
                <a:off x="6588871" y="5822151"/>
                <a:ext cx="176400" cy="52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E43264-4593-306A-3899-F8086D9E8B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79871" y="5813151"/>
                  <a:ext cx="194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004A83-50DD-36DE-ACB6-1AE894085114}"/>
                    </a:ext>
                  </a:extLst>
                </p14:cNvPr>
                <p14:cNvContentPartPr/>
                <p14:nvPr/>
              </p14:nvContentPartPr>
              <p14:xfrm>
                <a:off x="6814231" y="5999631"/>
                <a:ext cx="17640" cy="61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004A83-50DD-36DE-ACB6-1AE89408511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05591" y="5990991"/>
                  <a:ext cx="35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051184E-4B3A-ABC6-A521-8690F3D70236}"/>
                    </a:ext>
                  </a:extLst>
                </p14:cNvPr>
                <p14:cNvContentPartPr/>
                <p14:nvPr/>
              </p14:nvContentPartPr>
              <p14:xfrm>
                <a:off x="418831" y="6438656"/>
                <a:ext cx="438480" cy="96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051184E-4B3A-ABC6-A521-8690F3D702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9831" y="6429656"/>
                  <a:ext cx="4561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AD537F2-9FFF-3705-6E3A-DB9435F240DC}"/>
                  </a:ext>
                </a:extLst>
              </p14:cNvPr>
              <p14:cNvContentPartPr/>
              <p14:nvPr/>
            </p14:nvContentPartPr>
            <p14:xfrm>
              <a:off x="966391" y="6477176"/>
              <a:ext cx="695520" cy="2782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AD537F2-9FFF-3705-6E3A-DB9435F240D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57751" y="6468536"/>
                <a:ext cx="71316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2855E0C-CEC3-E2DD-7B24-42E85B5668D7}"/>
              </a:ext>
            </a:extLst>
          </p:cNvPr>
          <p:cNvGrpSpPr/>
          <p:nvPr/>
        </p:nvGrpSpPr>
        <p:grpSpPr>
          <a:xfrm>
            <a:off x="1800836" y="6257391"/>
            <a:ext cx="1280160" cy="477360"/>
            <a:chOff x="1800836" y="6257391"/>
            <a:chExt cx="128016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552B19-1105-B955-FC9C-AEA0DEB75802}"/>
                    </a:ext>
                  </a:extLst>
                </p14:cNvPr>
                <p14:cNvContentPartPr/>
                <p14:nvPr/>
              </p14:nvContentPartPr>
              <p14:xfrm>
                <a:off x="1800836" y="6257391"/>
                <a:ext cx="763560" cy="477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552B19-1105-B955-FC9C-AEA0DEB758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92196" y="6248751"/>
                  <a:ext cx="7812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6B6DB9-ADB7-3CF1-7CB9-810C5773F04A}"/>
                    </a:ext>
                  </a:extLst>
                </p14:cNvPr>
                <p14:cNvContentPartPr/>
                <p14:nvPr/>
              </p14:nvContentPartPr>
              <p14:xfrm>
                <a:off x="2022956" y="6394551"/>
                <a:ext cx="360" cy="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6B6DB9-ADB7-3CF1-7CB9-810C5773F0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4316" y="638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5335A24-22AA-3204-C8A3-38626BB338F3}"/>
                    </a:ext>
                  </a:extLst>
                </p14:cNvPr>
                <p14:cNvContentPartPr/>
                <p14:nvPr/>
              </p14:nvContentPartPr>
              <p14:xfrm>
                <a:off x="2756636" y="6447111"/>
                <a:ext cx="324360" cy="179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5335A24-22AA-3204-C8A3-38626BB338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47996" y="6438111"/>
                  <a:ext cx="34200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604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2FF9BC-475A-E62C-FFD9-C44644016B58}"/>
                  </a:ext>
                </a:extLst>
              </p14:cNvPr>
              <p14:cNvContentPartPr/>
              <p14:nvPr/>
            </p14:nvContentPartPr>
            <p14:xfrm>
              <a:off x="1207916" y="500205"/>
              <a:ext cx="72000" cy="220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2FF9BC-475A-E62C-FFD9-C44644016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276" y="122565"/>
                <a:ext cx="197640" cy="29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5637A7-530F-82F5-B10A-C94139E72190}"/>
                  </a:ext>
                </a:extLst>
              </p14:cNvPr>
              <p14:cNvContentPartPr/>
              <p14:nvPr/>
            </p14:nvContentPartPr>
            <p14:xfrm>
              <a:off x="1253276" y="725631"/>
              <a:ext cx="70920" cy="181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5637A7-530F-82F5-B10A-C94139E72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0276" y="347991"/>
                <a:ext cx="196560" cy="25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072917-737D-DB08-C420-08FA7AD89DEF}"/>
                  </a:ext>
                </a:extLst>
              </p14:cNvPr>
              <p14:cNvContentPartPr/>
              <p14:nvPr/>
            </p14:nvContentPartPr>
            <p14:xfrm>
              <a:off x="1116836" y="1621671"/>
              <a:ext cx="87480" cy="98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072917-737D-DB08-C420-08FA7AD89D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836" y="1244031"/>
                <a:ext cx="213120" cy="17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3B02CD-ADB2-C043-98F6-31A832146ACB}"/>
                  </a:ext>
                </a:extLst>
              </p14:cNvPr>
              <p14:cNvContentPartPr/>
              <p14:nvPr/>
            </p14:nvContentPartPr>
            <p14:xfrm>
              <a:off x="2208356" y="794031"/>
              <a:ext cx="95400" cy="1886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3B02CD-ADB2-C043-98F6-31A832146A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5356" y="416031"/>
                <a:ext cx="221040" cy="26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482C32-E21C-5FD6-CA07-02706E094F77}"/>
                  </a:ext>
                </a:extLst>
              </p14:cNvPr>
              <p14:cNvContentPartPr/>
              <p14:nvPr/>
            </p14:nvContentPartPr>
            <p14:xfrm>
              <a:off x="453356" y="3116391"/>
              <a:ext cx="702000" cy="41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482C32-E21C-5FD6-CA07-02706E094F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356" y="3107751"/>
                <a:ext cx="7196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F5ECF2-B26D-E797-4C9E-F2A628D3567C}"/>
                  </a:ext>
                </a:extLst>
              </p14:cNvPr>
              <p14:cNvContentPartPr/>
              <p14:nvPr/>
            </p14:nvContentPartPr>
            <p14:xfrm>
              <a:off x="863756" y="3263991"/>
              <a:ext cx="162360" cy="30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F5ECF2-B26D-E797-4C9E-F2A628D356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756" y="3255351"/>
                <a:ext cx="180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8FDCFB-D5A3-A1A2-4BB0-FF3DD48B20D1}"/>
                  </a:ext>
                </a:extLst>
              </p14:cNvPr>
              <p14:cNvContentPartPr/>
              <p14:nvPr/>
            </p14:nvContentPartPr>
            <p14:xfrm>
              <a:off x="759356" y="3194511"/>
              <a:ext cx="30960" cy="14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8FDCFB-D5A3-A1A2-4BB0-FF3DD48B20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0356" y="3185871"/>
                <a:ext cx="48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42BF05-E81F-8FB7-0307-3C784F287FD2}"/>
                  </a:ext>
                </a:extLst>
              </p14:cNvPr>
              <p14:cNvContentPartPr/>
              <p14:nvPr/>
            </p14:nvContentPartPr>
            <p14:xfrm>
              <a:off x="1397996" y="3226551"/>
              <a:ext cx="181080" cy="321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42BF05-E81F-8FB7-0307-3C784F287F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88996" y="3217551"/>
                <a:ext cx="198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B28042-8DB7-FF4F-FD86-85880044B137}"/>
                  </a:ext>
                </a:extLst>
              </p14:cNvPr>
              <p14:cNvContentPartPr/>
              <p14:nvPr/>
            </p14:nvContentPartPr>
            <p14:xfrm>
              <a:off x="1580876" y="3522471"/>
              <a:ext cx="87120" cy="8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B28042-8DB7-FF4F-FD86-85880044B1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71876" y="3513471"/>
                <a:ext cx="104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C1A028-13C3-7B1D-2C64-4793AB2ED13E}"/>
                  </a:ext>
                </a:extLst>
              </p14:cNvPr>
              <p14:cNvContentPartPr/>
              <p14:nvPr/>
            </p14:nvContentPartPr>
            <p14:xfrm>
              <a:off x="1360556" y="3169311"/>
              <a:ext cx="225000" cy="21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C1A028-13C3-7B1D-2C64-4793AB2ED1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1916" y="3160311"/>
                <a:ext cx="2426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C8146B3-9157-08C5-148F-3D1F07E461A7}"/>
              </a:ext>
            </a:extLst>
          </p:cNvPr>
          <p:cNvGrpSpPr/>
          <p:nvPr/>
        </p:nvGrpSpPr>
        <p:grpSpPr>
          <a:xfrm>
            <a:off x="1918916" y="3117831"/>
            <a:ext cx="742320" cy="532800"/>
            <a:chOff x="1918916" y="3117831"/>
            <a:chExt cx="74232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2D4DF2-428D-2AAD-65D1-C1CB0C2E4133}"/>
                    </a:ext>
                  </a:extLst>
                </p14:cNvPr>
                <p14:cNvContentPartPr/>
                <p14:nvPr/>
              </p14:nvContentPartPr>
              <p14:xfrm>
                <a:off x="1918916" y="3117831"/>
                <a:ext cx="742320" cy="532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2D4DF2-428D-2AAD-65D1-C1CB0C2E41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0276" y="3108831"/>
                  <a:ext cx="7599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D290D0-938A-0A98-92E5-FD84B50CB4F5}"/>
                    </a:ext>
                  </a:extLst>
                </p14:cNvPr>
                <p14:cNvContentPartPr/>
                <p14:nvPr/>
              </p14:nvContentPartPr>
              <p14:xfrm>
                <a:off x="2160836" y="3253191"/>
                <a:ext cx="27360" cy="3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D290D0-938A-0A98-92E5-FD84B50CB4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1836" y="3244551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38B9C0-4D16-A8C7-9D7F-EC53040936D1}"/>
              </a:ext>
            </a:extLst>
          </p:cNvPr>
          <p:cNvGrpSpPr/>
          <p:nvPr/>
        </p:nvGrpSpPr>
        <p:grpSpPr>
          <a:xfrm>
            <a:off x="278396" y="3699591"/>
            <a:ext cx="3914280" cy="1575720"/>
            <a:chOff x="278396" y="3699591"/>
            <a:chExt cx="3914280" cy="15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F30F23-BE62-BD30-E442-1AF755D4AE82}"/>
                    </a:ext>
                  </a:extLst>
                </p14:cNvPr>
                <p14:cNvContentPartPr/>
                <p14:nvPr/>
              </p14:nvContentPartPr>
              <p14:xfrm>
                <a:off x="383516" y="3753951"/>
                <a:ext cx="1489680" cy="417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F30F23-BE62-BD30-E442-1AF755D4AE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516" y="3745311"/>
                  <a:ext cx="1507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F89F3D-8722-F269-1F25-02BC43E75419}"/>
                    </a:ext>
                  </a:extLst>
                </p14:cNvPr>
                <p14:cNvContentPartPr/>
                <p14:nvPr/>
              </p14:nvContentPartPr>
              <p14:xfrm>
                <a:off x="1427516" y="3996231"/>
                <a:ext cx="96480" cy="68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F89F3D-8722-F269-1F25-02BC43E754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18876" y="3987231"/>
                  <a:ext cx="114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9BE90C-60BB-0F0F-B058-4AFFA18377B2}"/>
                    </a:ext>
                  </a:extLst>
                </p14:cNvPr>
                <p14:cNvContentPartPr/>
                <p14:nvPr/>
              </p14:nvContentPartPr>
              <p14:xfrm>
                <a:off x="1045916" y="3832071"/>
                <a:ext cx="333000" cy="26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9BE90C-60BB-0F0F-B058-4AFFA18377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6916" y="3823431"/>
                  <a:ext cx="350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47FA88-C26A-D3F7-AF05-D4151A7B5E7B}"/>
                    </a:ext>
                  </a:extLst>
                </p14:cNvPr>
                <p14:cNvContentPartPr/>
                <p14:nvPr/>
              </p14:nvContentPartPr>
              <p14:xfrm>
                <a:off x="2126636" y="3699591"/>
                <a:ext cx="765720" cy="40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47FA88-C26A-D3F7-AF05-D4151A7B5E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17996" y="3690591"/>
                  <a:ext cx="783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C6E97E-B526-9497-A4A1-E4F22ACA431E}"/>
                    </a:ext>
                  </a:extLst>
                </p14:cNvPr>
                <p14:cNvContentPartPr/>
                <p14:nvPr/>
              </p14:nvContentPartPr>
              <p14:xfrm>
                <a:off x="382436" y="4572231"/>
                <a:ext cx="182520" cy="10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C6E97E-B526-9497-A4A1-E4F22ACA43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3436" y="4563591"/>
                  <a:ext cx="200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5B807E-8DF5-60AE-34B8-380B3C3DC275}"/>
                    </a:ext>
                  </a:extLst>
                </p14:cNvPr>
                <p14:cNvContentPartPr/>
                <p14:nvPr/>
              </p14:nvContentPartPr>
              <p14:xfrm>
                <a:off x="804356" y="4335711"/>
                <a:ext cx="693720" cy="346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5B807E-8DF5-60AE-34B8-380B3C3DC2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5356" y="4327071"/>
                  <a:ext cx="711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A4A27F-C9E9-9C88-1D45-4FAC4D62EDE8}"/>
                    </a:ext>
                  </a:extLst>
                </p14:cNvPr>
                <p14:cNvContentPartPr/>
                <p14:nvPr/>
              </p14:nvContentPartPr>
              <p14:xfrm>
                <a:off x="1661876" y="4362351"/>
                <a:ext cx="744120" cy="31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A4A27F-C9E9-9C88-1D45-4FAC4D62ED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52876" y="4353711"/>
                  <a:ext cx="761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40F151-9028-DF68-5413-7C9359C939D8}"/>
                    </a:ext>
                  </a:extLst>
                </p14:cNvPr>
                <p14:cNvContentPartPr/>
                <p14:nvPr/>
              </p14:nvContentPartPr>
              <p14:xfrm>
                <a:off x="1970036" y="4472871"/>
                <a:ext cx="33840" cy="1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40F151-9028-DF68-5413-7C9359C939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1396" y="4463871"/>
                  <a:ext cx="51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A17984-1134-E1F7-2300-8CC09ADCB91F}"/>
                    </a:ext>
                  </a:extLst>
                </p14:cNvPr>
                <p14:cNvContentPartPr/>
                <p14:nvPr/>
              </p14:nvContentPartPr>
              <p14:xfrm>
                <a:off x="1676996" y="4467111"/>
                <a:ext cx="291240" cy="1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A17984-1134-E1F7-2300-8CC09ADCB9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67996" y="4458111"/>
                  <a:ext cx="30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D29D21-5D90-E110-FBCD-8D0DAAFCFEF2}"/>
                    </a:ext>
                  </a:extLst>
                </p14:cNvPr>
                <p14:cNvContentPartPr/>
                <p14:nvPr/>
              </p14:nvContentPartPr>
              <p14:xfrm>
                <a:off x="2645756" y="4177311"/>
                <a:ext cx="1316880" cy="60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D29D21-5D90-E110-FBCD-8D0DAAFCFE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37116" y="4168671"/>
                  <a:ext cx="13345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E591DC-712E-EB53-435F-B1FD9B553747}"/>
                    </a:ext>
                  </a:extLst>
                </p14:cNvPr>
                <p14:cNvContentPartPr/>
                <p14:nvPr/>
              </p14:nvContentPartPr>
              <p14:xfrm>
                <a:off x="3687236" y="424139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E591DC-712E-EB53-435F-B1FD9B5537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8596" y="42327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6605A5-7166-C61F-FD85-09CAE2556569}"/>
                    </a:ext>
                  </a:extLst>
                </p14:cNvPr>
                <p14:cNvContentPartPr/>
                <p14:nvPr/>
              </p14:nvContentPartPr>
              <p14:xfrm>
                <a:off x="278396" y="5081631"/>
                <a:ext cx="641880" cy="193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6605A5-7166-C61F-FD85-09CAE25565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9396" y="5072991"/>
                  <a:ext cx="659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F223B3-D3B1-E985-56DA-24B524C27D45}"/>
                    </a:ext>
                  </a:extLst>
                </p14:cNvPr>
                <p14:cNvContentPartPr/>
                <p14:nvPr/>
              </p14:nvContentPartPr>
              <p14:xfrm>
                <a:off x="526436" y="4951671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F223B3-D3B1-E985-56DA-24B524C27D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436" y="49426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DF0F7D-DF7C-EC96-74B8-332FADDC2D06}"/>
                    </a:ext>
                  </a:extLst>
                </p14:cNvPr>
                <p14:cNvContentPartPr/>
                <p14:nvPr/>
              </p14:nvContentPartPr>
              <p14:xfrm>
                <a:off x="933956" y="5017191"/>
                <a:ext cx="183960" cy="162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DF0F7D-DF7C-EC96-74B8-332FADDC2D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5316" y="5008551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2F3CAC-F95D-B351-29B9-600CF8C5845B}"/>
                    </a:ext>
                  </a:extLst>
                </p14:cNvPr>
                <p14:cNvContentPartPr/>
                <p14:nvPr/>
              </p14:nvContentPartPr>
              <p14:xfrm>
                <a:off x="1367756" y="4883631"/>
                <a:ext cx="397080" cy="30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2F3CAC-F95D-B351-29B9-600CF8C584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59116" y="4874631"/>
                  <a:ext cx="414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4E72C9-1F97-3A2A-F6C6-EA2E3F3DD670}"/>
                    </a:ext>
                  </a:extLst>
                </p14:cNvPr>
                <p14:cNvContentPartPr/>
                <p14:nvPr/>
              </p14:nvContentPartPr>
              <p14:xfrm>
                <a:off x="1399076" y="4955991"/>
                <a:ext cx="257760" cy="42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4E72C9-1F97-3A2A-F6C6-EA2E3F3DD6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90436" y="4947351"/>
                  <a:ext cx="275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74878D-CB08-4DA8-B18A-4BE0CF1635CD}"/>
                    </a:ext>
                  </a:extLst>
                </p14:cNvPr>
                <p14:cNvContentPartPr/>
                <p14:nvPr/>
              </p14:nvContentPartPr>
              <p14:xfrm>
                <a:off x="1970036" y="5000271"/>
                <a:ext cx="1128240" cy="230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74878D-CB08-4DA8-B18A-4BE0CF1635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61396" y="4991631"/>
                  <a:ext cx="114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2CD9CA-489E-1CF2-F97F-4A6C7392FE40}"/>
                    </a:ext>
                  </a:extLst>
                </p14:cNvPr>
                <p14:cNvContentPartPr/>
                <p14:nvPr/>
              </p14:nvContentPartPr>
              <p14:xfrm>
                <a:off x="3308516" y="4702551"/>
                <a:ext cx="884160" cy="445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2CD9CA-489E-1CF2-F97F-4A6C7392FE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99876" y="4693551"/>
                  <a:ext cx="9018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56E845-9077-6355-A1E8-47998232D491}"/>
                    </a:ext>
                  </a:extLst>
                </p14:cNvPr>
                <p14:cNvContentPartPr/>
                <p14:nvPr/>
              </p14:nvContentPartPr>
              <p14:xfrm>
                <a:off x="3277556" y="4820991"/>
                <a:ext cx="291600" cy="65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56E845-9077-6355-A1E8-47998232D4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68556" y="4811991"/>
                  <a:ext cx="3092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5EA4FF-B4B4-0DC4-8F12-53EA4F2330B3}"/>
              </a:ext>
            </a:extLst>
          </p:cNvPr>
          <p:cNvGrpSpPr/>
          <p:nvPr/>
        </p:nvGrpSpPr>
        <p:grpSpPr>
          <a:xfrm>
            <a:off x="4351076" y="5098911"/>
            <a:ext cx="27360" cy="59400"/>
            <a:chOff x="4351076" y="5098911"/>
            <a:chExt cx="273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973CF6-488E-83A0-E277-32E2BC4FACBF}"/>
                    </a:ext>
                  </a:extLst>
                </p14:cNvPr>
                <p14:cNvContentPartPr/>
                <p14:nvPr/>
              </p14:nvContentPartPr>
              <p14:xfrm>
                <a:off x="4378076" y="5098911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973CF6-488E-83A0-E277-32E2BC4FAC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9076" y="509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7BFC86-C438-7B62-E619-71BCDAB0BB35}"/>
                    </a:ext>
                  </a:extLst>
                </p14:cNvPr>
                <p14:cNvContentPartPr/>
                <p14:nvPr/>
              </p14:nvContentPartPr>
              <p14:xfrm>
                <a:off x="4351076" y="5099631"/>
                <a:ext cx="27360" cy="58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7BFC86-C438-7B62-E619-71BCDAB0BB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42436" y="5090991"/>
                  <a:ext cx="450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B72AC1-0684-055F-784C-964911AEFE4F}"/>
              </a:ext>
            </a:extLst>
          </p:cNvPr>
          <p:cNvGrpSpPr/>
          <p:nvPr/>
        </p:nvGrpSpPr>
        <p:grpSpPr>
          <a:xfrm>
            <a:off x="327356" y="5661231"/>
            <a:ext cx="4611960" cy="1091160"/>
            <a:chOff x="327356" y="5661231"/>
            <a:chExt cx="4611960" cy="10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52A863-F3E1-AED9-F433-3B69892FEF0A}"/>
                    </a:ext>
                  </a:extLst>
                </p14:cNvPr>
                <p14:cNvContentPartPr/>
                <p14:nvPr/>
              </p14:nvContentPartPr>
              <p14:xfrm>
                <a:off x="370916" y="5673111"/>
                <a:ext cx="1178640" cy="673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52A863-F3E1-AED9-F433-3B69892FEF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916" y="5664471"/>
                  <a:ext cx="11962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079B36-36A4-3F2D-FDAA-2BB5AA5FB1FD}"/>
                    </a:ext>
                  </a:extLst>
                </p14:cNvPr>
                <p14:cNvContentPartPr/>
                <p14:nvPr/>
              </p14:nvContentPartPr>
              <p14:xfrm>
                <a:off x="719396" y="5779311"/>
                <a:ext cx="285480" cy="52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079B36-36A4-3F2D-FDAA-2BB5AA5FB1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0396" y="5770671"/>
                  <a:ext cx="303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3707BE-2807-03A2-F541-2439EBD1E836}"/>
                    </a:ext>
                  </a:extLst>
                </p14:cNvPr>
                <p14:cNvContentPartPr/>
                <p14:nvPr/>
              </p14:nvContentPartPr>
              <p14:xfrm>
                <a:off x="1806236" y="5661231"/>
                <a:ext cx="816840" cy="564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3707BE-2807-03A2-F541-2439EBD1E8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97596" y="5652231"/>
                  <a:ext cx="8344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BA011B-A8B8-CD57-8596-4FA3E0EA0EC3}"/>
                    </a:ext>
                  </a:extLst>
                </p14:cNvPr>
                <p14:cNvContentPartPr/>
                <p14:nvPr/>
              </p14:nvContentPartPr>
              <p14:xfrm>
                <a:off x="2822516" y="5882631"/>
                <a:ext cx="405000" cy="209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BA011B-A8B8-CD57-8596-4FA3E0EA0E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3876" y="5873631"/>
                  <a:ext cx="422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31843A-584B-C1A4-8817-D0642AB7ABFF}"/>
                    </a:ext>
                  </a:extLst>
                </p14:cNvPr>
                <p14:cNvContentPartPr/>
                <p14:nvPr/>
              </p14:nvContentPartPr>
              <p14:xfrm>
                <a:off x="2918996" y="5781471"/>
                <a:ext cx="98280" cy="1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31843A-584B-C1A4-8817-D0642AB7AB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10356" y="5772831"/>
                  <a:ext cx="11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454986-5A1F-388E-2AF3-766C4DFA9CD6}"/>
                    </a:ext>
                  </a:extLst>
                </p14:cNvPr>
                <p14:cNvContentPartPr/>
                <p14:nvPr/>
              </p14:nvContentPartPr>
              <p14:xfrm>
                <a:off x="3407876" y="5917551"/>
                <a:ext cx="391320" cy="192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454986-5A1F-388E-2AF3-766C4DFA9C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9236" y="5908551"/>
                  <a:ext cx="408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2070CB-2618-8986-7939-F514B7E51E56}"/>
                    </a:ext>
                  </a:extLst>
                </p14:cNvPr>
                <p14:cNvContentPartPr/>
                <p14:nvPr/>
              </p14:nvContentPartPr>
              <p14:xfrm>
                <a:off x="3661316" y="5691831"/>
                <a:ext cx="21960" cy="24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2070CB-2618-8986-7939-F514B7E51E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52316" y="5682831"/>
                  <a:ext cx="3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7D1D8A-94FB-B728-1898-DC22E44FB433}"/>
                    </a:ext>
                  </a:extLst>
                </p14:cNvPr>
                <p14:cNvContentPartPr/>
                <p14:nvPr/>
              </p14:nvContentPartPr>
              <p14:xfrm>
                <a:off x="3929516" y="5733591"/>
                <a:ext cx="1009800" cy="370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7D1D8A-94FB-B728-1898-DC22E44FB4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20516" y="5724951"/>
                  <a:ext cx="10274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1715DC-C4F7-CC4A-4119-7B94D2F6F98E}"/>
                    </a:ext>
                  </a:extLst>
                </p14:cNvPr>
                <p14:cNvContentPartPr/>
                <p14:nvPr/>
              </p14:nvContentPartPr>
              <p14:xfrm>
                <a:off x="3511196" y="6137511"/>
                <a:ext cx="1364760" cy="122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1715DC-C4F7-CC4A-4119-7B94D2F6F9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02196" y="6128871"/>
                  <a:ext cx="1382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8F9B82-292F-F96B-D6BA-21CAB4B9BDA7}"/>
                    </a:ext>
                  </a:extLst>
                </p14:cNvPr>
                <p14:cNvContentPartPr/>
                <p14:nvPr/>
              </p14:nvContentPartPr>
              <p14:xfrm>
                <a:off x="327356" y="6340551"/>
                <a:ext cx="1479600" cy="411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8F9B82-292F-F96B-D6BA-21CAB4B9BD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356" y="6331551"/>
                  <a:ext cx="1497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EC5BF7-A26C-D5FD-13D7-0D080BB0458F}"/>
                    </a:ext>
                  </a:extLst>
                </p14:cNvPr>
                <p14:cNvContentPartPr/>
                <p14:nvPr/>
              </p14:nvContentPartPr>
              <p14:xfrm>
                <a:off x="1996316" y="6322551"/>
                <a:ext cx="401040" cy="34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EC5BF7-A26C-D5FD-13D7-0D080BB045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87316" y="6313551"/>
                  <a:ext cx="418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ECF926-714A-052D-B390-1E0336A457E7}"/>
                    </a:ext>
                  </a:extLst>
                </p14:cNvPr>
                <p14:cNvContentPartPr/>
                <p14:nvPr/>
              </p14:nvContentPartPr>
              <p14:xfrm>
                <a:off x="1894076" y="6327951"/>
                <a:ext cx="422640" cy="131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ECF926-714A-052D-B390-1E0336A457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85076" y="6318951"/>
                  <a:ext cx="440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010FAD-A1D4-60DF-B385-4935FACE3AF6}"/>
                    </a:ext>
                  </a:extLst>
                </p14:cNvPr>
                <p14:cNvContentPartPr/>
                <p14:nvPr/>
              </p14:nvContentPartPr>
              <p14:xfrm>
                <a:off x="2681396" y="6396711"/>
                <a:ext cx="212760" cy="322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010FAD-A1D4-60DF-B385-4935FACE3A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72396" y="6388071"/>
                  <a:ext cx="230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7FC2FB-D22A-314D-7ABE-2977946B2820}"/>
                    </a:ext>
                  </a:extLst>
                </p14:cNvPr>
                <p14:cNvContentPartPr/>
                <p14:nvPr/>
              </p14:nvContentPartPr>
              <p14:xfrm>
                <a:off x="2958596" y="6622071"/>
                <a:ext cx="59760" cy="90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7FC2FB-D22A-314D-7ABE-2977946B28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49956" y="6613071"/>
                  <a:ext cx="77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C5B349-A902-96F9-D6AB-0194310AA14A}"/>
                    </a:ext>
                  </a:extLst>
                </p14:cNvPr>
                <p14:cNvContentPartPr/>
                <p14:nvPr/>
              </p14:nvContentPartPr>
              <p14:xfrm>
                <a:off x="3142556" y="6519471"/>
                <a:ext cx="169560" cy="55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C5B349-A902-96F9-D6AB-0194310AA1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33556" y="6510471"/>
                  <a:ext cx="187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34A60A-90D5-DAD6-08FD-861B8147EFED}"/>
                    </a:ext>
                  </a:extLst>
                </p14:cNvPr>
                <p14:cNvContentPartPr/>
                <p14:nvPr/>
              </p14:nvContentPartPr>
              <p14:xfrm>
                <a:off x="3137516" y="6633951"/>
                <a:ext cx="209520" cy="32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34A60A-90D5-DAD6-08FD-861B8147EF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8516" y="6624951"/>
                  <a:ext cx="227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79F384-1276-5840-932C-0DE6A5A361AA}"/>
                    </a:ext>
                  </a:extLst>
                </p14:cNvPr>
                <p14:cNvContentPartPr/>
                <p14:nvPr/>
              </p14:nvContentPartPr>
              <p14:xfrm>
                <a:off x="3464756" y="6492471"/>
                <a:ext cx="185040" cy="22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79F384-1276-5840-932C-0DE6A5A361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55756" y="6483471"/>
                  <a:ext cx="202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A8FBEE-C899-36BD-37F0-F26DF1E0EFBD}"/>
                    </a:ext>
                  </a:extLst>
                </p14:cNvPr>
                <p14:cNvContentPartPr/>
                <p14:nvPr/>
              </p14:nvContentPartPr>
              <p14:xfrm>
                <a:off x="2607236" y="6281511"/>
                <a:ext cx="375120" cy="60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A8FBEE-C899-36BD-37F0-F26DF1E0EF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8236" y="6272871"/>
                  <a:ext cx="39276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299A618-E38B-6765-FF3B-2A2D6A7508F3}"/>
                  </a:ext>
                </a:extLst>
              </p14:cNvPr>
              <p14:cNvContentPartPr/>
              <p14:nvPr/>
            </p14:nvContentPartPr>
            <p14:xfrm>
              <a:off x="1631636" y="244311"/>
              <a:ext cx="286200" cy="423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299A618-E38B-6765-FF3B-2A2D6A7508F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22636" y="235671"/>
                <a:ext cx="3038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50DEA0F-A259-475C-A1F2-4624A613DF13}"/>
                  </a:ext>
                </a:extLst>
              </p14:cNvPr>
              <p14:cNvContentPartPr/>
              <p14:nvPr/>
            </p14:nvContentPartPr>
            <p14:xfrm>
              <a:off x="1586276" y="157551"/>
              <a:ext cx="43200" cy="507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50DEA0F-A259-475C-A1F2-4624A613DF1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577636" y="148911"/>
                <a:ext cx="6084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449E309-1077-8762-B9C7-B9757640921F}"/>
              </a:ext>
            </a:extLst>
          </p:cNvPr>
          <p:cNvGrpSpPr/>
          <p:nvPr/>
        </p:nvGrpSpPr>
        <p:grpSpPr>
          <a:xfrm>
            <a:off x="1635596" y="44511"/>
            <a:ext cx="901080" cy="505440"/>
            <a:chOff x="1635596" y="44511"/>
            <a:chExt cx="90108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5874F9-2FDB-3DB5-692F-342C27E37F74}"/>
                    </a:ext>
                  </a:extLst>
                </p14:cNvPr>
                <p14:cNvContentPartPr/>
                <p14:nvPr/>
              </p14:nvContentPartPr>
              <p14:xfrm>
                <a:off x="2080196" y="221991"/>
                <a:ext cx="245160" cy="327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5874F9-2FDB-3DB5-692F-342C27E37F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1556" y="212991"/>
                  <a:ext cx="262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12B658-8B52-73D8-2325-6151D69D68E3}"/>
                    </a:ext>
                  </a:extLst>
                </p14:cNvPr>
                <p14:cNvContentPartPr/>
                <p14:nvPr/>
              </p14:nvContentPartPr>
              <p14:xfrm>
                <a:off x="2433716" y="436191"/>
                <a:ext cx="102960" cy="105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12B658-8B52-73D8-2325-6151D69D68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25076" y="427551"/>
                  <a:ext cx="12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432830-7523-5915-9428-7F0F567FE28F}"/>
                    </a:ext>
                  </a:extLst>
                </p14:cNvPr>
                <p14:cNvContentPartPr/>
                <p14:nvPr/>
              </p14:nvContentPartPr>
              <p14:xfrm>
                <a:off x="2057876" y="103191"/>
                <a:ext cx="328320" cy="37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432830-7523-5915-9428-7F0F567FE2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48876" y="94551"/>
                  <a:ext cx="34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D87E775-8BBF-EC77-ED24-0E3CD9472780}"/>
                    </a:ext>
                  </a:extLst>
                </p14:cNvPr>
                <p14:cNvContentPartPr/>
                <p14:nvPr/>
              </p14:nvContentPartPr>
              <p14:xfrm>
                <a:off x="1635596" y="108951"/>
                <a:ext cx="190800" cy="166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D87E775-8BBF-EC77-ED24-0E3CD94727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26956" y="100311"/>
                  <a:ext cx="20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966435-996E-81C7-E4EE-15E05459CA5D}"/>
                    </a:ext>
                  </a:extLst>
                </p14:cNvPr>
                <p14:cNvContentPartPr/>
                <p14:nvPr/>
              </p14:nvContentPartPr>
              <p14:xfrm>
                <a:off x="1671956" y="44511"/>
                <a:ext cx="151920" cy="253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2966435-996E-81C7-E4EE-15E05459CA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62956" y="35511"/>
                  <a:ext cx="1695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D6DA5F1-B5E0-57B9-D3C3-6C0EF0F1C62F}"/>
                  </a:ext>
                </a:extLst>
              </p14:cNvPr>
              <p14:cNvContentPartPr/>
              <p14:nvPr/>
            </p14:nvContentPartPr>
            <p14:xfrm>
              <a:off x="1758356" y="909231"/>
              <a:ext cx="96840" cy="189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D6DA5F1-B5E0-57B9-D3C3-6C0EF0F1C62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22356" y="837591"/>
                <a:ext cx="1684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2B1D5DE-A5C7-FDC6-1EAD-AA10F1C1968E}"/>
                  </a:ext>
                </a:extLst>
              </p14:cNvPr>
              <p14:cNvContentPartPr/>
              <p14:nvPr/>
            </p14:nvContentPartPr>
            <p14:xfrm>
              <a:off x="942236" y="808071"/>
              <a:ext cx="981720" cy="17172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2B1D5DE-A5C7-FDC6-1EAD-AA10F1C1968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6236" y="736071"/>
                <a:ext cx="1053360" cy="18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D34697A-1DA3-C790-B088-6CE30DB23BB2}"/>
                  </a:ext>
                </a:extLst>
              </p14:cNvPr>
              <p14:cNvContentPartPr/>
              <p14:nvPr/>
            </p14:nvContentPartPr>
            <p14:xfrm>
              <a:off x="1135916" y="754431"/>
              <a:ext cx="1031400" cy="1862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D34697A-1DA3-C790-B088-6CE30DB23BB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99916" y="682431"/>
                <a:ext cx="1103040" cy="20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83D9AC1-E82F-796E-46A8-0A312A6B4379}"/>
                  </a:ext>
                </a:extLst>
              </p14:cNvPr>
              <p14:cNvContentPartPr/>
              <p14:nvPr/>
            </p14:nvContentPartPr>
            <p14:xfrm>
              <a:off x="1351916" y="727071"/>
              <a:ext cx="969480" cy="1906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83D9AC1-E82F-796E-46A8-0A312A6B437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16276" y="655431"/>
                <a:ext cx="104112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F3A7912-9BB5-24D2-2092-00177FAC3EBF}"/>
                  </a:ext>
                </a:extLst>
              </p14:cNvPr>
              <p14:cNvContentPartPr/>
              <p14:nvPr/>
            </p14:nvContentPartPr>
            <p14:xfrm>
              <a:off x="1503476" y="944151"/>
              <a:ext cx="998640" cy="1814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F3A7912-9BB5-24D2-2092-00177FAC3EB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467836" y="872151"/>
                <a:ext cx="1070280" cy="19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96077D5-AB40-A6AC-3AA3-C1CF8DF8FAFD}"/>
                  </a:ext>
                </a:extLst>
              </p14:cNvPr>
              <p14:cNvContentPartPr/>
              <p14:nvPr/>
            </p14:nvContentPartPr>
            <p14:xfrm>
              <a:off x="1631276" y="990591"/>
              <a:ext cx="956520" cy="1846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96077D5-AB40-A6AC-3AA3-C1CF8DF8FAF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595636" y="918591"/>
                <a:ext cx="102816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81EE8D0-DA82-7499-109E-4C67CFDECE34}"/>
                  </a:ext>
                </a:extLst>
              </p14:cNvPr>
              <p14:cNvContentPartPr/>
              <p14:nvPr/>
            </p14:nvContentPartPr>
            <p14:xfrm>
              <a:off x="1959956" y="1160151"/>
              <a:ext cx="788400" cy="15296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81EE8D0-DA82-7499-109E-4C67CFDECE3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23956" y="1088511"/>
                <a:ext cx="860040" cy="167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8663D3-881E-4E40-A102-7239E5AB226D}"/>
              </a:ext>
            </a:extLst>
          </p:cNvPr>
          <p:cNvGrpSpPr/>
          <p:nvPr/>
        </p:nvGrpSpPr>
        <p:grpSpPr>
          <a:xfrm>
            <a:off x="6236132" y="521871"/>
            <a:ext cx="5160960" cy="1298880"/>
            <a:chOff x="6236132" y="521871"/>
            <a:chExt cx="516096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01511B-3C65-F166-D72D-C5CE028C71A7}"/>
                    </a:ext>
                  </a:extLst>
                </p14:cNvPr>
                <p14:cNvContentPartPr/>
                <p14:nvPr/>
              </p14:nvContentPartPr>
              <p14:xfrm>
                <a:off x="6261692" y="634551"/>
                <a:ext cx="200160" cy="318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01511B-3C65-F166-D72D-C5CE028C71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52692" y="625551"/>
                  <a:ext cx="217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5DA949-68A8-9C2E-C02C-2942D3DF5D2C}"/>
                    </a:ext>
                  </a:extLst>
                </p14:cNvPr>
                <p14:cNvContentPartPr/>
                <p14:nvPr/>
              </p14:nvContentPartPr>
              <p14:xfrm>
                <a:off x="6248732" y="647511"/>
                <a:ext cx="328680" cy="59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5DA949-68A8-9C2E-C02C-2942D3DF5D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40092" y="638871"/>
                  <a:ext cx="346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7277C6-CBDF-7794-7CAD-54A6D15E574D}"/>
                    </a:ext>
                  </a:extLst>
                </p14:cNvPr>
                <p14:cNvContentPartPr/>
                <p14:nvPr/>
              </p14:nvContentPartPr>
              <p14:xfrm>
                <a:off x="6461492" y="551751"/>
                <a:ext cx="657720" cy="431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7277C6-CBDF-7794-7CAD-54A6D15E57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52492" y="543111"/>
                  <a:ext cx="675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55EDAE-A75F-4EFD-6495-C052A66F51E5}"/>
                    </a:ext>
                  </a:extLst>
                </p14:cNvPr>
                <p14:cNvContentPartPr/>
                <p14:nvPr/>
              </p14:nvContentPartPr>
              <p14:xfrm>
                <a:off x="7376972" y="830391"/>
                <a:ext cx="274680" cy="147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55EDAE-A75F-4EFD-6495-C052A66F51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67972" y="821391"/>
                  <a:ext cx="292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4892BE-46D9-7218-F8E7-D69BD193ACE1}"/>
                    </a:ext>
                  </a:extLst>
                </p14:cNvPr>
                <p14:cNvContentPartPr/>
                <p14:nvPr/>
              </p14:nvContentPartPr>
              <p14:xfrm>
                <a:off x="7488572" y="725271"/>
                <a:ext cx="36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4892BE-46D9-7218-F8E7-D69BD193AC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79932" y="716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1EF7C9-0F4F-1F03-9C42-ED17A5584EBF}"/>
                    </a:ext>
                  </a:extLst>
                </p14:cNvPr>
                <p14:cNvContentPartPr/>
                <p14:nvPr/>
              </p14:nvContentPartPr>
              <p14:xfrm>
                <a:off x="7966652" y="521871"/>
                <a:ext cx="748800" cy="439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1EF7C9-0F4F-1F03-9C42-ED17A5584E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58012" y="513231"/>
                  <a:ext cx="7664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E39DCE-CD79-C104-9D9D-C4089E1208E4}"/>
                    </a:ext>
                  </a:extLst>
                </p14:cNvPr>
                <p14:cNvContentPartPr/>
                <p14:nvPr/>
              </p14:nvContentPartPr>
              <p14:xfrm>
                <a:off x="8418092" y="725991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E39DCE-CD79-C104-9D9D-C4089E1208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09092" y="7169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C6F266-BABC-A6B1-ED96-7ED527DF4ED2}"/>
                    </a:ext>
                  </a:extLst>
                </p14:cNvPr>
                <p14:cNvContentPartPr/>
                <p14:nvPr/>
              </p14:nvContentPartPr>
              <p14:xfrm>
                <a:off x="8158892" y="651111"/>
                <a:ext cx="364680" cy="84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C6F266-BABC-A6B1-ED96-7ED527DF4ED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50252" y="642471"/>
                  <a:ext cx="382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3812A2-2618-E677-AE29-CA93949A54F8}"/>
                    </a:ext>
                  </a:extLst>
                </p14:cNvPr>
                <p14:cNvContentPartPr/>
                <p14:nvPr/>
              </p14:nvContentPartPr>
              <p14:xfrm>
                <a:off x="8934692" y="705471"/>
                <a:ext cx="776160" cy="231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3812A2-2618-E677-AE29-CA93949A54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25692" y="696471"/>
                  <a:ext cx="79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C992A2-B6E0-5E76-71D6-FA6C256B87CD}"/>
                    </a:ext>
                  </a:extLst>
                </p14:cNvPr>
                <p14:cNvContentPartPr/>
                <p14:nvPr/>
              </p14:nvContentPartPr>
              <p14:xfrm>
                <a:off x="9927932" y="687111"/>
                <a:ext cx="1469160" cy="336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C992A2-B6E0-5E76-71D6-FA6C256B87C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18932" y="678471"/>
                  <a:ext cx="1486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DFD437-F212-1160-7426-261B353D026B}"/>
                    </a:ext>
                  </a:extLst>
                </p14:cNvPr>
                <p14:cNvContentPartPr/>
                <p14:nvPr/>
              </p14:nvContentPartPr>
              <p14:xfrm>
                <a:off x="11070572" y="549591"/>
                <a:ext cx="36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DFD437-F212-1160-7426-261B353D02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61572" y="5409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E72EE3-2FA9-E8BE-498D-7FACCC203F72}"/>
                    </a:ext>
                  </a:extLst>
                </p14:cNvPr>
                <p14:cNvContentPartPr/>
                <p14:nvPr/>
              </p14:nvContentPartPr>
              <p14:xfrm>
                <a:off x="6236132" y="1271391"/>
                <a:ext cx="440280" cy="549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E72EE3-2FA9-E8BE-498D-7FACCC203F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27132" y="1262751"/>
                  <a:ext cx="4579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C0A0D5-D81F-E01D-458E-C605CE5A52B9}"/>
                    </a:ext>
                  </a:extLst>
                </p14:cNvPr>
                <p14:cNvContentPartPr/>
                <p14:nvPr/>
              </p14:nvContentPartPr>
              <p14:xfrm>
                <a:off x="6962612" y="1184271"/>
                <a:ext cx="1527480" cy="462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C0A0D5-D81F-E01D-458E-C605CE5A52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53972" y="1175271"/>
                  <a:ext cx="15451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5DF77E3-F7FB-454F-B22C-9554783131E5}"/>
                    </a:ext>
                  </a:extLst>
                </p14:cNvPr>
                <p14:cNvContentPartPr/>
                <p14:nvPr/>
              </p14:nvContentPartPr>
              <p14:xfrm>
                <a:off x="7646972" y="1358511"/>
                <a:ext cx="412560" cy="41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5DF77E3-F7FB-454F-B22C-9554783131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37972" y="1349511"/>
                  <a:ext cx="430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5B5E2A-746E-99BF-71E3-EF1EDF8BB96A}"/>
                    </a:ext>
                  </a:extLst>
                </p14:cNvPr>
                <p14:cNvContentPartPr/>
                <p14:nvPr/>
              </p14:nvContentPartPr>
              <p14:xfrm>
                <a:off x="8785652" y="1159431"/>
                <a:ext cx="714960" cy="429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5B5E2A-746E-99BF-71E3-EF1EDF8BB9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77012" y="1150431"/>
                  <a:ext cx="7326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BC78F2-4B08-0B6B-E3C2-00FC4C27EA3D}"/>
                    </a:ext>
                  </a:extLst>
                </p14:cNvPr>
                <p14:cNvContentPartPr/>
                <p14:nvPr/>
              </p14:nvContentPartPr>
              <p14:xfrm>
                <a:off x="9292172" y="1318551"/>
                <a:ext cx="223200" cy="33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BC78F2-4B08-0B6B-E3C2-00FC4C27EA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83532" y="1309911"/>
                  <a:ext cx="24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7F0153-80F2-80D7-C9CD-9E9300F2A275}"/>
                    </a:ext>
                  </a:extLst>
                </p14:cNvPr>
                <p14:cNvContentPartPr/>
                <p14:nvPr/>
              </p14:nvContentPartPr>
              <p14:xfrm>
                <a:off x="8855492" y="1346271"/>
                <a:ext cx="396360" cy="21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7F0153-80F2-80D7-C9CD-9E9300F2A2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6492" y="1337271"/>
                  <a:ext cx="414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6CAFF65-0979-CBE2-C0D5-409E18EE8BE9}"/>
                    </a:ext>
                  </a:extLst>
                </p14:cNvPr>
                <p14:cNvContentPartPr/>
                <p14:nvPr/>
              </p14:nvContentPartPr>
              <p14:xfrm>
                <a:off x="9837572" y="1111911"/>
                <a:ext cx="1126440" cy="46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6CAFF65-0979-CBE2-C0D5-409E18EE8BE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28932" y="1103271"/>
                  <a:ext cx="114408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505F2E3-26D7-1E99-CD69-5D8BD1D49CEB}"/>
              </a:ext>
            </a:extLst>
          </p:cNvPr>
          <p:cNvGrpSpPr/>
          <p:nvPr/>
        </p:nvGrpSpPr>
        <p:grpSpPr>
          <a:xfrm>
            <a:off x="11274332" y="1116951"/>
            <a:ext cx="402480" cy="502200"/>
            <a:chOff x="11274332" y="1116951"/>
            <a:chExt cx="40248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AE4891-FE56-F638-2117-F0880E461913}"/>
                    </a:ext>
                  </a:extLst>
                </p14:cNvPr>
                <p14:cNvContentPartPr/>
                <p14:nvPr/>
              </p14:nvContentPartPr>
              <p14:xfrm>
                <a:off x="11283332" y="1173111"/>
                <a:ext cx="203760" cy="376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AE4891-FE56-F638-2117-F0880E4619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74692" y="1164471"/>
                  <a:ext cx="221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BE8063-2AA4-BEAF-43BD-3D5037B778FE}"/>
                    </a:ext>
                  </a:extLst>
                </p14:cNvPr>
                <p14:cNvContentPartPr/>
                <p14:nvPr/>
              </p14:nvContentPartPr>
              <p14:xfrm>
                <a:off x="11563412" y="1514391"/>
                <a:ext cx="113400" cy="10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BE8063-2AA4-BEAF-43BD-3D5037B778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54772" y="1505751"/>
                  <a:ext cx="131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D1E8119-5187-1237-3133-FE0C375B0D01}"/>
                    </a:ext>
                  </a:extLst>
                </p14:cNvPr>
                <p14:cNvContentPartPr/>
                <p14:nvPr/>
              </p14:nvContentPartPr>
              <p14:xfrm>
                <a:off x="11274332" y="1116951"/>
                <a:ext cx="254520" cy="69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D1E8119-5187-1237-3133-FE0C375B0D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65332" y="1107951"/>
                  <a:ext cx="27216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2B096D6-480F-6188-57B7-326D0BEAB3B9}"/>
                  </a:ext>
                </a:extLst>
              </p14:cNvPr>
              <p14:cNvContentPartPr/>
              <p14:nvPr/>
            </p14:nvContentPartPr>
            <p14:xfrm>
              <a:off x="7005812" y="2721471"/>
              <a:ext cx="360720" cy="2638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2B096D6-480F-6188-57B7-326D0BEAB3B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97172" y="2712831"/>
                <a:ext cx="378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75CC34-9BC4-581C-EF62-292194E31A15}"/>
                  </a:ext>
                </a:extLst>
              </p14:cNvPr>
              <p14:cNvContentPartPr/>
              <p14:nvPr/>
            </p14:nvContentPartPr>
            <p14:xfrm>
              <a:off x="7419092" y="2514471"/>
              <a:ext cx="144360" cy="1450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75CC34-9BC4-581C-EF62-292194E31A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10092" y="2505471"/>
                <a:ext cx="162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BA04946-D55D-FAB0-95C7-1A86050542C3}"/>
                  </a:ext>
                </a:extLst>
              </p14:cNvPr>
              <p14:cNvContentPartPr/>
              <p14:nvPr/>
            </p14:nvContentPartPr>
            <p14:xfrm>
              <a:off x="7812212" y="2780151"/>
              <a:ext cx="167040" cy="471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BA04946-D55D-FAB0-95C7-1A86050542C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803212" y="2771151"/>
                <a:ext cx="1846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2CB2E63-E26B-F38E-8379-B9D594121831}"/>
                  </a:ext>
                </a:extLst>
              </p14:cNvPr>
              <p14:cNvContentPartPr/>
              <p14:nvPr/>
            </p14:nvContentPartPr>
            <p14:xfrm>
              <a:off x="7806452" y="2909751"/>
              <a:ext cx="1555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2CB2E63-E26B-F38E-8379-B9D59412183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797452" y="2900751"/>
                <a:ext cx="173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07A5292-519D-26EF-209B-9720A20208EC}"/>
                  </a:ext>
                </a:extLst>
              </p14:cNvPr>
              <p14:cNvContentPartPr/>
              <p14:nvPr/>
            </p14:nvContentPartPr>
            <p14:xfrm>
              <a:off x="8231612" y="2556231"/>
              <a:ext cx="493560" cy="399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07A5292-519D-26EF-209B-9720A20208E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22612" y="2547231"/>
                <a:ext cx="51120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AF65494-56F0-5473-57A2-EFA518531DDD}"/>
                  </a:ext>
                </a:extLst>
              </p14:cNvPr>
              <p14:cNvContentPartPr/>
              <p14:nvPr/>
            </p14:nvContentPartPr>
            <p14:xfrm>
              <a:off x="8815172" y="2930631"/>
              <a:ext cx="192240" cy="1555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AF65494-56F0-5473-57A2-EFA518531DD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806172" y="2921991"/>
                <a:ext cx="209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4A4C4D5-0798-CE09-99AB-4568D029FA8C}"/>
                  </a:ext>
                </a:extLst>
              </p14:cNvPr>
              <p14:cNvContentPartPr/>
              <p14:nvPr/>
            </p14:nvContentPartPr>
            <p14:xfrm>
              <a:off x="8743892" y="2291631"/>
              <a:ext cx="196200" cy="1897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4A4C4D5-0798-CE09-99AB-4568D029FA8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734892" y="2282631"/>
                <a:ext cx="2138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D967DAE-9BA0-41B6-1E68-2553959CEA15}"/>
              </a:ext>
            </a:extLst>
          </p:cNvPr>
          <p:cNvGrpSpPr/>
          <p:nvPr/>
        </p:nvGrpSpPr>
        <p:grpSpPr>
          <a:xfrm>
            <a:off x="9327092" y="2236911"/>
            <a:ext cx="1614960" cy="738360"/>
            <a:chOff x="9327092" y="2236911"/>
            <a:chExt cx="1614960" cy="7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177C50B-F76A-02FE-6160-374DF37F7EC6}"/>
                    </a:ext>
                  </a:extLst>
                </p14:cNvPr>
                <p14:cNvContentPartPr/>
                <p14:nvPr/>
              </p14:nvContentPartPr>
              <p14:xfrm>
                <a:off x="9327092" y="2688351"/>
                <a:ext cx="446760" cy="38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177C50B-F76A-02FE-6160-374DF37F7E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18092" y="2679351"/>
                  <a:ext cx="464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097139-3C40-3F9D-A124-1B8131C1BC9F}"/>
                    </a:ext>
                  </a:extLst>
                </p14:cNvPr>
                <p14:cNvContentPartPr/>
                <p14:nvPr/>
              </p14:nvContentPartPr>
              <p14:xfrm>
                <a:off x="9584492" y="2520591"/>
                <a:ext cx="23400" cy="320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097139-3C40-3F9D-A124-1B8131C1BC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75852" y="2511951"/>
                  <a:ext cx="41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DAC939-FF82-B8BA-D592-869456CFEFF8}"/>
                    </a:ext>
                  </a:extLst>
                </p14:cNvPr>
                <p14:cNvContentPartPr/>
                <p14:nvPr/>
              </p14:nvContentPartPr>
              <p14:xfrm>
                <a:off x="9918212" y="2529231"/>
                <a:ext cx="315720" cy="27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DAC939-FF82-B8BA-D592-869456CFEF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572" y="2520591"/>
                  <a:ext cx="333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FD6C3F-0A74-9178-C55A-EE0E10D7DA31}"/>
                    </a:ext>
                  </a:extLst>
                </p14:cNvPr>
                <p14:cNvContentPartPr/>
                <p14:nvPr/>
              </p14:nvContentPartPr>
              <p14:xfrm>
                <a:off x="10149332" y="2825151"/>
                <a:ext cx="167040" cy="150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FD6C3F-0A74-9178-C55A-EE0E10D7DA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40332" y="2816151"/>
                  <a:ext cx="184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752F7DA-32EE-796E-4901-1DC3613F21D7}"/>
                    </a:ext>
                  </a:extLst>
                </p14:cNvPr>
                <p14:cNvContentPartPr/>
                <p14:nvPr/>
              </p14:nvContentPartPr>
              <p14:xfrm>
                <a:off x="10314572" y="2248071"/>
                <a:ext cx="179640" cy="142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752F7DA-32EE-796E-4901-1DC3613F21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05572" y="2239431"/>
                  <a:ext cx="19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84B013-CA9D-BB7E-8EF1-1D5A379B4041}"/>
                    </a:ext>
                  </a:extLst>
                </p14:cNvPr>
                <p14:cNvContentPartPr/>
                <p14:nvPr/>
              </p14:nvContentPartPr>
              <p14:xfrm>
                <a:off x="10651892" y="2252391"/>
                <a:ext cx="172800" cy="601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84B013-CA9D-BB7E-8EF1-1D5A379B40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42892" y="2243391"/>
                  <a:ext cx="1904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3BC26B-AD20-FB0C-ABAF-E65726B3A783}"/>
                    </a:ext>
                  </a:extLst>
                </p14:cNvPr>
                <p14:cNvContentPartPr/>
                <p14:nvPr/>
              </p14:nvContentPartPr>
              <p14:xfrm>
                <a:off x="10841252" y="2236911"/>
                <a:ext cx="100800" cy="178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3BC26B-AD20-FB0C-ABAF-E65726B3A7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32252" y="2228271"/>
                  <a:ext cx="1184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ADEE047-A5E3-AF3B-09D4-D4CBC033F21D}"/>
              </a:ext>
            </a:extLst>
          </p:cNvPr>
          <p:cNvGrpSpPr/>
          <p:nvPr/>
        </p:nvGrpSpPr>
        <p:grpSpPr>
          <a:xfrm>
            <a:off x="5804396" y="5223831"/>
            <a:ext cx="1888200" cy="485640"/>
            <a:chOff x="5804396" y="5223831"/>
            <a:chExt cx="188820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E771417-9C82-C605-44C4-61D8584F4FC1}"/>
                    </a:ext>
                  </a:extLst>
                </p14:cNvPr>
                <p14:cNvContentPartPr/>
                <p14:nvPr/>
              </p14:nvContentPartPr>
              <p14:xfrm>
                <a:off x="5804396" y="5223831"/>
                <a:ext cx="1489680" cy="485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E771417-9C82-C605-44C4-61D8584F4F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95756" y="5215191"/>
                  <a:ext cx="15073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3788CB-29AA-C055-095E-484AE480EA2C}"/>
                    </a:ext>
                  </a:extLst>
                </p14:cNvPr>
                <p14:cNvContentPartPr/>
                <p14:nvPr/>
              </p14:nvContentPartPr>
              <p14:xfrm>
                <a:off x="7326476" y="5425431"/>
                <a:ext cx="366120" cy="180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3788CB-29AA-C055-095E-484AE480EA2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17476" y="5416431"/>
                  <a:ext cx="38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832947-0048-A43D-34CD-FADA1637E852}"/>
                    </a:ext>
                  </a:extLst>
                </p14:cNvPr>
                <p14:cNvContentPartPr/>
                <p14:nvPr/>
              </p14:nvContentPartPr>
              <p14:xfrm>
                <a:off x="6526916" y="5399871"/>
                <a:ext cx="360" cy="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832947-0048-A43D-34CD-FADA1637E8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18276" y="53912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ABD4531-061A-BD5D-094C-CA1AC675B0BF}"/>
              </a:ext>
            </a:extLst>
          </p:cNvPr>
          <p:cNvGrpSpPr/>
          <p:nvPr/>
        </p:nvGrpSpPr>
        <p:grpSpPr>
          <a:xfrm>
            <a:off x="5579756" y="3242391"/>
            <a:ext cx="3197880" cy="1999800"/>
            <a:chOff x="5579756" y="3242391"/>
            <a:chExt cx="3197880" cy="19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E49DFD-467D-EEF7-516F-A5E039B9F6CD}"/>
                    </a:ext>
                  </a:extLst>
                </p14:cNvPr>
                <p14:cNvContentPartPr/>
                <p14:nvPr/>
              </p14:nvContentPartPr>
              <p14:xfrm>
                <a:off x="5579756" y="3536871"/>
                <a:ext cx="112320" cy="322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E49DFD-467D-EEF7-516F-A5E039B9F6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71116" y="3528231"/>
                  <a:ext cx="129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A2601E3-59D0-B5AE-F419-B04002AE010A}"/>
                    </a:ext>
                  </a:extLst>
                </p14:cNvPr>
                <p14:cNvContentPartPr/>
                <p14:nvPr/>
              </p14:nvContentPartPr>
              <p14:xfrm>
                <a:off x="5657876" y="3527151"/>
                <a:ext cx="169200" cy="456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A2601E3-59D0-B5AE-F419-B04002AE010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48876" y="3518151"/>
                  <a:ext cx="1868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378B7B-1204-B322-DB1B-00AAC3E9BFF7}"/>
                    </a:ext>
                  </a:extLst>
                </p14:cNvPr>
                <p14:cNvContentPartPr/>
                <p14:nvPr/>
              </p14:nvContentPartPr>
              <p14:xfrm>
                <a:off x="6037676" y="3706071"/>
                <a:ext cx="512280" cy="163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378B7B-1204-B322-DB1B-00AAC3E9BF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28676" y="3697071"/>
                  <a:ext cx="529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2D37AFB-C769-FE33-AEA1-0993DC2F7C50}"/>
                    </a:ext>
                  </a:extLst>
                </p14:cNvPr>
                <p14:cNvContentPartPr/>
                <p14:nvPr/>
              </p14:nvContentPartPr>
              <p14:xfrm>
                <a:off x="6710516" y="3755391"/>
                <a:ext cx="1689840" cy="34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2D37AFB-C769-FE33-AEA1-0993DC2F7C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01876" y="3746751"/>
                  <a:ext cx="1707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96AAEE-E6EF-E510-A87A-E4CB0769BB62}"/>
                    </a:ext>
                  </a:extLst>
                </p14:cNvPr>
                <p14:cNvContentPartPr/>
                <p14:nvPr/>
              </p14:nvContentPartPr>
              <p14:xfrm>
                <a:off x="7906796" y="3636951"/>
                <a:ext cx="360" cy="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96AAEE-E6EF-E510-A87A-E4CB0769BB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98156" y="36283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6A4F93-761F-9289-B539-554AA617FAD6}"/>
                    </a:ext>
                  </a:extLst>
                </p14:cNvPr>
                <p14:cNvContentPartPr/>
                <p14:nvPr/>
              </p14:nvContentPartPr>
              <p14:xfrm>
                <a:off x="5690636" y="4152831"/>
                <a:ext cx="1671480" cy="562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6A4F93-761F-9289-B539-554AA617FAD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81636" y="4144191"/>
                  <a:ext cx="16891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E7CB7EB-CEB6-8A3B-46C8-69C0A59F3BA4}"/>
                    </a:ext>
                  </a:extLst>
                </p14:cNvPr>
                <p14:cNvContentPartPr/>
                <p14:nvPr/>
              </p14:nvContentPartPr>
              <p14:xfrm>
                <a:off x="6606116" y="4208631"/>
                <a:ext cx="269640" cy="58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E7CB7EB-CEB6-8A3B-46C8-69C0A59F3B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97116" y="4199991"/>
                  <a:ext cx="287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F30D0F2-0D0F-253D-A19B-332745E86216}"/>
                    </a:ext>
                  </a:extLst>
                </p14:cNvPr>
                <p14:cNvContentPartPr/>
                <p14:nvPr/>
              </p14:nvContentPartPr>
              <p14:xfrm>
                <a:off x="7595756" y="4160391"/>
                <a:ext cx="1181880" cy="346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F30D0F2-0D0F-253D-A19B-332745E8621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86756" y="4151751"/>
                  <a:ext cx="1199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3760F1-4E18-38FA-2F11-FFBEDB2DD366}"/>
                    </a:ext>
                  </a:extLst>
                </p14:cNvPr>
                <p14:cNvContentPartPr/>
                <p14:nvPr/>
              </p14:nvContentPartPr>
              <p14:xfrm>
                <a:off x="8441396" y="4201431"/>
                <a:ext cx="360" cy="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3760F1-4E18-38FA-2F11-FFBEDB2DD3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32756" y="41927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9A9DA6-5303-FD9F-5FD9-7913CCF5A3B6}"/>
                    </a:ext>
                  </a:extLst>
                </p14:cNvPr>
                <p14:cNvContentPartPr/>
                <p14:nvPr/>
              </p14:nvContentPartPr>
              <p14:xfrm>
                <a:off x="8118116" y="4229151"/>
                <a:ext cx="333360" cy="32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9A9DA6-5303-FD9F-5FD9-7913CCF5A3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09116" y="4220151"/>
                  <a:ext cx="351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4EC53B-3486-C4D6-AA96-2989AA043D6C}"/>
                    </a:ext>
                  </a:extLst>
                </p14:cNvPr>
                <p14:cNvContentPartPr/>
                <p14:nvPr/>
              </p14:nvContentPartPr>
              <p14:xfrm>
                <a:off x="5622956" y="4946631"/>
                <a:ext cx="493920" cy="168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4EC53B-3486-C4D6-AA96-2989AA043D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14316" y="4937631"/>
                  <a:ext cx="51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D690A7-C5E8-BF59-2CDF-4C453D127695}"/>
                    </a:ext>
                  </a:extLst>
                </p14:cNvPr>
                <p14:cNvContentPartPr/>
                <p14:nvPr/>
              </p14:nvContentPartPr>
              <p14:xfrm>
                <a:off x="5832836" y="4855911"/>
                <a:ext cx="360" cy="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D690A7-C5E8-BF59-2CDF-4C453D1276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23836" y="4846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098EF0-A0FE-AFF7-9D30-6D2748A79B53}"/>
                    </a:ext>
                  </a:extLst>
                </p14:cNvPr>
                <p14:cNvContentPartPr/>
                <p14:nvPr/>
              </p14:nvContentPartPr>
              <p14:xfrm>
                <a:off x="6308756" y="4650351"/>
                <a:ext cx="603360" cy="459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098EF0-A0FE-AFF7-9D30-6D2748A79B5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99756" y="4641351"/>
                  <a:ext cx="6210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36593A1-57FC-BE82-2243-EC42A4B40A3A}"/>
                    </a:ext>
                  </a:extLst>
                </p14:cNvPr>
                <p14:cNvContentPartPr/>
                <p14:nvPr/>
              </p14:nvContentPartPr>
              <p14:xfrm>
                <a:off x="6346916" y="4896591"/>
                <a:ext cx="289800" cy="11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36593A1-57FC-BE82-2243-EC42A4B40A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38276" y="4887591"/>
                  <a:ext cx="307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700CE9A-F7D5-3784-AA84-EE439550A818}"/>
                    </a:ext>
                  </a:extLst>
                </p14:cNvPr>
                <p14:cNvContentPartPr/>
                <p14:nvPr/>
              </p14:nvContentPartPr>
              <p14:xfrm>
                <a:off x="7172036" y="4664751"/>
                <a:ext cx="764640" cy="577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700CE9A-F7D5-3784-AA84-EE439550A81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63396" y="4655751"/>
                  <a:ext cx="7822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3E761F-4AED-FF6B-1B15-ECC1E47EFF3A}"/>
                    </a:ext>
                  </a:extLst>
                </p14:cNvPr>
                <p14:cNvContentPartPr/>
                <p14:nvPr/>
              </p14:nvContentPartPr>
              <p14:xfrm>
                <a:off x="8150516" y="4880751"/>
                <a:ext cx="495000" cy="163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3E761F-4AED-FF6B-1B15-ECC1E47EFF3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41876" y="4872111"/>
                  <a:ext cx="512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F34983-2AEA-D0F0-E1AA-426291AB24CE}"/>
                    </a:ext>
                  </a:extLst>
                </p14:cNvPr>
                <p14:cNvContentPartPr/>
                <p14:nvPr/>
              </p14:nvContentPartPr>
              <p14:xfrm>
                <a:off x="8272556" y="4785711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F34983-2AEA-D0F0-E1AA-426291AB24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63556" y="47767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83D08EE-6862-7232-8F21-2505D29142C3}"/>
                    </a:ext>
                  </a:extLst>
                </p14:cNvPr>
                <p14:cNvContentPartPr/>
                <p14:nvPr/>
              </p14:nvContentPartPr>
              <p14:xfrm>
                <a:off x="8043956" y="3242391"/>
                <a:ext cx="471600" cy="391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83D08EE-6862-7232-8F21-2505D29142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35316" y="3233751"/>
                  <a:ext cx="48924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25B897-2197-B147-E809-556C137289EE}"/>
              </a:ext>
            </a:extLst>
          </p:cNvPr>
          <p:cNvGrpSpPr/>
          <p:nvPr/>
        </p:nvGrpSpPr>
        <p:grpSpPr>
          <a:xfrm>
            <a:off x="9494396" y="3396111"/>
            <a:ext cx="1234800" cy="526680"/>
            <a:chOff x="9494396" y="3396111"/>
            <a:chExt cx="123480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BBDBEB-35E4-57FB-765B-2507048336D8}"/>
                    </a:ext>
                  </a:extLst>
                </p14:cNvPr>
                <p14:cNvContentPartPr/>
                <p14:nvPr/>
              </p14:nvContentPartPr>
              <p14:xfrm>
                <a:off x="9494396" y="3519591"/>
                <a:ext cx="14760" cy="291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BBDBEB-35E4-57FB-765B-2507048336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85396" y="3510591"/>
                  <a:ext cx="32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6E2187-31E6-7318-B07A-25DC72FE0984}"/>
                    </a:ext>
                  </a:extLst>
                </p14:cNvPr>
                <p14:cNvContentPartPr/>
                <p14:nvPr/>
              </p14:nvContentPartPr>
              <p14:xfrm>
                <a:off x="9650996" y="3526071"/>
                <a:ext cx="138960" cy="293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6E2187-31E6-7318-B07A-25DC72FE09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41996" y="3517071"/>
                  <a:ext cx="156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91D69C4-1CAF-2982-B24E-FAD4C67531DF}"/>
                    </a:ext>
                  </a:extLst>
                </p14:cNvPr>
                <p14:cNvContentPartPr/>
                <p14:nvPr/>
              </p14:nvContentPartPr>
              <p14:xfrm>
                <a:off x="9533276" y="3679071"/>
                <a:ext cx="300240" cy="11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91D69C4-1CAF-2982-B24E-FAD4C67531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24636" y="3670071"/>
                  <a:ext cx="317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43C0EF-5CC7-F15F-7FAF-777B674EC0A1}"/>
                    </a:ext>
                  </a:extLst>
                </p14:cNvPr>
                <p14:cNvContentPartPr/>
                <p14:nvPr/>
              </p14:nvContentPartPr>
              <p14:xfrm>
                <a:off x="10034036" y="3396111"/>
                <a:ext cx="695160" cy="526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43C0EF-5CC7-F15F-7FAF-777B674EC0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5036" y="3387111"/>
                  <a:ext cx="71280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E64D73-4BA5-4C37-5A4E-44148B79505A}"/>
              </a:ext>
            </a:extLst>
          </p:cNvPr>
          <p:cNvGrpSpPr/>
          <p:nvPr/>
        </p:nvGrpSpPr>
        <p:grpSpPr>
          <a:xfrm>
            <a:off x="10880036" y="3508071"/>
            <a:ext cx="1191960" cy="490680"/>
            <a:chOff x="10880036" y="3508071"/>
            <a:chExt cx="119196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ACCEB4-9C98-500D-ACD0-BFE8A1A6ACFD}"/>
                    </a:ext>
                  </a:extLst>
                </p14:cNvPr>
                <p14:cNvContentPartPr/>
                <p14:nvPr/>
              </p14:nvContentPartPr>
              <p14:xfrm>
                <a:off x="10880036" y="3523191"/>
                <a:ext cx="1191960" cy="475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ACCEB4-9C98-500D-ACD0-BFE8A1A6AC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71036" y="3514551"/>
                  <a:ext cx="1209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BB1B3E1-AAE6-B6AB-B2C7-B1CB6CCA71F4}"/>
                    </a:ext>
                  </a:extLst>
                </p14:cNvPr>
                <p14:cNvContentPartPr/>
                <p14:nvPr/>
              </p14:nvContentPartPr>
              <p14:xfrm>
                <a:off x="11796236" y="3508071"/>
                <a:ext cx="360" cy="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BB1B3E1-AAE6-B6AB-B2C7-B1CB6CCA71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787596" y="34990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B7D58CF-D6D0-54C5-C31C-B1E8B3B5CC84}"/>
              </a:ext>
            </a:extLst>
          </p:cNvPr>
          <p:cNvGrpSpPr/>
          <p:nvPr/>
        </p:nvGrpSpPr>
        <p:grpSpPr>
          <a:xfrm>
            <a:off x="9283796" y="4070391"/>
            <a:ext cx="761040" cy="415800"/>
            <a:chOff x="9283796" y="4070391"/>
            <a:chExt cx="7610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D12FF4-CA9A-9404-B550-B1272E635154}"/>
                    </a:ext>
                  </a:extLst>
                </p14:cNvPr>
                <p14:cNvContentPartPr/>
                <p14:nvPr/>
              </p14:nvContentPartPr>
              <p14:xfrm>
                <a:off x="9283796" y="4070391"/>
                <a:ext cx="761040" cy="415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D12FF4-CA9A-9404-B550-B1272E6351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75156" y="4061391"/>
                  <a:ext cx="778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906590-3253-52B5-959F-EB64484A4F12}"/>
                    </a:ext>
                  </a:extLst>
                </p14:cNvPr>
                <p14:cNvContentPartPr/>
                <p14:nvPr/>
              </p14:nvContentPartPr>
              <p14:xfrm>
                <a:off x="9359396" y="4269111"/>
                <a:ext cx="268920" cy="43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906590-3253-52B5-959F-EB64484A4F1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50396" y="4260111"/>
                  <a:ext cx="28656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AF2CA4C-EE91-56B5-B8FB-440EF085C11F}"/>
                  </a:ext>
                </a:extLst>
              </p14:cNvPr>
              <p14:cNvContentPartPr/>
              <p14:nvPr/>
            </p14:nvContentPartPr>
            <p14:xfrm>
              <a:off x="9913436" y="3102351"/>
              <a:ext cx="195480" cy="2671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AF2CA4C-EE91-56B5-B8FB-440EF085C11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904796" y="3093711"/>
                <a:ext cx="21312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1810F40-4993-6CC4-9D50-88B18DF7E13D}"/>
              </a:ext>
            </a:extLst>
          </p:cNvPr>
          <p:cNvGrpSpPr/>
          <p:nvPr/>
        </p:nvGrpSpPr>
        <p:grpSpPr>
          <a:xfrm>
            <a:off x="10238516" y="4091991"/>
            <a:ext cx="1364040" cy="317520"/>
            <a:chOff x="10238516" y="4091991"/>
            <a:chExt cx="13640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7F66F1-8744-FCBB-F34D-19FA745F0E92}"/>
                    </a:ext>
                  </a:extLst>
                </p14:cNvPr>
                <p14:cNvContentPartPr/>
                <p14:nvPr/>
              </p14:nvContentPartPr>
              <p14:xfrm>
                <a:off x="10238516" y="4220871"/>
                <a:ext cx="611640" cy="188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7F66F1-8744-FCBB-F34D-19FA745F0E9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29876" y="4212231"/>
                  <a:ext cx="629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A42757C-61F5-76A6-AA55-B831EF99FB53}"/>
                    </a:ext>
                  </a:extLst>
                </p14:cNvPr>
                <p14:cNvContentPartPr/>
                <p14:nvPr/>
              </p14:nvContentPartPr>
              <p14:xfrm>
                <a:off x="10403396" y="4091991"/>
                <a:ext cx="78120" cy="13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A42757C-61F5-76A6-AA55-B831EF99FB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94396" y="4082991"/>
                  <a:ext cx="95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9F2B2D-539C-3D62-AE83-78EE1A23718D}"/>
                    </a:ext>
                  </a:extLst>
                </p14:cNvPr>
                <p14:cNvContentPartPr/>
                <p14:nvPr/>
              </p14:nvContentPartPr>
              <p14:xfrm>
                <a:off x="11102876" y="4206111"/>
                <a:ext cx="499680" cy="126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9F2B2D-539C-3D62-AE83-78EE1A23718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94236" y="4197471"/>
                  <a:ext cx="5173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5672313-674F-63A7-F94F-660889D476D5}"/>
              </a:ext>
            </a:extLst>
          </p:cNvPr>
          <p:cNvGrpSpPr/>
          <p:nvPr/>
        </p:nvGrpSpPr>
        <p:grpSpPr>
          <a:xfrm>
            <a:off x="9377396" y="4634511"/>
            <a:ext cx="1761840" cy="381600"/>
            <a:chOff x="9377396" y="4634511"/>
            <a:chExt cx="17618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415A013-6A58-9279-F251-585230232FEC}"/>
                    </a:ext>
                  </a:extLst>
                </p14:cNvPr>
                <p14:cNvContentPartPr/>
                <p14:nvPr/>
              </p14:nvContentPartPr>
              <p14:xfrm>
                <a:off x="9377396" y="4634511"/>
                <a:ext cx="1035000" cy="381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415A013-6A58-9279-F251-585230232F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68396" y="4625511"/>
                  <a:ext cx="1052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149F0D-0976-4243-DDAF-C16A3BCAA7B7}"/>
                    </a:ext>
                  </a:extLst>
                </p14:cNvPr>
                <p14:cNvContentPartPr/>
                <p14:nvPr/>
              </p14:nvContentPartPr>
              <p14:xfrm>
                <a:off x="10642796" y="4666191"/>
                <a:ext cx="496440" cy="284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149F0D-0976-4243-DDAF-C16A3BCAA7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34156" y="4657551"/>
                  <a:ext cx="51408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2D6E9A-68EA-CD68-5136-DD38CCA193CD}"/>
              </a:ext>
            </a:extLst>
          </p:cNvPr>
          <p:cNvGrpSpPr/>
          <p:nvPr/>
        </p:nvGrpSpPr>
        <p:grpSpPr>
          <a:xfrm>
            <a:off x="9147716" y="5125191"/>
            <a:ext cx="2519280" cy="397800"/>
            <a:chOff x="9147716" y="5125191"/>
            <a:chExt cx="251928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E42050-7A5A-698A-4116-BA871BE89E25}"/>
                    </a:ext>
                  </a:extLst>
                </p14:cNvPr>
                <p14:cNvContentPartPr/>
                <p14:nvPr/>
              </p14:nvContentPartPr>
              <p14:xfrm>
                <a:off x="9147716" y="5281431"/>
                <a:ext cx="495000" cy="178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E42050-7A5A-698A-4116-BA871BE89E2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38716" y="5272791"/>
                  <a:ext cx="512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703541-7AF1-03BB-77A3-C75DFA79D0D1}"/>
                    </a:ext>
                  </a:extLst>
                </p14:cNvPr>
                <p14:cNvContentPartPr/>
                <p14:nvPr/>
              </p14:nvContentPartPr>
              <p14:xfrm>
                <a:off x="9850436" y="5156151"/>
                <a:ext cx="403200" cy="36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703541-7AF1-03BB-77A3-C75DFA79D0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41436" y="5147511"/>
                  <a:ext cx="420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1FE7BC6-A8A3-B71A-CFFC-B266B32BAFEB}"/>
                    </a:ext>
                  </a:extLst>
                </p14:cNvPr>
                <p14:cNvContentPartPr/>
                <p14:nvPr/>
              </p14:nvContentPartPr>
              <p14:xfrm>
                <a:off x="10135556" y="5188191"/>
                <a:ext cx="190440" cy="10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1FE7BC6-A8A3-B71A-CFFC-B266B32BAF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26916" y="5179191"/>
                  <a:ext cx="20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E7FF0F-D209-4F5D-5B6E-996FB3ECEC59}"/>
                    </a:ext>
                  </a:extLst>
                </p14:cNvPr>
                <p14:cNvContentPartPr/>
                <p14:nvPr/>
              </p14:nvContentPartPr>
              <p14:xfrm>
                <a:off x="10471796" y="5125191"/>
                <a:ext cx="1195200" cy="297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E7FF0F-D209-4F5D-5B6E-996FB3ECEC5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62796" y="5116551"/>
                  <a:ext cx="1212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9704DC-7B10-BDBC-FF9B-174A6ED6A2A2}"/>
                    </a:ext>
                  </a:extLst>
                </p14:cNvPr>
                <p14:cNvContentPartPr/>
                <p14:nvPr/>
              </p14:nvContentPartPr>
              <p14:xfrm>
                <a:off x="11543876" y="5160471"/>
                <a:ext cx="2196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9704DC-7B10-BDBC-FF9B-174A6ED6A2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34876" y="5151831"/>
                  <a:ext cx="39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5CFF2F-682F-0F3F-D305-930A2006270D}"/>
                    </a:ext>
                  </a:extLst>
                </p14:cNvPr>
                <p14:cNvContentPartPr/>
                <p14:nvPr/>
              </p14:nvContentPartPr>
              <p14:xfrm>
                <a:off x="11176676" y="5159031"/>
                <a:ext cx="317520" cy="19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5CFF2F-682F-0F3F-D305-930A200627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68036" y="5150391"/>
                  <a:ext cx="335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0A26FA6-457F-471F-7C87-09C9596BC060}"/>
              </a:ext>
            </a:extLst>
          </p:cNvPr>
          <p:cNvGrpSpPr/>
          <p:nvPr/>
        </p:nvGrpSpPr>
        <p:grpSpPr>
          <a:xfrm>
            <a:off x="9216476" y="5734311"/>
            <a:ext cx="1214640" cy="163440"/>
            <a:chOff x="9216476" y="5734311"/>
            <a:chExt cx="12146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60A55B-C463-02A5-EF83-06CBB7548295}"/>
                    </a:ext>
                  </a:extLst>
                </p14:cNvPr>
                <p14:cNvContentPartPr/>
                <p14:nvPr/>
              </p14:nvContentPartPr>
              <p14:xfrm>
                <a:off x="9216476" y="5734311"/>
                <a:ext cx="1050480" cy="163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60A55B-C463-02A5-EF83-06CBB754829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07836" y="5725671"/>
                  <a:ext cx="1068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8BFDF1-FD61-8D22-8D8F-42DB49A89FF5}"/>
                    </a:ext>
                  </a:extLst>
                </p14:cNvPr>
                <p14:cNvContentPartPr/>
                <p14:nvPr/>
              </p14:nvContentPartPr>
              <p14:xfrm>
                <a:off x="10430756" y="5764911"/>
                <a:ext cx="360" cy="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8BFDF1-FD61-8D22-8D8F-42DB49A89F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22116" y="5756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84C6881-7F57-A28D-7B8C-A94E9329940C}"/>
                  </a:ext>
                </a:extLst>
              </p14:cNvPr>
              <p14:cNvContentPartPr/>
              <p14:nvPr/>
            </p14:nvContentPartPr>
            <p14:xfrm>
              <a:off x="8529596" y="3907671"/>
              <a:ext cx="53280" cy="1519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84C6881-7F57-A28D-7B8C-A94E9329940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520596" y="3899031"/>
                <a:ext cx="709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9245C86-3D5A-4083-23A8-4D277D19D0D6}"/>
              </a:ext>
            </a:extLst>
          </p:cNvPr>
          <p:cNvGrpSpPr/>
          <p:nvPr/>
        </p:nvGrpSpPr>
        <p:grpSpPr>
          <a:xfrm>
            <a:off x="5779556" y="5950671"/>
            <a:ext cx="5873400" cy="844920"/>
            <a:chOff x="5779556" y="5950671"/>
            <a:chExt cx="5873400" cy="84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2D5D60-996F-A5FE-335F-B441E0CFA190}"/>
                    </a:ext>
                  </a:extLst>
                </p14:cNvPr>
                <p14:cNvContentPartPr/>
                <p14:nvPr/>
              </p14:nvContentPartPr>
              <p14:xfrm>
                <a:off x="5858396" y="6059751"/>
                <a:ext cx="90360" cy="301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2D5D60-996F-A5FE-335F-B441E0CFA1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49396" y="6051111"/>
                  <a:ext cx="108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5F7B6AD-F989-E1CD-13BF-9CEF802D6A86}"/>
                    </a:ext>
                  </a:extLst>
                </p14:cNvPr>
                <p14:cNvContentPartPr/>
                <p14:nvPr/>
              </p14:nvContentPartPr>
              <p14:xfrm>
                <a:off x="5779556" y="6093591"/>
                <a:ext cx="300240" cy="35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5F7B6AD-F989-E1CD-13BF-9CEF802D6A8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70916" y="6084591"/>
                  <a:ext cx="31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28274B-29B1-F3C3-4373-EAEA8C67DDBB}"/>
                    </a:ext>
                  </a:extLst>
                </p14:cNvPr>
                <p14:cNvContentPartPr/>
                <p14:nvPr/>
              </p14:nvContentPartPr>
              <p14:xfrm>
                <a:off x="6017876" y="6056871"/>
                <a:ext cx="598680" cy="370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28274B-29B1-F3C3-4373-EAEA8C67DDB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9236" y="6048231"/>
                  <a:ext cx="616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F83C0ED-1D45-3B22-5B7D-31677CDACF16}"/>
                    </a:ext>
                  </a:extLst>
                </p14:cNvPr>
                <p14:cNvContentPartPr/>
                <p14:nvPr/>
              </p14:nvContentPartPr>
              <p14:xfrm>
                <a:off x="6071516" y="6183591"/>
                <a:ext cx="272520" cy="53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F83C0ED-1D45-3B22-5B7D-31677CDACF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62516" y="6174591"/>
                  <a:ext cx="290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3D6C94C-629F-9BBC-527C-CB8C35A8D443}"/>
                    </a:ext>
                  </a:extLst>
                </p14:cNvPr>
                <p14:cNvContentPartPr/>
                <p14:nvPr/>
              </p14:nvContentPartPr>
              <p14:xfrm>
                <a:off x="6859916" y="6274311"/>
                <a:ext cx="252000" cy="154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3D6C94C-629F-9BBC-527C-CB8C35A8D44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50916" y="6265311"/>
                  <a:ext cx="269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A460628-D834-CB77-345E-C77936512D64}"/>
                    </a:ext>
                  </a:extLst>
                </p14:cNvPr>
                <p14:cNvContentPartPr/>
                <p14:nvPr/>
              </p14:nvContentPartPr>
              <p14:xfrm>
                <a:off x="7359236" y="6251631"/>
                <a:ext cx="306720" cy="120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A460628-D834-CB77-345E-C77936512D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50236" y="6242991"/>
                  <a:ext cx="324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00858F9-9EB1-A936-EFC3-AED4812EAC9A}"/>
                    </a:ext>
                  </a:extLst>
                </p14:cNvPr>
                <p14:cNvContentPartPr/>
                <p14:nvPr/>
              </p14:nvContentPartPr>
              <p14:xfrm>
                <a:off x="7464356" y="6174951"/>
                <a:ext cx="360" cy="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00858F9-9EB1-A936-EFC3-AED4812EAC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55356" y="61659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61E62A-27AD-FF6F-B05D-63ED58384E3D}"/>
                    </a:ext>
                  </a:extLst>
                </p14:cNvPr>
                <p14:cNvContentPartPr/>
                <p14:nvPr/>
              </p14:nvContentPartPr>
              <p14:xfrm>
                <a:off x="7855316" y="5950671"/>
                <a:ext cx="733680" cy="564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61E62A-27AD-FF6F-B05D-63ED58384E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46316" y="5941671"/>
                  <a:ext cx="751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0DFDCCF-9129-D101-2995-064EA25E1F91}"/>
                    </a:ext>
                  </a:extLst>
                </p14:cNvPr>
                <p14:cNvContentPartPr/>
                <p14:nvPr/>
              </p14:nvContentPartPr>
              <p14:xfrm>
                <a:off x="8045396" y="6037071"/>
                <a:ext cx="56880" cy="56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0DFDCCF-9129-D101-2995-064EA25E1F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36756" y="6028071"/>
                  <a:ext cx="74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DCE3FA-2653-DDB7-263A-B4E89CAA63B0}"/>
                    </a:ext>
                  </a:extLst>
                </p14:cNvPr>
                <p14:cNvContentPartPr/>
                <p14:nvPr/>
              </p14:nvContentPartPr>
              <p14:xfrm>
                <a:off x="8772956" y="6080271"/>
                <a:ext cx="742320" cy="259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DCE3FA-2653-DDB7-263A-B4E89CAA63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64316" y="6071271"/>
                  <a:ext cx="759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876A890-B3A6-C818-0CAB-274B7495511E}"/>
                    </a:ext>
                  </a:extLst>
                </p14:cNvPr>
                <p14:cNvContentPartPr/>
                <p14:nvPr/>
              </p14:nvContentPartPr>
              <p14:xfrm>
                <a:off x="8774396" y="6129951"/>
                <a:ext cx="329760" cy="302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876A890-B3A6-C818-0CAB-274B7495511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65756" y="6120951"/>
                  <a:ext cx="34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CB67F1D-2AE6-D8DD-43F4-D179F9564FAA}"/>
                    </a:ext>
                  </a:extLst>
                </p14:cNvPr>
                <p14:cNvContentPartPr/>
                <p14:nvPr/>
              </p14:nvContentPartPr>
              <p14:xfrm>
                <a:off x="9303596" y="6255231"/>
                <a:ext cx="360" cy="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CB67F1D-2AE6-D8DD-43F4-D179F9564F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94596" y="62465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13AD39-8E1B-42C5-B203-216D1FD5B2F9}"/>
                    </a:ext>
                  </a:extLst>
                </p14:cNvPr>
                <p14:cNvContentPartPr/>
                <p14:nvPr/>
              </p14:nvContentPartPr>
              <p14:xfrm>
                <a:off x="9749636" y="6063351"/>
                <a:ext cx="298080" cy="430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13AD39-8E1B-42C5-B203-216D1FD5B2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40996" y="6054711"/>
                  <a:ext cx="315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8608E5D-005F-3823-9484-51C0F0F2C72E}"/>
                    </a:ext>
                  </a:extLst>
                </p14:cNvPr>
                <p14:cNvContentPartPr/>
                <p14:nvPr/>
              </p14:nvContentPartPr>
              <p14:xfrm>
                <a:off x="9806876" y="6143631"/>
                <a:ext cx="36000" cy="6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8608E5D-005F-3823-9484-51C0F0F2C7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98236" y="6134991"/>
                  <a:ext cx="53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29E2554-0818-B248-F3D4-195B9DC502CD}"/>
                    </a:ext>
                  </a:extLst>
                </p14:cNvPr>
                <p14:cNvContentPartPr/>
                <p14:nvPr/>
              </p14:nvContentPartPr>
              <p14:xfrm>
                <a:off x="10362716" y="6046431"/>
                <a:ext cx="234720" cy="372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29E2554-0818-B248-F3D4-195B9DC502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53716" y="6037431"/>
                  <a:ext cx="252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B3E07C2-C2DE-38D8-ED43-D58CC5F83468}"/>
                    </a:ext>
                  </a:extLst>
                </p14:cNvPr>
                <p14:cNvContentPartPr/>
                <p14:nvPr/>
              </p14:nvContentPartPr>
              <p14:xfrm>
                <a:off x="10678436" y="6281871"/>
                <a:ext cx="92160" cy="113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B3E07C2-C2DE-38D8-ED43-D58CC5F834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69796" y="6272871"/>
                  <a:ext cx="109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E38EFC-2E1D-210E-4E10-C8118ABC7F44}"/>
                    </a:ext>
                  </a:extLst>
                </p14:cNvPr>
                <p14:cNvContentPartPr/>
                <p14:nvPr/>
              </p14:nvContentPartPr>
              <p14:xfrm>
                <a:off x="10862396" y="6074151"/>
                <a:ext cx="302760" cy="48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E38EFC-2E1D-210E-4E10-C8118ABC7F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53756" y="6065151"/>
                  <a:ext cx="320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5C8435B-D2D8-D587-CDB7-A67F4E1C1818}"/>
                    </a:ext>
                  </a:extLst>
                </p14:cNvPr>
                <p14:cNvContentPartPr/>
                <p14:nvPr/>
              </p14:nvContentPartPr>
              <p14:xfrm>
                <a:off x="10858796" y="6202311"/>
                <a:ext cx="255960" cy="32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5C8435B-D2D8-D587-CDB7-A67F4E1C18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50156" y="6193671"/>
                  <a:ext cx="27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C77164-D961-ECA8-C093-06C629F432CA}"/>
                    </a:ext>
                  </a:extLst>
                </p14:cNvPr>
                <p14:cNvContentPartPr/>
                <p14:nvPr/>
              </p14:nvContentPartPr>
              <p14:xfrm>
                <a:off x="11334716" y="6005031"/>
                <a:ext cx="318240" cy="299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C77164-D961-ECA8-C093-06C629F432C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26076" y="5996391"/>
                  <a:ext cx="335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FDC17B-F50A-8C2F-8F92-3D2DB348BCAC}"/>
                    </a:ext>
                  </a:extLst>
                </p14:cNvPr>
                <p14:cNvContentPartPr/>
                <p14:nvPr/>
              </p14:nvContentPartPr>
              <p14:xfrm>
                <a:off x="5890436" y="6495711"/>
                <a:ext cx="422640" cy="213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FDC17B-F50A-8C2F-8F92-3D2DB348BCA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81796" y="6486711"/>
                  <a:ext cx="44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6A7E6DE-DB2E-7A6F-AC57-54FCE0BF0838}"/>
                    </a:ext>
                  </a:extLst>
                </p14:cNvPr>
                <p14:cNvContentPartPr/>
                <p14:nvPr/>
              </p14:nvContentPartPr>
              <p14:xfrm>
                <a:off x="6489116" y="6550071"/>
                <a:ext cx="219240" cy="226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6A7E6DE-DB2E-7A6F-AC57-54FCE0BF08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80476" y="6541431"/>
                  <a:ext cx="236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C61DB6-512B-8A30-D1B6-EAA4952911BA}"/>
                    </a:ext>
                  </a:extLst>
                </p14:cNvPr>
                <p14:cNvContentPartPr/>
                <p14:nvPr/>
              </p14:nvContentPartPr>
              <p14:xfrm>
                <a:off x="6516116" y="6579591"/>
                <a:ext cx="360" cy="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C61DB6-512B-8A30-D1B6-EAA4952911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07116" y="65709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29E747C-D27B-CFC3-D541-F4BB21150399}"/>
                    </a:ext>
                  </a:extLst>
                </p14:cNvPr>
                <p14:cNvContentPartPr/>
                <p14:nvPr/>
              </p14:nvContentPartPr>
              <p14:xfrm>
                <a:off x="6893396" y="6605151"/>
                <a:ext cx="1359720" cy="190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29E747C-D27B-CFC3-D541-F4BB211503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84396" y="6596511"/>
                  <a:ext cx="1377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3453ED6-BAF7-DAE2-1CF8-EE0189012711}"/>
                    </a:ext>
                  </a:extLst>
                </p14:cNvPr>
                <p14:cNvContentPartPr/>
                <p14:nvPr/>
              </p14:nvContentPartPr>
              <p14:xfrm>
                <a:off x="7898156" y="6539631"/>
                <a:ext cx="360" cy="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3453ED6-BAF7-DAE2-1CF8-EE01890127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89516" y="65309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5F61FDD-3A25-CAEC-6817-4F6B2C00562B}"/>
                    </a:ext>
                  </a:extLst>
                </p14:cNvPr>
                <p14:cNvContentPartPr/>
                <p14:nvPr/>
              </p14:nvContentPartPr>
              <p14:xfrm>
                <a:off x="8433476" y="6592911"/>
                <a:ext cx="384120" cy="111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5F61FDD-3A25-CAEC-6817-4F6B2C00562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24836" y="6584271"/>
                  <a:ext cx="40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5EDD1D-9CCD-C74C-6CFB-16ABA40B2B9E}"/>
                    </a:ext>
                  </a:extLst>
                </p14:cNvPr>
                <p14:cNvContentPartPr/>
                <p14:nvPr/>
              </p14:nvContentPartPr>
              <p14:xfrm>
                <a:off x="8583596" y="6498951"/>
                <a:ext cx="38880" cy="14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5EDD1D-9CCD-C74C-6CFB-16ABA40B2B9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74956" y="6490311"/>
                  <a:ext cx="5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6F2A615-676D-376C-A94D-12B79100E5CF}"/>
                    </a:ext>
                  </a:extLst>
                </p14:cNvPr>
                <p14:cNvContentPartPr/>
                <p14:nvPr/>
              </p14:nvContentPartPr>
              <p14:xfrm>
                <a:off x="9000116" y="6429831"/>
                <a:ext cx="1729800" cy="364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6F2A615-676D-376C-A94D-12B79100E5C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91476" y="6420831"/>
                  <a:ext cx="17474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01DE07-5AD1-79EA-93C2-8626EF66FF48}"/>
                    </a:ext>
                  </a:extLst>
                </p14:cNvPr>
                <p14:cNvContentPartPr/>
                <p14:nvPr/>
              </p14:nvContentPartPr>
              <p14:xfrm>
                <a:off x="10534076" y="6524511"/>
                <a:ext cx="249840" cy="38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01DE07-5AD1-79EA-93C2-8626EF66FF4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525076" y="6515871"/>
                  <a:ext cx="26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87433C-C225-0A68-9CFC-509F5DCEEA89}"/>
                    </a:ext>
                  </a:extLst>
                </p14:cNvPr>
                <p14:cNvContentPartPr/>
                <p14:nvPr/>
              </p14:nvContentPartPr>
              <p14:xfrm>
                <a:off x="9186596" y="6438111"/>
                <a:ext cx="360" cy="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87433C-C225-0A68-9CFC-509F5DCEEA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77956" y="6429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342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46159-C522-9CCF-220F-494F47C2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18" y="293615"/>
            <a:ext cx="6246921" cy="1510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FF826-17DC-94B6-ECD7-9A12BB1C6E11}"/>
              </a:ext>
            </a:extLst>
          </p:cNvPr>
          <p:cNvSpPr txBox="1"/>
          <p:nvPr/>
        </p:nvSpPr>
        <p:spPr>
          <a:xfrm>
            <a:off x="166831" y="108705"/>
            <a:ext cx="5115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4.24 </a:t>
            </a:r>
            <a:r>
              <a:rPr lang="en-US" sz="1800" b="0" i="0" u="none" strike="noStrike" baseline="0" dirty="0">
                <a:latin typeface="KymlsnVppgvcBcpdgpAdvP6975"/>
              </a:rPr>
              <a:t>Schematic of a Q-machine experiment on electrostatic ion cyclotron waves.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[After R. W. Motley and N. D</a:t>
            </a:r>
            <a:r>
              <a:rPr lang="en-US" sz="1800" b="0" i="0" u="none" strike="noStrike" baseline="0" dirty="0">
                <a:latin typeface="MxrqcjRspnppDmvplbAdvTT5843c571+20"/>
              </a:rPr>
              <a:t>’</a:t>
            </a:r>
            <a:r>
              <a:rPr lang="en-US" sz="1800" b="0" i="0" u="none" strike="noStrike" baseline="0" dirty="0">
                <a:latin typeface="KymlsnVppgvcBcpdgpAdvP6975"/>
              </a:rPr>
              <a:t>Angelo, Phys. Fluids </a:t>
            </a:r>
            <a:r>
              <a:rPr lang="en-US" sz="1800" b="0" i="0" u="none" strike="noStrike" baseline="0" dirty="0">
                <a:latin typeface="JkqqxnRjyvkbGhwfskAdvP6960"/>
              </a:rPr>
              <a:t>6</a:t>
            </a:r>
            <a:r>
              <a:rPr lang="en-US" sz="1800" b="0" i="0" u="none" strike="noStrike" baseline="0" dirty="0">
                <a:latin typeface="KymlsnVppgvcBcpdgpAdvP6975"/>
              </a:rPr>
              <a:t>, 296 (1963).]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F90A455-2405-6B82-FEC2-F3878C71D834}"/>
                  </a:ext>
                </a:extLst>
              </p14:cNvPr>
              <p14:cNvContentPartPr/>
              <p14:nvPr/>
            </p14:nvContentPartPr>
            <p14:xfrm>
              <a:off x="1738556" y="1886925"/>
              <a:ext cx="249840" cy="353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F90A455-2405-6B82-FEC2-F3878C71D8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9916" y="1877925"/>
                <a:ext cx="26748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B4AB002-BE40-B40E-69B9-2336862F245C}"/>
              </a:ext>
            </a:extLst>
          </p:cNvPr>
          <p:cNvGrpSpPr/>
          <p:nvPr/>
        </p:nvGrpSpPr>
        <p:grpSpPr>
          <a:xfrm>
            <a:off x="184796" y="1296525"/>
            <a:ext cx="4771800" cy="1598760"/>
            <a:chOff x="184796" y="1296525"/>
            <a:chExt cx="4771800" cy="15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D76EF1-52DB-888A-CB41-BEF07FE17890}"/>
                    </a:ext>
                  </a:extLst>
                </p14:cNvPr>
                <p14:cNvContentPartPr/>
                <p14:nvPr/>
              </p14:nvContentPartPr>
              <p14:xfrm>
                <a:off x="184796" y="1580925"/>
                <a:ext cx="509760" cy="151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D76EF1-52DB-888A-CB41-BEF07FE178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796" y="1572285"/>
                  <a:ext cx="52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55EA15-0774-CC06-C7CF-542D867AD8E0}"/>
                    </a:ext>
                  </a:extLst>
                </p14:cNvPr>
                <p14:cNvContentPartPr/>
                <p14:nvPr/>
              </p14:nvContentPartPr>
              <p14:xfrm>
                <a:off x="275876" y="1474005"/>
                <a:ext cx="57600" cy="19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55EA15-0774-CC06-C7CF-542D867AD8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236" y="1465005"/>
                  <a:ext cx="75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86AE8C-AD4D-0B86-4DE4-F844DFEE5C73}"/>
                    </a:ext>
                  </a:extLst>
                </p14:cNvPr>
                <p14:cNvContentPartPr/>
                <p14:nvPr/>
              </p14:nvContentPartPr>
              <p14:xfrm>
                <a:off x="896516" y="1296525"/>
                <a:ext cx="1588680" cy="610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86AE8C-AD4D-0B86-4DE4-F844DFEE5C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7516" y="1287525"/>
                  <a:ext cx="160632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056333-D1F1-4CC1-C120-616F9D9CB2EA}"/>
                    </a:ext>
                  </a:extLst>
                </p14:cNvPr>
                <p14:cNvContentPartPr/>
                <p14:nvPr/>
              </p14:nvContentPartPr>
              <p14:xfrm>
                <a:off x="1801196" y="1436565"/>
                <a:ext cx="298800" cy="2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056333-D1F1-4CC1-C120-616F9D9CB2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2196" y="1427925"/>
                  <a:ext cx="31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18DBC5-8B13-61E8-7000-BF3F3B59439E}"/>
                    </a:ext>
                  </a:extLst>
                </p14:cNvPr>
                <p14:cNvContentPartPr/>
                <p14:nvPr/>
              </p14:nvContentPartPr>
              <p14:xfrm>
                <a:off x="2754476" y="1542405"/>
                <a:ext cx="1085400" cy="19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18DBC5-8B13-61E8-7000-BF3F3B5943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45836" y="1533405"/>
                  <a:ext cx="1103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575AB1-BDCA-CBC7-F022-694B551BFCE6}"/>
                    </a:ext>
                  </a:extLst>
                </p14:cNvPr>
                <p14:cNvContentPartPr/>
                <p14:nvPr/>
              </p14:nvContentPartPr>
              <p14:xfrm>
                <a:off x="3554756" y="1552485"/>
                <a:ext cx="112680" cy="11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575AB1-BDCA-CBC7-F022-694B551BFC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45756" y="1543485"/>
                  <a:ext cx="130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7FB5BC-AC8D-0E4C-CF81-BF0187143E8A}"/>
                    </a:ext>
                  </a:extLst>
                </p14:cNvPr>
                <p14:cNvContentPartPr/>
                <p14:nvPr/>
              </p14:nvContentPartPr>
              <p14:xfrm>
                <a:off x="4281956" y="1752645"/>
                <a:ext cx="17280" cy="551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7FB5BC-AC8D-0E4C-CF81-BF0187143E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3316" y="1743645"/>
                  <a:ext cx="349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80C5A6-B2C2-94D1-9CEF-B97F2177A1BD}"/>
                    </a:ext>
                  </a:extLst>
                </p14:cNvPr>
                <p14:cNvContentPartPr/>
                <p14:nvPr/>
              </p14:nvContentPartPr>
              <p14:xfrm>
                <a:off x="4390316" y="1732845"/>
                <a:ext cx="36720" cy="58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80C5A6-B2C2-94D1-9CEF-B97F2177A1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81676" y="1724205"/>
                  <a:ext cx="543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8F1E01-639D-A789-1BAA-67C38AEF55C1}"/>
                    </a:ext>
                  </a:extLst>
                </p14:cNvPr>
                <p14:cNvContentPartPr/>
                <p14:nvPr/>
              </p14:nvContentPartPr>
              <p14:xfrm>
                <a:off x="4598756" y="1866045"/>
                <a:ext cx="192600" cy="307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8F1E01-639D-A789-1BAA-67C38AEF55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89756" y="1857405"/>
                  <a:ext cx="210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56C20B-F897-10AE-A54B-92A5F6D5E1A1}"/>
                    </a:ext>
                  </a:extLst>
                </p14:cNvPr>
                <p14:cNvContentPartPr/>
                <p14:nvPr/>
              </p14:nvContentPartPr>
              <p14:xfrm>
                <a:off x="4607396" y="1741125"/>
                <a:ext cx="194760" cy="41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56C20B-F897-10AE-A54B-92A5F6D5E1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98396" y="1732125"/>
                  <a:ext cx="21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DD92E3-BD64-020D-1AF8-F38C1E3EDF52}"/>
                    </a:ext>
                  </a:extLst>
                </p14:cNvPr>
                <p14:cNvContentPartPr/>
                <p14:nvPr/>
              </p14:nvContentPartPr>
              <p14:xfrm>
                <a:off x="4852556" y="2186445"/>
                <a:ext cx="104040" cy="109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DD92E3-BD64-020D-1AF8-F38C1E3EDF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43556" y="2177445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DB5FD8-A7AB-8BC7-FEE7-6CEE0DACC7C5}"/>
                    </a:ext>
                  </a:extLst>
                </p14:cNvPr>
                <p14:cNvContentPartPr/>
                <p14:nvPr/>
              </p14:nvContentPartPr>
              <p14:xfrm>
                <a:off x="308276" y="2408565"/>
                <a:ext cx="1587600" cy="486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DB5FD8-A7AB-8BC7-FEE7-6CEE0DACC7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276" y="2399925"/>
                  <a:ext cx="16052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3681B3-0304-0B0E-CDD9-65827EA73362}"/>
                    </a:ext>
                  </a:extLst>
                </p14:cNvPr>
                <p14:cNvContentPartPr/>
                <p14:nvPr/>
              </p14:nvContentPartPr>
              <p14:xfrm>
                <a:off x="1528316" y="2495325"/>
                <a:ext cx="269280" cy="5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3681B3-0304-0B0E-CDD9-65827EA733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19316" y="2486685"/>
                  <a:ext cx="28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900479-EED0-B0B0-B800-BFB108A236F7}"/>
                    </a:ext>
                  </a:extLst>
                </p14:cNvPr>
                <p14:cNvContentPartPr/>
                <p14:nvPr/>
              </p14:nvContentPartPr>
              <p14:xfrm>
                <a:off x="2064356" y="2336205"/>
                <a:ext cx="1449000" cy="555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900479-EED0-B0B0-B800-BFB108A236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5716" y="2327565"/>
                  <a:ext cx="14666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A39AEB-5427-4BB6-B9DE-732E642F8135}"/>
                    </a:ext>
                  </a:extLst>
                </p14:cNvPr>
                <p14:cNvContentPartPr/>
                <p14:nvPr/>
              </p14:nvContentPartPr>
              <p14:xfrm>
                <a:off x="2935916" y="2362125"/>
                <a:ext cx="29520" cy="75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A39AEB-5427-4BB6-B9DE-732E642F81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26916" y="2353125"/>
                  <a:ext cx="47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7A9C48-4BA3-F348-789F-7C815A0D5D73}"/>
                    </a:ext>
                  </a:extLst>
                </p14:cNvPr>
                <p14:cNvContentPartPr/>
                <p14:nvPr/>
              </p14:nvContentPartPr>
              <p14:xfrm>
                <a:off x="208556" y="2002845"/>
                <a:ext cx="385560" cy="13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7A9C48-4BA3-F348-789F-7C815A0D5D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916" y="1993845"/>
                  <a:ext cx="403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217B51-9B61-7A48-79CC-4224521AC1A2}"/>
                    </a:ext>
                  </a:extLst>
                </p14:cNvPr>
                <p14:cNvContentPartPr/>
                <p14:nvPr/>
              </p14:nvContentPartPr>
              <p14:xfrm>
                <a:off x="482876" y="2004285"/>
                <a:ext cx="151920" cy="156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217B51-9B61-7A48-79CC-4224521AC1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3876" y="1995645"/>
                  <a:ext cx="169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9952F8-1374-B165-9595-989B923DFED6}"/>
                    </a:ext>
                  </a:extLst>
                </p14:cNvPr>
                <p14:cNvContentPartPr/>
                <p14:nvPr/>
              </p14:nvContentPartPr>
              <p14:xfrm>
                <a:off x="742076" y="1875405"/>
                <a:ext cx="839160" cy="299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9952F8-1374-B165-9595-989B923DFE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3436" y="1866405"/>
                  <a:ext cx="856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D0654A-B564-1E97-C6CB-3C3655810B00}"/>
                    </a:ext>
                  </a:extLst>
                </p14:cNvPr>
                <p14:cNvContentPartPr/>
                <p14:nvPr/>
              </p14:nvContentPartPr>
              <p14:xfrm>
                <a:off x="1430756" y="2052525"/>
                <a:ext cx="123480" cy="4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D0654A-B564-1E97-C6CB-3C3655810B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1756" y="2043525"/>
                  <a:ext cx="141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903A3C-8CCC-1B51-1ACD-E5C43BD21628}"/>
                    </a:ext>
                  </a:extLst>
                </p14:cNvPr>
                <p14:cNvContentPartPr/>
                <p14:nvPr/>
              </p14:nvContentPartPr>
              <p14:xfrm>
                <a:off x="973916" y="1923285"/>
                <a:ext cx="209880" cy="27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903A3C-8CCC-1B51-1ACD-E5C43BD216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5276" y="1914285"/>
                  <a:ext cx="22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45634B-BC17-4E37-5B29-5CDEF582D7B0}"/>
                    </a:ext>
                  </a:extLst>
                </p14:cNvPr>
                <p14:cNvContentPartPr/>
                <p14:nvPr/>
              </p14:nvContentPartPr>
              <p14:xfrm>
                <a:off x="905156" y="1949205"/>
                <a:ext cx="13320" cy="3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45634B-BC17-4E37-5B29-5CDEF582D7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6156" y="1940205"/>
                  <a:ext cx="30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BD7978-E32E-1211-3FDC-E3B66509772A}"/>
                    </a:ext>
                  </a:extLst>
                </p14:cNvPr>
                <p14:cNvContentPartPr/>
                <p14:nvPr/>
              </p14:nvContentPartPr>
              <p14:xfrm>
                <a:off x="2229236" y="1901685"/>
                <a:ext cx="187200" cy="190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BD7978-E32E-1211-3FDC-E3B6650977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20596" y="1892685"/>
                  <a:ext cx="204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A648CE-C60C-77C4-6435-8944A06368AC}"/>
                    </a:ext>
                  </a:extLst>
                </p14:cNvPr>
                <p14:cNvContentPartPr/>
                <p14:nvPr/>
              </p14:nvContentPartPr>
              <p14:xfrm>
                <a:off x="2449556" y="1953165"/>
                <a:ext cx="198720" cy="182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A648CE-C60C-77C4-6435-8944A06368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0916" y="1944165"/>
                  <a:ext cx="21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F40729-4A30-584C-FBC8-7CF8AA56EA39}"/>
                    </a:ext>
                  </a:extLst>
                </p14:cNvPr>
                <p14:cNvContentPartPr/>
                <p14:nvPr/>
              </p14:nvContentPartPr>
              <p14:xfrm>
                <a:off x="2874716" y="1880085"/>
                <a:ext cx="951120" cy="268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F40729-4A30-584C-FBC8-7CF8AA56EA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66076" y="1871085"/>
                  <a:ext cx="968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4B7579-E9A7-2655-8ACB-AA89AC1ACEEE}"/>
                    </a:ext>
                  </a:extLst>
                </p14:cNvPr>
                <p14:cNvContentPartPr/>
                <p14:nvPr/>
              </p14:nvContentPartPr>
              <p14:xfrm>
                <a:off x="3626396" y="1944165"/>
                <a:ext cx="177840" cy="1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4B7579-E9A7-2655-8ACB-AA89AC1ACE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17756" y="1935525"/>
                  <a:ext cx="195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85025A-1D42-1608-9255-198275ECA8CE}"/>
                    </a:ext>
                  </a:extLst>
                </p14:cNvPr>
                <p14:cNvContentPartPr/>
                <p14:nvPr/>
              </p14:nvContentPartPr>
              <p14:xfrm>
                <a:off x="4060556" y="1951365"/>
                <a:ext cx="164520" cy="19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85025A-1D42-1608-9255-198275ECA8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51916" y="1942365"/>
                  <a:ext cx="182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02180A-4DFA-2436-03AC-4238CA35A856}"/>
                    </a:ext>
                  </a:extLst>
                </p14:cNvPr>
                <p14:cNvContentPartPr/>
                <p14:nvPr/>
              </p14:nvContentPartPr>
              <p14:xfrm>
                <a:off x="4064516" y="1929765"/>
                <a:ext cx="234360" cy="21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02180A-4DFA-2436-03AC-4238CA35A8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55876" y="1921125"/>
                  <a:ext cx="2520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A61E061-F81A-890E-0979-BA23CF7638B9}"/>
                  </a:ext>
                </a:extLst>
              </p14:cNvPr>
              <p14:cNvContentPartPr/>
              <p14:nvPr/>
            </p14:nvContentPartPr>
            <p14:xfrm>
              <a:off x="5217596" y="2170605"/>
              <a:ext cx="42840" cy="106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A61E061-F81A-890E-0979-BA23CF7638B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596" y="2161605"/>
                <a:ext cx="60480" cy="124200"/>
              </a:xfrm>
              <a:prstGeom prst="rect">
                <a:avLst/>
              </a:prstGeom>
            </p:spPr>
          </p:pic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2B0CEC63-EF7B-B3EB-5E8B-FF694300854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050841" y="3061714"/>
            <a:ext cx="4478098" cy="350267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2CE7FBE-3595-E9D8-1FCE-F0295ACC788E}"/>
              </a:ext>
            </a:extLst>
          </p:cNvPr>
          <p:cNvGrpSpPr/>
          <p:nvPr/>
        </p:nvGrpSpPr>
        <p:grpSpPr>
          <a:xfrm>
            <a:off x="682316" y="3024885"/>
            <a:ext cx="2976840" cy="567360"/>
            <a:chOff x="682316" y="3024885"/>
            <a:chExt cx="297684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F4D2FE-164C-CE70-206A-E7F12782CA42}"/>
                    </a:ext>
                  </a:extLst>
                </p14:cNvPr>
                <p14:cNvContentPartPr/>
                <p14:nvPr/>
              </p14:nvContentPartPr>
              <p14:xfrm>
                <a:off x="682316" y="3325485"/>
                <a:ext cx="311760" cy="16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F4D2FE-164C-CE70-206A-E7F12782CA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3316" y="3316485"/>
                  <a:ext cx="32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57E5A4-7B3D-E27D-A09B-437038252C29}"/>
                    </a:ext>
                  </a:extLst>
                </p14:cNvPr>
                <p14:cNvContentPartPr/>
                <p14:nvPr/>
              </p14:nvContentPartPr>
              <p14:xfrm>
                <a:off x="1031876" y="3124605"/>
                <a:ext cx="151920" cy="139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57E5A4-7B3D-E27D-A09B-437038252C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3236" y="3115605"/>
                  <a:ext cx="169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8F8A48-A2B2-BBB2-0D73-4748038A9E93}"/>
                    </a:ext>
                  </a:extLst>
                </p14:cNvPr>
                <p14:cNvContentPartPr/>
                <p14:nvPr/>
              </p14:nvContentPartPr>
              <p14:xfrm>
                <a:off x="1420316" y="3348165"/>
                <a:ext cx="153720" cy="40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8F8A48-A2B2-BBB2-0D73-4748038A9E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1316" y="3339165"/>
                  <a:ext cx="171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D4BBCE-1C59-D181-B1AF-B5C6563708C0}"/>
                    </a:ext>
                  </a:extLst>
                </p14:cNvPr>
                <p14:cNvContentPartPr/>
                <p14:nvPr/>
              </p14:nvContentPartPr>
              <p14:xfrm>
                <a:off x="1429676" y="3417645"/>
                <a:ext cx="174240" cy="61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D4BBCE-1C59-D181-B1AF-B5C6563708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20676" y="3408645"/>
                  <a:ext cx="19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E25A54-3821-F246-851F-74DABFC4974F}"/>
                    </a:ext>
                  </a:extLst>
                </p14:cNvPr>
                <p14:cNvContentPartPr/>
                <p14:nvPr/>
              </p14:nvContentPartPr>
              <p14:xfrm>
                <a:off x="1742156" y="3236205"/>
                <a:ext cx="340560" cy="281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E25A54-3821-F246-851F-74DABFC497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3516" y="3227205"/>
                  <a:ext cx="358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0488B3-9848-E2E2-A939-C2FD783D202D}"/>
                    </a:ext>
                  </a:extLst>
                </p14:cNvPr>
                <p14:cNvContentPartPr/>
                <p14:nvPr/>
              </p14:nvContentPartPr>
              <p14:xfrm>
                <a:off x="2135636" y="3533565"/>
                <a:ext cx="98280" cy="58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0488B3-9848-E2E2-A939-C2FD783D20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26636" y="3524565"/>
                  <a:ext cx="11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6A0A53-EBB3-6D39-21A7-2DDE56F01C11}"/>
                    </a:ext>
                  </a:extLst>
                </p14:cNvPr>
                <p14:cNvContentPartPr/>
                <p14:nvPr/>
              </p14:nvContentPartPr>
              <p14:xfrm>
                <a:off x="2104316" y="3061245"/>
                <a:ext cx="87120" cy="139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6A0A53-EBB3-6D39-21A7-2DDE56F01C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5316" y="3052605"/>
                  <a:ext cx="104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E4C470-78CC-BFF5-7827-5EDCBC892DE6}"/>
                    </a:ext>
                  </a:extLst>
                </p14:cNvPr>
                <p14:cNvContentPartPr/>
                <p14:nvPr/>
              </p14:nvContentPartPr>
              <p14:xfrm>
                <a:off x="2493116" y="3355005"/>
                <a:ext cx="281880" cy="17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E4C470-78CC-BFF5-7827-5EDCBC892D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84476" y="3346365"/>
                  <a:ext cx="29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1595B5-299C-4874-9217-83E5FC6191ED}"/>
                    </a:ext>
                  </a:extLst>
                </p14:cNvPr>
                <p14:cNvContentPartPr/>
                <p14:nvPr/>
              </p14:nvContentPartPr>
              <p14:xfrm>
                <a:off x="2641076" y="3250605"/>
                <a:ext cx="45360" cy="241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1595B5-299C-4874-9217-83E5FC6191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2436" y="3241605"/>
                  <a:ext cx="6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B60D08-D2C9-8892-6C03-07A04ACF9B2E}"/>
                    </a:ext>
                  </a:extLst>
                </p14:cNvPr>
                <p14:cNvContentPartPr/>
                <p14:nvPr/>
              </p14:nvContentPartPr>
              <p14:xfrm>
                <a:off x="2960396" y="3255645"/>
                <a:ext cx="240840" cy="155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B60D08-D2C9-8892-6C03-07A04ACF9B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1756" y="3247005"/>
                  <a:ext cx="258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66225DD-96B7-E466-241E-517D91F08EDE}"/>
                    </a:ext>
                  </a:extLst>
                </p14:cNvPr>
                <p14:cNvContentPartPr/>
                <p14:nvPr/>
              </p14:nvContentPartPr>
              <p14:xfrm>
                <a:off x="3150476" y="3442845"/>
                <a:ext cx="89280" cy="109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66225DD-96B7-E466-241E-517D91F08E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1836" y="3434205"/>
                  <a:ext cx="106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0EEE30-EC51-CB95-2AA0-8A0F70910B56}"/>
                    </a:ext>
                  </a:extLst>
                </p14:cNvPr>
                <p14:cNvContentPartPr/>
                <p14:nvPr/>
              </p14:nvContentPartPr>
              <p14:xfrm>
                <a:off x="3251276" y="3144405"/>
                <a:ext cx="79560" cy="84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0EEE30-EC51-CB95-2AA0-8A0F70910B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42636" y="3135405"/>
                  <a:ext cx="97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B78CF9-DF63-FB21-0439-F8F0D32F2CEF}"/>
                    </a:ext>
                  </a:extLst>
                </p14:cNvPr>
                <p14:cNvContentPartPr/>
                <p14:nvPr/>
              </p14:nvContentPartPr>
              <p14:xfrm>
                <a:off x="3449276" y="3170325"/>
                <a:ext cx="156960" cy="294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B78CF9-DF63-FB21-0439-F8F0D32F2C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0636" y="3161325"/>
                  <a:ext cx="174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7614EF-EF8D-A6E5-566F-EAB3D8C215BF}"/>
                    </a:ext>
                  </a:extLst>
                </p14:cNvPr>
                <p14:cNvContentPartPr/>
                <p14:nvPr/>
              </p14:nvContentPartPr>
              <p14:xfrm>
                <a:off x="3551516" y="3024885"/>
                <a:ext cx="107640" cy="118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7614EF-EF8D-A6E5-566F-EAB3D8C215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2876" y="3015885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DA7E446-B660-EF11-EF75-1E948D1F73C1}"/>
                  </a:ext>
                </a:extLst>
              </p14:cNvPr>
              <p14:cNvContentPartPr/>
              <p14:nvPr/>
            </p14:nvContentPartPr>
            <p14:xfrm>
              <a:off x="2956076" y="3640125"/>
              <a:ext cx="667080" cy="1440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DA7E446-B660-EF11-EF75-1E948D1F73C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47076" y="3631485"/>
                <a:ext cx="684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D31C480-16D0-8832-CEF3-233985913CAC}"/>
                  </a:ext>
                </a:extLst>
              </p14:cNvPr>
              <p14:cNvContentPartPr/>
              <p14:nvPr/>
            </p14:nvContentPartPr>
            <p14:xfrm>
              <a:off x="3130676" y="3783045"/>
              <a:ext cx="770040" cy="353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D31C480-16D0-8832-CEF3-233985913CA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21676" y="3774405"/>
                <a:ext cx="78768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D64F961-B52C-8D88-53E3-0F8449504F1B}"/>
              </a:ext>
            </a:extLst>
          </p:cNvPr>
          <p:cNvGrpSpPr/>
          <p:nvPr/>
        </p:nvGrpSpPr>
        <p:grpSpPr>
          <a:xfrm>
            <a:off x="721196" y="4305405"/>
            <a:ext cx="5731920" cy="1924920"/>
            <a:chOff x="721196" y="4305405"/>
            <a:chExt cx="5731920" cy="19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C60766-51D0-8290-8636-1F7E94FB093C}"/>
                    </a:ext>
                  </a:extLst>
                </p14:cNvPr>
                <p14:cNvContentPartPr/>
                <p14:nvPr/>
              </p14:nvContentPartPr>
              <p14:xfrm>
                <a:off x="721196" y="4564605"/>
                <a:ext cx="207360" cy="146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C60766-51D0-8290-8636-1F7E94FB09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2196" y="4555965"/>
                  <a:ext cx="225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4B6420-A68D-2C60-B84A-3970D3CCF79C}"/>
                    </a:ext>
                  </a:extLst>
                </p14:cNvPr>
                <p14:cNvContentPartPr/>
                <p14:nvPr/>
              </p14:nvContentPartPr>
              <p14:xfrm>
                <a:off x="1171196" y="4575405"/>
                <a:ext cx="266400" cy="23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4B6420-A68D-2C60-B84A-3970D3CCF7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62556" y="4566765"/>
                  <a:ext cx="284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279479-16B6-82A5-0583-D17BBF9B0A1F}"/>
                    </a:ext>
                  </a:extLst>
                </p14:cNvPr>
                <p14:cNvContentPartPr/>
                <p14:nvPr/>
              </p14:nvContentPartPr>
              <p14:xfrm>
                <a:off x="1216196" y="4668285"/>
                <a:ext cx="151920" cy="38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279479-16B6-82A5-0583-D17BBF9B0A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07556" y="4659645"/>
                  <a:ext cx="16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E957EF-9F37-470B-1B06-95BCCE63452E}"/>
                    </a:ext>
                  </a:extLst>
                </p14:cNvPr>
                <p14:cNvContentPartPr/>
                <p14:nvPr/>
              </p14:nvContentPartPr>
              <p14:xfrm>
                <a:off x="1576196" y="4433925"/>
                <a:ext cx="321840" cy="293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E957EF-9F37-470B-1B06-95BCCE6345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67196" y="4424925"/>
                  <a:ext cx="339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021D03-6E26-A883-34CA-D45D97D5CB7D}"/>
                    </a:ext>
                  </a:extLst>
                </p14:cNvPr>
                <p14:cNvContentPartPr/>
                <p14:nvPr/>
              </p14:nvContentPartPr>
              <p14:xfrm>
                <a:off x="1949156" y="4734885"/>
                <a:ext cx="111960" cy="116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021D03-6E26-A883-34CA-D45D97D5CB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40156" y="4725885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C724AA-FCA0-BE7C-EB1F-EDBB5AB1CFCC}"/>
                    </a:ext>
                  </a:extLst>
                </p14:cNvPr>
                <p14:cNvContentPartPr/>
                <p14:nvPr/>
              </p14:nvContentPartPr>
              <p14:xfrm>
                <a:off x="2099996" y="4305405"/>
                <a:ext cx="1682640" cy="615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C724AA-FCA0-BE7C-EB1F-EDBB5AB1CF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90996" y="4296765"/>
                  <a:ext cx="170028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ECB5B1-198C-577B-406A-ADD2DA9ABC5C}"/>
                    </a:ext>
                  </a:extLst>
                </p14:cNvPr>
                <p14:cNvContentPartPr/>
                <p14:nvPr/>
              </p14:nvContentPartPr>
              <p14:xfrm>
                <a:off x="2503196" y="4535445"/>
                <a:ext cx="20880" cy="255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ECB5B1-198C-577B-406A-ADD2DA9ABC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94556" y="4526445"/>
                  <a:ext cx="38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8D3693-83CE-E87F-5390-027530E28D71}"/>
                    </a:ext>
                  </a:extLst>
                </p14:cNvPr>
                <p14:cNvContentPartPr/>
                <p14:nvPr/>
              </p14:nvContentPartPr>
              <p14:xfrm>
                <a:off x="2718836" y="4584045"/>
                <a:ext cx="14400" cy="195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8D3693-83CE-E87F-5390-027530E28D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9836" y="4575405"/>
                  <a:ext cx="32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500788-CF63-295C-7C29-A24AC3D36843}"/>
                    </a:ext>
                  </a:extLst>
                </p14:cNvPr>
                <p14:cNvContentPartPr/>
                <p14:nvPr/>
              </p14:nvContentPartPr>
              <p14:xfrm>
                <a:off x="2651516" y="4669725"/>
                <a:ext cx="204480" cy="33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500788-CF63-295C-7C29-A24AC3D368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42516" y="4660725"/>
                  <a:ext cx="22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388D62-C1F0-A6B7-FECB-6F6074DA49FF}"/>
                    </a:ext>
                  </a:extLst>
                </p14:cNvPr>
                <p14:cNvContentPartPr/>
                <p14:nvPr/>
              </p14:nvContentPartPr>
              <p14:xfrm>
                <a:off x="2938796" y="4479285"/>
                <a:ext cx="276120" cy="174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388D62-C1F0-A6B7-FECB-6F6074DA49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29796" y="4470285"/>
                  <a:ext cx="293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30F46E-5EC8-4B8E-DBB1-470A25002FAB}"/>
                    </a:ext>
                  </a:extLst>
                </p14:cNvPr>
                <p14:cNvContentPartPr/>
                <p14:nvPr/>
              </p14:nvContentPartPr>
              <p14:xfrm>
                <a:off x="3208796" y="4667205"/>
                <a:ext cx="80280" cy="93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30F46E-5EC8-4B8E-DBB1-470A25002F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99796" y="4658565"/>
                  <a:ext cx="97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4CAC5F-CB39-34EF-D98F-5F14AE3F8522}"/>
                    </a:ext>
                  </a:extLst>
                </p14:cNvPr>
                <p14:cNvContentPartPr/>
                <p14:nvPr/>
              </p14:nvContentPartPr>
              <p14:xfrm>
                <a:off x="3304196" y="4439685"/>
                <a:ext cx="106920" cy="83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4CAC5F-CB39-34EF-D98F-5F14AE3F85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5556" y="4430685"/>
                  <a:ext cx="124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91CB06-6043-C619-03F1-79D98A17176E}"/>
                    </a:ext>
                  </a:extLst>
                </p14:cNvPr>
                <p14:cNvContentPartPr/>
                <p14:nvPr/>
              </p14:nvContentPartPr>
              <p14:xfrm>
                <a:off x="3511196" y="4468845"/>
                <a:ext cx="102600" cy="235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91CB06-6043-C619-03F1-79D98A1717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02196" y="4459845"/>
                  <a:ext cx="120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2880BDB-74C4-9D0F-B95F-96E8E67D40B9}"/>
                    </a:ext>
                  </a:extLst>
                </p14:cNvPr>
                <p14:cNvContentPartPr/>
                <p14:nvPr/>
              </p14:nvContentPartPr>
              <p14:xfrm>
                <a:off x="3641516" y="4430685"/>
                <a:ext cx="76320" cy="9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2880BDB-74C4-9D0F-B95F-96E8E67D40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2876" y="4421685"/>
                  <a:ext cx="93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317EB4-B4D9-8E70-5FF3-DA0C798A04DC}"/>
                    </a:ext>
                  </a:extLst>
                </p14:cNvPr>
                <p14:cNvContentPartPr/>
                <p14:nvPr/>
              </p14:nvContentPartPr>
              <p14:xfrm>
                <a:off x="2971916" y="4756125"/>
                <a:ext cx="824040" cy="74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317EB4-B4D9-8E70-5FF3-DA0C798A04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63276" y="4747485"/>
                  <a:ext cx="841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80130F-536E-0887-2D7D-6594E15BD5E4}"/>
                    </a:ext>
                  </a:extLst>
                </p14:cNvPr>
                <p14:cNvContentPartPr/>
                <p14:nvPr/>
              </p14:nvContentPartPr>
              <p14:xfrm>
                <a:off x="3156956" y="4881405"/>
                <a:ext cx="347760" cy="186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80130F-536E-0887-2D7D-6594E15BD5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48316" y="4872405"/>
                  <a:ext cx="365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F8BBF4-2331-2D52-410D-9BCEF7077266}"/>
                    </a:ext>
                  </a:extLst>
                </p14:cNvPr>
                <p14:cNvContentPartPr/>
                <p14:nvPr/>
              </p14:nvContentPartPr>
              <p14:xfrm>
                <a:off x="3560516" y="5084805"/>
                <a:ext cx="82080" cy="76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F8BBF4-2331-2D52-410D-9BCEF70772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51876" y="5075805"/>
                  <a:ext cx="99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923BD9-A906-CE69-4833-8C2F8C8E1284}"/>
                    </a:ext>
                  </a:extLst>
                </p14:cNvPr>
                <p14:cNvContentPartPr/>
                <p14:nvPr/>
              </p14:nvContentPartPr>
              <p14:xfrm>
                <a:off x="3543596" y="4817685"/>
                <a:ext cx="105120" cy="59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923BD9-A906-CE69-4833-8C2F8C8E12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34956" y="4808685"/>
                  <a:ext cx="12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3E2F72-7EC1-E3C4-C35F-A546C3A8FBC0}"/>
                    </a:ext>
                  </a:extLst>
                </p14:cNvPr>
                <p14:cNvContentPartPr/>
                <p14:nvPr/>
              </p14:nvContentPartPr>
              <p14:xfrm>
                <a:off x="1190276" y="5581965"/>
                <a:ext cx="285840" cy="124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3E2F72-7EC1-E3C4-C35F-A546C3A8FB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1276" y="5572965"/>
                  <a:ext cx="303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1952C5-11A7-C008-A180-2C8CD715FB66}"/>
                    </a:ext>
                  </a:extLst>
                </p14:cNvPr>
                <p14:cNvContentPartPr/>
                <p14:nvPr/>
              </p14:nvContentPartPr>
              <p14:xfrm>
                <a:off x="1251116" y="5773485"/>
                <a:ext cx="238320" cy="104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1952C5-11A7-C008-A180-2C8CD715FB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42476" y="5764485"/>
                  <a:ext cx="25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BC205D-5C7E-38F8-03A7-989345C27E8D}"/>
                    </a:ext>
                  </a:extLst>
                </p14:cNvPr>
                <p14:cNvContentPartPr/>
                <p14:nvPr/>
              </p14:nvContentPartPr>
              <p14:xfrm>
                <a:off x="1630556" y="5542365"/>
                <a:ext cx="381960" cy="400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BC205D-5C7E-38F8-03A7-989345C27E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21916" y="5533365"/>
                  <a:ext cx="399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2938DE6-A86E-88B4-9A9E-1204BC28345B}"/>
                    </a:ext>
                  </a:extLst>
                </p14:cNvPr>
                <p14:cNvContentPartPr/>
                <p14:nvPr/>
              </p14:nvContentPartPr>
              <p14:xfrm>
                <a:off x="2129516" y="5850525"/>
                <a:ext cx="110880" cy="127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2938DE6-A86E-88B4-9A9E-1204BC2834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20876" y="5841525"/>
                  <a:ext cx="128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3897CC-567E-CCF9-B907-DF1045A761CD}"/>
                    </a:ext>
                  </a:extLst>
                </p14:cNvPr>
                <p14:cNvContentPartPr/>
                <p14:nvPr/>
              </p14:nvContentPartPr>
              <p14:xfrm>
                <a:off x="2337596" y="5366325"/>
                <a:ext cx="173880" cy="749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3897CC-567E-CCF9-B907-DF1045A761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8596" y="5357325"/>
                  <a:ext cx="19152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09DBDA-CE2F-FF8C-CF88-0FB3DFBA796B}"/>
                    </a:ext>
                  </a:extLst>
                </p14:cNvPr>
                <p14:cNvContentPartPr/>
                <p14:nvPr/>
              </p14:nvContentPartPr>
              <p14:xfrm>
                <a:off x="2563676" y="5577285"/>
                <a:ext cx="68760" cy="292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09DBDA-CE2F-FF8C-CF88-0FB3DFBA79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4676" y="5568645"/>
                  <a:ext cx="86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79DB28A-E516-FB24-58D6-BC77BC3A6036}"/>
                    </a:ext>
                  </a:extLst>
                </p14:cNvPr>
                <p14:cNvContentPartPr/>
                <p14:nvPr/>
              </p14:nvContentPartPr>
              <p14:xfrm>
                <a:off x="2868956" y="5630925"/>
                <a:ext cx="20160" cy="213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79DB28A-E516-FB24-58D6-BC77BC3A60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60316" y="5622285"/>
                  <a:ext cx="3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120A12-939C-DEA4-22E0-7A8C5D321D28}"/>
                    </a:ext>
                  </a:extLst>
                </p14:cNvPr>
                <p14:cNvContentPartPr/>
                <p14:nvPr/>
              </p14:nvContentPartPr>
              <p14:xfrm>
                <a:off x="2789036" y="5729925"/>
                <a:ext cx="214200" cy="24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120A12-939C-DEA4-22E0-7A8C5D321D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80396" y="5720925"/>
                  <a:ext cx="23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24D66D-17B0-2F1B-D130-1F5B4FDD1F79}"/>
                    </a:ext>
                  </a:extLst>
                </p14:cNvPr>
                <p14:cNvContentPartPr/>
                <p14:nvPr/>
              </p14:nvContentPartPr>
              <p14:xfrm>
                <a:off x="3268916" y="5496645"/>
                <a:ext cx="281160" cy="161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24D66D-17B0-2F1B-D130-1F5B4FDD1F7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9916" y="5487645"/>
                  <a:ext cx="298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187049-1DC5-E5C8-5C03-198E169C692A}"/>
                    </a:ext>
                  </a:extLst>
                </p14:cNvPr>
                <p14:cNvContentPartPr/>
                <p14:nvPr/>
              </p14:nvContentPartPr>
              <p14:xfrm>
                <a:off x="3512636" y="5666565"/>
                <a:ext cx="69120" cy="105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187049-1DC5-E5C8-5C03-198E169C69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03636" y="5657565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B72B47-E63C-A127-17A9-C893F004A608}"/>
                    </a:ext>
                  </a:extLst>
                </p14:cNvPr>
                <p14:cNvContentPartPr/>
                <p14:nvPr/>
              </p14:nvContentPartPr>
              <p14:xfrm>
                <a:off x="3617756" y="5382525"/>
                <a:ext cx="92160" cy="82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B72B47-E63C-A127-17A9-C893F004A6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08756" y="5373525"/>
                  <a:ext cx="109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7E5B34-C35B-1C85-18B9-836EB5D76512}"/>
                    </a:ext>
                  </a:extLst>
                </p14:cNvPr>
                <p14:cNvContentPartPr/>
                <p14:nvPr/>
              </p14:nvContentPartPr>
              <p14:xfrm>
                <a:off x="3798836" y="5340045"/>
                <a:ext cx="88560" cy="326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7E5B34-C35B-1C85-18B9-836EB5D765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90196" y="5331405"/>
                  <a:ext cx="106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94519F-A661-24D0-1D8D-31F20B1D89EE}"/>
                    </a:ext>
                  </a:extLst>
                </p14:cNvPr>
                <p14:cNvContentPartPr/>
                <p14:nvPr/>
              </p14:nvContentPartPr>
              <p14:xfrm>
                <a:off x="3941396" y="5215485"/>
                <a:ext cx="99000" cy="126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94519F-A661-24D0-1D8D-31F20B1D89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32396" y="5206845"/>
                  <a:ext cx="116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864D69A-206E-3A98-7383-07847844F4A3}"/>
                    </a:ext>
                  </a:extLst>
                </p14:cNvPr>
                <p14:cNvContentPartPr/>
                <p14:nvPr/>
              </p14:nvContentPartPr>
              <p14:xfrm>
                <a:off x="3199796" y="5786085"/>
                <a:ext cx="852120" cy="90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864D69A-206E-3A98-7383-07847844F4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91156" y="5777445"/>
                  <a:ext cx="869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A75BBB-1A24-3648-9F60-A188A69B5556}"/>
                    </a:ext>
                  </a:extLst>
                </p14:cNvPr>
                <p14:cNvContentPartPr/>
                <p14:nvPr/>
              </p14:nvContentPartPr>
              <p14:xfrm>
                <a:off x="3357116" y="5980125"/>
                <a:ext cx="3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A75BBB-1A24-3648-9F60-A188A69B55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48476" y="597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E3DFBD-B3BD-359A-8203-3284D3D78812}"/>
                    </a:ext>
                  </a:extLst>
                </p14:cNvPr>
                <p14:cNvContentPartPr/>
                <p14:nvPr/>
              </p14:nvContentPartPr>
              <p14:xfrm>
                <a:off x="3326156" y="5944125"/>
                <a:ext cx="232560" cy="162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E3DFBD-B3BD-359A-8203-3284D3D788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17156" y="5935125"/>
                  <a:ext cx="25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13BA78-D423-43A2-9F5D-58A6CEF694B8}"/>
                    </a:ext>
                  </a:extLst>
                </p14:cNvPr>
                <p14:cNvContentPartPr/>
                <p14:nvPr/>
              </p14:nvContentPartPr>
              <p14:xfrm>
                <a:off x="3678596" y="5946645"/>
                <a:ext cx="208440" cy="176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13BA78-D423-43A2-9F5D-58A6CEF694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69956" y="5938005"/>
                  <a:ext cx="226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483B40-37F5-EB97-DB73-79709B66C60B}"/>
                    </a:ext>
                  </a:extLst>
                </p14:cNvPr>
                <p14:cNvContentPartPr/>
                <p14:nvPr/>
              </p14:nvContentPartPr>
              <p14:xfrm>
                <a:off x="3978476" y="6114765"/>
                <a:ext cx="62280" cy="77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483B40-37F5-EB97-DB73-79709B66C6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69836" y="6106125"/>
                  <a:ext cx="79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C80716-A87A-F6A8-FBCB-CE84ED8F4721}"/>
                    </a:ext>
                  </a:extLst>
                </p14:cNvPr>
                <p14:cNvContentPartPr/>
                <p14:nvPr/>
              </p14:nvContentPartPr>
              <p14:xfrm>
                <a:off x="3959396" y="5893365"/>
                <a:ext cx="91440" cy="64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C80716-A87A-F6A8-FBCB-CE84ED8F472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50756" y="5884365"/>
                  <a:ext cx="109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C89C92-3D08-1CA9-FC8A-2CD8562F9537}"/>
                    </a:ext>
                  </a:extLst>
                </p14:cNvPr>
                <p14:cNvContentPartPr/>
                <p14:nvPr/>
              </p14:nvContentPartPr>
              <p14:xfrm>
                <a:off x="4164596" y="5165085"/>
                <a:ext cx="293760" cy="1065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C89C92-3D08-1CA9-FC8A-2CD8562F95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55956" y="5156445"/>
                  <a:ext cx="311400" cy="10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5B7B86-53EA-7B47-BEA1-68E6159BA8EE}"/>
                    </a:ext>
                  </a:extLst>
                </p14:cNvPr>
                <p14:cNvContentPartPr/>
                <p14:nvPr/>
              </p14:nvContentPartPr>
              <p14:xfrm>
                <a:off x="4673996" y="5599245"/>
                <a:ext cx="256680" cy="33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5B7B86-53EA-7B47-BEA1-68E6159BA8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65356" y="5590245"/>
                  <a:ext cx="274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5A5F0C-062D-E4B3-B0E3-0BF98AA00DD5}"/>
                    </a:ext>
                  </a:extLst>
                </p14:cNvPr>
                <p14:cNvContentPartPr/>
                <p14:nvPr/>
              </p14:nvContentPartPr>
              <p14:xfrm>
                <a:off x="4736996" y="5723085"/>
                <a:ext cx="203760" cy="22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5A5F0C-062D-E4B3-B0E3-0BF98AA00D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8356" y="5714445"/>
                  <a:ext cx="221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992AEB-ADB0-1475-92AC-AF9BE44A7EB0}"/>
                    </a:ext>
                  </a:extLst>
                </p14:cNvPr>
                <p14:cNvContentPartPr/>
                <p14:nvPr/>
              </p14:nvContentPartPr>
              <p14:xfrm>
                <a:off x="5134436" y="5347245"/>
                <a:ext cx="168840" cy="201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992AEB-ADB0-1475-92AC-AF9BE44A7E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25436" y="5338605"/>
                  <a:ext cx="186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6FCA45-5128-C804-A1E7-F2E61FFFF05F}"/>
                    </a:ext>
                  </a:extLst>
                </p14:cNvPr>
                <p14:cNvContentPartPr/>
                <p14:nvPr/>
              </p14:nvContentPartPr>
              <p14:xfrm>
                <a:off x="5363396" y="5200005"/>
                <a:ext cx="161640" cy="357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6FCA45-5128-C804-A1E7-F2E61FFFF0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54396" y="5191365"/>
                  <a:ext cx="179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5E3B8E-E23C-DDF4-6654-80481B122B6D}"/>
                    </a:ext>
                  </a:extLst>
                </p14:cNvPr>
                <p14:cNvContentPartPr/>
                <p14:nvPr/>
              </p14:nvContentPartPr>
              <p14:xfrm>
                <a:off x="5571116" y="5534445"/>
                <a:ext cx="58320" cy="60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5E3B8E-E23C-DDF4-6654-80481B122B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62476" y="5525805"/>
                  <a:ext cx="75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01EA82-AD39-411D-986A-99A14E5C5487}"/>
                    </a:ext>
                  </a:extLst>
                </p14:cNvPr>
                <p14:cNvContentPartPr/>
                <p14:nvPr/>
              </p14:nvContentPartPr>
              <p14:xfrm>
                <a:off x="5094836" y="5700765"/>
                <a:ext cx="594000" cy="48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01EA82-AD39-411D-986A-99A14E5C54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85836" y="5691765"/>
                  <a:ext cx="611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703E2F-B572-97C1-1D90-3E13E187F475}"/>
                    </a:ext>
                  </a:extLst>
                </p14:cNvPr>
                <p14:cNvContentPartPr/>
                <p14:nvPr/>
              </p14:nvContentPartPr>
              <p14:xfrm>
                <a:off x="5192756" y="5850525"/>
                <a:ext cx="275040" cy="283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703E2F-B572-97C1-1D90-3E13E187F4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84116" y="5841885"/>
                  <a:ext cx="292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40D7B5B-F6CA-A7FE-134F-0982CB1E3269}"/>
                    </a:ext>
                  </a:extLst>
                </p14:cNvPr>
                <p14:cNvContentPartPr/>
                <p14:nvPr/>
              </p14:nvContentPartPr>
              <p14:xfrm>
                <a:off x="5972156" y="5517525"/>
                <a:ext cx="45360" cy="272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40D7B5B-F6CA-A7FE-134F-0982CB1E32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63156" y="5508525"/>
                  <a:ext cx="63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CB3004-38F1-9056-EFD0-4425E29103D9}"/>
                    </a:ext>
                  </a:extLst>
                </p14:cNvPr>
                <p14:cNvContentPartPr/>
                <p14:nvPr/>
              </p14:nvContentPartPr>
              <p14:xfrm>
                <a:off x="5845796" y="5662605"/>
                <a:ext cx="228240" cy="19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CB3004-38F1-9056-EFD0-4425E29103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36796" y="5653605"/>
                  <a:ext cx="24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5EB520E-7881-741E-51D6-58E495EC742F}"/>
                    </a:ext>
                  </a:extLst>
                </p14:cNvPr>
                <p14:cNvContentPartPr/>
                <p14:nvPr/>
              </p14:nvContentPartPr>
              <p14:xfrm>
                <a:off x="6186356" y="5525445"/>
                <a:ext cx="236520" cy="269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5EB520E-7881-741E-51D6-58E495EC74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77356" y="5516805"/>
                  <a:ext cx="254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7FB41A-4138-E384-5327-EB848A44CBDB}"/>
                    </a:ext>
                  </a:extLst>
                </p14:cNvPr>
                <p14:cNvContentPartPr/>
                <p14:nvPr/>
              </p14:nvContentPartPr>
              <p14:xfrm>
                <a:off x="6138836" y="5678805"/>
                <a:ext cx="314280" cy="36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7FB41A-4138-E384-5327-EB848A44CB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29836" y="5670165"/>
                  <a:ext cx="3319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1BFABEF-407C-3DF6-6C53-1B656B057FA0}"/>
              </a:ext>
            </a:extLst>
          </p:cNvPr>
          <p:cNvGrpSpPr/>
          <p:nvPr/>
        </p:nvGrpSpPr>
        <p:grpSpPr>
          <a:xfrm>
            <a:off x="539396" y="6285045"/>
            <a:ext cx="1013760" cy="358920"/>
            <a:chOff x="539396" y="6285045"/>
            <a:chExt cx="101376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E3CFAF-41E8-A4F5-F1DF-23BB534D199E}"/>
                    </a:ext>
                  </a:extLst>
                </p14:cNvPr>
                <p14:cNvContentPartPr/>
                <p14:nvPr/>
              </p14:nvContentPartPr>
              <p14:xfrm>
                <a:off x="539396" y="6285045"/>
                <a:ext cx="1013760" cy="358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E3CFAF-41E8-A4F5-F1DF-23BB534D19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0756" y="6276045"/>
                  <a:ext cx="1031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D371BA-64D1-5C5E-7D4E-04956158592B}"/>
                    </a:ext>
                  </a:extLst>
                </p14:cNvPr>
                <p14:cNvContentPartPr/>
                <p14:nvPr/>
              </p14:nvContentPartPr>
              <p14:xfrm>
                <a:off x="788876" y="6353085"/>
                <a:ext cx="46080" cy="11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D371BA-64D1-5C5E-7D4E-0495615859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0236" y="6344445"/>
                  <a:ext cx="63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761B899-7103-1D6E-6499-1CB1A425AB23}"/>
              </a:ext>
            </a:extLst>
          </p:cNvPr>
          <p:cNvGrpSpPr/>
          <p:nvPr/>
        </p:nvGrpSpPr>
        <p:grpSpPr>
          <a:xfrm>
            <a:off x="1698596" y="6350565"/>
            <a:ext cx="408600" cy="291960"/>
            <a:chOff x="1698596" y="6350565"/>
            <a:chExt cx="4086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CD12D9-5B15-3120-7E8D-B89CF1A1FA1B}"/>
                    </a:ext>
                  </a:extLst>
                </p14:cNvPr>
                <p14:cNvContentPartPr/>
                <p14:nvPr/>
              </p14:nvContentPartPr>
              <p14:xfrm>
                <a:off x="1698596" y="6500685"/>
                <a:ext cx="408600" cy="141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CD12D9-5B15-3120-7E8D-B89CF1A1FA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89956" y="6492045"/>
                  <a:ext cx="42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CF930C-1112-8E5D-8430-8560178AB470}"/>
                    </a:ext>
                  </a:extLst>
                </p14:cNvPr>
                <p14:cNvContentPartPr/>
                <p14:nvPr/>
              </p14:nvContentPartPr>
              <p14:xfrm>
                <a:off x="1702196" y="6350565"/>
                <a:ext cx="58680" cy="3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CF930C-1112-8E5D-8430-8560178AB4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93556" y="6341925"/>
                  <a:ext cx="763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0F84C0-03E8-DF02-D238-618194EAD986}"/>
              </a:ext>
            </a:extLst>
          </p:cNvPr>
          <p:cNvGrpSpPr/>
          <p:nvPr/>
        </p:nvGrpSpPr>
        <p:grpSpPr>
          <a:xfrm>
            <a:off x="2347316" y="6383685"/>
            <a:ext cx="370080" cy="360720"/>
            <a:chOff x="2347316" y="6383685"/>
            <a:chExt cx="37008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FCCE4D-4371-F18E-A54F-80D01ECA4748}"/>
                    </a:ext>
                  </a:extLst>
                </p14:cNvPr>
                <p14:cNvContentPartPr/>
                <p14:nvPr/>
              </p14:nvContentPartPr>
              <p14:xfrm>
                <a:off x="2347316" y="6383685"/>
                <a:ext cx="233280" cy="337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FCCE4D-4371-F18E-A54F-80D01ECA474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38676" y="6375045"/>
                  <a:ext cx="250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3A2EFBA-13C6-683C-DA06-D3FD86C2F563}"/>
                    </a:ext>
                  </a:extLst>
                </p14:cNvPr>
                <p14:cNvContentPartPr/>
                <p14:nvPr/>
              </p14:nvContentPartPr>
              <p14:xfrm>
                <a:off x="2623436" y="6656565"/>
                <a:ext cx="93960" cy="87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3A2EFBA-13C6-683C-DA06-D3FD86C2F5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14796" y="6647925"/>
                  <a:ext cx="1116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1ABAA51-7DE2-E148-26CB-D8088295A54F}"/>
              </a:ext>
            </a:extLst>
          </p:cNvPr>
          <p:cNvGrpSpPr/>
          <p:nvPr/>
        </p:nvGrpSpPr>
        <p:grpSpPr>
          <a:xfrm>
            <a:off x="7636100" y="3263882"/>
            <a:ext cx="1653790" cy="752485"/>
            <a:chOff x="4653836" y="3270405"/>
            <a:chExt cx="2556360" cy="11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E98322F-D5CB-9480-BA5B-E3F3C12BE897}"/>
                    </a:ext>
                  </a:extLst>
                </p14:cNvPr>
                <p14:cNvContentPartPr/>
                <p14:nvPr/>
              </p14:nvContentPartPr>
              <p14:xfrm>
                <a:off x="4743476" y="3270405"/>
                <a:ext cx="273960" cy="400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E98322F-D5CB-9480-BA5B-E3F3C12BE89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29584" y="3256486"/>
                  <a:ext cx="301189" cy="427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DA5712-4E75-D77C-136B-73B3946A5BAA}"/>
                    </a:ext>
                  </a:extLst>
                </p14:cNvPr>
                <p14:cNvContentPartPr/>
                <p14:nvPr/>
              </p14:nvContentPartPr>
              <p14:xfrm>
                <a:off x="5044796" y="3641565"/>
                <a:ext cx="146520" cy="132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DA5712-4E75-D77C-136B-73B3946A5B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30921" y="3627707"/>
                  <a:ext cx="173715" cy="15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83D2E4D-EA89-BC0E-FE05-8C7FE6FCC49A}"/>
                    </a:ext>
                  </a:extLst>
                </p14:cNvPr>
                <p14:cNvContentPartPr/>
                <p14:nvPr/>
              </p14:nvContentPartPr>
              <p14:xfrm>
                <a:off x="5233436" y="3707085"/>
                <a:ext cx="85320" cy="121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83D2E4D-EA89-BC0E-FE05-8C7FE6FCC4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19585" y="3693729"/>
                  <a:ext cx="112467" cy="14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0E7B81-112C-4C50-94C4-6EE853DF1827}"/>
                    </a:ext>
                  </a:extLst>
                </p14:cNvPr>
                <p14:cNvContentPartPr/>
                <p14:nvPr/>
              </p14:nvContentPartPr>
              <p14:xfrm>
                <a:off x="4653836" y="3885645"/>
                <a:ext cx="699840" cy="75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0E7B81-112C-4C50-94C4-6EE853DF18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39928" y="3871748"/>
                  <a:ext cx="727099" cy="102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D27B56-3FB0-7303-1F94-72A167EB4350}"/>
                    </a:ext>
                  </a:extLst>
                </p14:cNvPr>
                <p14:cNvContentPartPr/>
                <p14:nvPr/>
              </p14:nvContentPartPr>
              <p14:xfrm>
                <a:off x="4783076" y="3996165"/>
                <a:ext cx="300960" cy="404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D27B56-3FB0-7303-1F94-72A167EB43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69725" y="3982807"/>
                  <a:ext cx="328219" cy="431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460D55-28A7-A1E9-4D2A-503A500DC07A}"/>
                    </a:ext>
                  </a:extLst>
                </p14:cNvPr>
                <p14:cNvContentPartPr/>
                <p14:nvPr/>
              </p14:nvContentPartPr>
              <p14:xfrm>
                <a:off x="5193476" y="4228725"/>
                <a:ext cx="12960" cy="186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460D55-28A7-A1E9-4D2A-503A500DC0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79389" y="4214823"/>
                  <a:ext cx="40570" cy="214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91A6395-F273-063F-1426-4B70D9ECFC84}"/>
                    </a:ext>
                  </a:extLst>
                </p14:cNvPr>
                <p14:cNvContentPartPr/>
                <p14:nvPr/>
              </p14:nvContentPartPr>
              <p14:xfrm>
                <a:off x="5237036" y="4248165"/>
                <a:ext cx="123840" cy="185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91A6395-F273-063F-1426-4B70D9ECFC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23153" y="4234246"/>
                  <a:ext cx="151051" cy="212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F695376-B00F-DF90-1547-616D68566AE2}"/>
                    </a:ext>
                  </a:extLst>
                </p14:cNvPr>
                <p14:cNvContentPartPr/>
                <p14:nvPr/>
              </p14:nvContentPartPr>
              <p14:xfrm>
                <a:off x="5545916" y="3823005"/>
                <a:ext cx="156960" cy="19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F695376-B00F-DF90-1547-616D68566A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32605" y="3809119"/>
                  <a:ext cx="184137" cy="46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EE9F00F-16E6-F6F2-0237-AED855B3A1D6}"/>
                    </a:ext>
                  </a:extLst>
                </p14:cNvPr>
                <p14:cNvContentPartPr/>
                <p14:nvPr/>
              </p14:nvContentPartPr>
              <p14:xfrm>
                <a:off x="5521436" y="3907605"/>
                <a:ext cx="205560" cy="46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EE9F00F-16E6-F6F2-0237-AED855B3A1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07547" y="3894336"/>
                  <a:ext cx="232783" cy="73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87D0392-5B0E-A04D-1A45-A5F2BE184C86}"/>
                    </a:ext>
                  </a:extLst>
                </p14:cNvPr>
                <p14:cNvContentPartPr/>
                <p14:nvPr/>
              </p14:nvContentPartPr>
              <p14:xfrm>
                <a:off x="5856596" y="3409725"/>
                <a:ext cx="70200" cy="317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87D0392-5B0E-A04D-1A45-A5F2BE184C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2667" y="3395832"/>
                  <a:ext cx="97500" cy="345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319321-2024-3D59-B51C-523183ADB6A2}"/>
                    </a:ext>
                  </a:extLst>
                </p14:cNvPr>
                <p14:cNvContentPartPr/>
                <p14:nvPr/>
              </p14:nvContentPartPr>
              <p14:xfrm>
                <a:off x="6010316" y="3443205"/>
                <a:ext cx="177480" cy="302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319321-2024-3D59-B51C-523183ADB6A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96407" y="3429299"/>
                  <a:ext cx="204742" cy="329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20C88CF-5C0D-4A34-2DE3-382D55C1ACF8}"/>
                    </a:ext>
                  </a:extLst>
                </p14:cNvPr>
                <p14:cNvContentPartPr/>
                <p14:nvPr/>
              </p14:nvContentPartPr>
              <p14:xfrm>
                <a:off x="6220916" y="3464445"/>
                <a:ext cx="153360" cy="283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20C88CF-5C0D-4A34-2DE3-382D55C1AC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07025" y="3450557"/>
                  <a:ext cx="180587" cy="310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21194C-DD86-BC02-9E2A-25BD9F20BEF3}"/>
                    </a:ext>
                  </a:extLst>
                </p14:cNvPr>
                <p14:cNvContentPartPr/>
                <p14:nvPr/>
              </p14:nvContentPartPr>
              <p14:xfrm>
                <a:off x="5856596" y="3799245"/>
                <a:ext cx="471960" cy="55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21194C-DD86-BC02-9E2A-25BD9F20BEF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42682" y="3785433"/>
                  <a:ext cx="499231" cy="82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563805-2225-8FD7-A48D-FC476B8C283B}"/>
                    </a:ext>
                  </a:extLst>
                </p14:cNvPr>
                <p14:cNvContentPartPr/>
                <p14:nvPr/>
              </p14:nvContentPartPr>
              <p14:xfrm>
                <a:off x="5859836" y="4019565"/>
                <a:ext cx="209880" cy="277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563805-2225-8FD7-A48D-FC476B8C28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5918" y="4006215"/>
                  <a:ext cx="237159" cy="304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7127EF-5B5E-AD0B-6014-511D3CD04621}"/>
                    </a:ext>
                  </a:extLst>
                </p14:cNvPr>
                <p14:cNvContentPartPr/>
                <p14:nvPr/>
              </p14:nvContentPartPr>
              <p14:xfrm>
                <a:off x="6121916" y="3942885"/>
                <a:ext cx="168480" cy="424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7127EF-5B5E-AD0B-6014-511D3CD046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08015" y="3928984"/>
                  <a:ext cx="195726" cy="452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DB7608F-09D5-E2B6-5057-3CF44676B358}"/>
                    </a:ext>
                  </a:extLst>
                </p14:cNvPr>
                <p14:cNvContentPartPr/>
                <p14:nvPr/>
              </p14:nvContentPartPr>
              <p14:xfrm>
                <a:off x="6500996" y="3733005"/>
                <a:ext cx="208440" cy="28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DB7608F-09D5-E2B6-5057-3CF44676B3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87100" y="3719791"/>
                  <a:ext cx="235676" cy="55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F159B8A-BC7E-3B22-210E-9C81215F6745}"/>
                    </a:ext>
                  </a:extLst>
                </p14:cNvPr>
                <p14:cNvContentPartPr/>
                <p14:nvPr/>
              </p14:nvContentPartPr>
              <p14:xfrm>
                <a:off x="6523316" y="3860805"/>
                <a:ext cx="176400" cy="24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F159B8A-BC7E-3B22-210E-9C81215F674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09961" y="3847005"/>
                  <a:ext cx="203667" cy="51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2D67F1-3209-7001-D143-04C6A2A41305}"/>
                    </a:ext>
                  </a:extLst>
                </p14:cNvPr>
                <p14:cNvContentPartPr/>
                <p14:nvPr/>
              </p14:nvContentPartPr>
              <p14:xfrm>
                <a:off x="6800516" y="3597285"/>
                <a:ext cx="133200" cy="360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2D67F1-3209-7001-D143-04C6A2A4130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86641" y="3583938"/>
                  <a:ext cx="160395" cy="387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05886D7-8AF3-4A33-4B76-A83700942037}"/>
                    </a:ext>
                  </a:extLst>
                </p14:cNvPr>
                <p14:cNvContentPartPr/>
                <p14:nvPr/>
              </p14:nvContentPartPr>
              <p14:xfrm>
                <a:off x="6960716" y="3930285"/>
                <a:ext cx="37440" cy="75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05886D7-8AF3-4A33-4B76-A837009420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46951" y="3917007"/>
                  <a:ext cx="64419" cy="102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BD7284-6880-0549-72E8-7E2F3F5A3673}"/>
                    </a:ext>
                  </a:extLst>
                </p14:cNvPr>
                <p14:cNvContentPartPr/>
                <p14:nvPr/>
              </p14:nvContentPartPr>
              <p14:xfrm>
                <a:off x="7108676" y="3612765"/>
                <a:ext cx="67320" cy="385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BD7284-6880-0549-72E8-7E2F3F5A36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94767" y="3598863"/>
                  <a:ext cx="94582" cy="413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28E8A2-1E27-FB08-9835-21EA830A7092}"/>
                    </a:ext>
                  </a:extLst>
                </p14:cNvPr>
                <p14:cNvContentPartPr/>
                <p14:nvPr/>
              </p14:nvContentPartPr>
              <p14:xfrm>
                <a:off x="7055036" y="3622845"/>
                <a:ext cx="155160" cy="196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28E8A2-1E27-FB08-9835-21EA830A709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41689" y="3608950"/>
                  <a:ext cx="182410" cy="2234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C252DCF-37E9-FE45-06CB-42225572444C}"/>
                  </a:ext>
                </a:extLst>
              </p14:cNvPr>
              <p14:cNvContentPartPr/>
              <p14:nvPr/>
            </p14:nvContentPartPr>
            <p14:xfrm>
              <a:off x="10533356" y="5228085"/>
              <a:ext cx="991800" cy="687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C252DCF-37E9-FE45-06CB-42225572444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24716" y="5219085"/>
                <a:ext cx="1009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0634587-F2BD-7BE3-97BF-E8DFBB35C8E1}"/>
                  </a:ext>
                </a:extLst>
              </p14:cNvPr>
              <p14:cNvContentPartPr/>
              <p14:nvPr/>
            </p14:nvContentPartPr>
            <p14:xfrm>
              <a:off x="11610116" y="5412045"/>
              <a:ext cx="61560" cy="385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0634587-F2BD-7BE3-97BF-E8DFBB35C8E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601476" y="5403045"/>
                <a:ext cx="79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6E83562-5306-29A5-8881-A8D47074DD66}"/>
                  </a:ext>
                </a:extLst>
              </p14:cNvPr>
              <p14:cNvContentPartPr/>
              <p14:nvPr/>
            </p14:nvContentPartPr>
            <p14:xfrm>
              <a:off x="11870396" y="5121885"/>
              <a:ext cx="14040" cy="3553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6E83562-5306-29A5-8881-A8D47074DD6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861396" y="5112885"/>
                <a:ext cx="3168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436E781-BA76-FAC3-B145-CF50C70C90CA}"/>
              </a:ext>
            </a:extLst>
          </p:cNvPr>
          <p:cNvGrpSpPr/>
          <p:nvPr/>
        </p:nvGrpSpPr>
        <p:grpSpPr>
          <a:xfrm>
            <a:off x="10534076" y="3174645"/>
            <a:ext cx="1489320" cy="389880"/>
            <a:chOff x="10534076" y="3174645"/>
            <a:chExt cx="14893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F958EA9-7177-6B4B-E118-5BE87227F2B9}"/>
                    </a:ext>
                  </a:extLst>
                </p14:cNvPr>
                <p14:cNvContentPartPr/>
                <p14:nvPr/>
              </p14:nvContentPartPr>
              <p14:xfrm>
                <a:off x="10534076" y="3338085"/>
                <a:ext cx="867960" cy="47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F958EA9-7177-6B4B-E118-5BE87227F2B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25076" y="3329445"/>
                  <a:ext cx="885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84AFDA-3398-1E47-820F-A4DD65C95668}"/>
                    </a:ext>
                  </a:extLst>
                </p14:cNvPr>
                <p14:cNvContentPartPr/>
                <p14:nvPr/>
              </p14:nvContentPartPr>
              <p14:xfrm>
                <a:off x="11490956" y="3222165"/>
                <a:ext cx="191160" cy="287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84AFDA-3398-1E47-820F-A4DD65C956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81956" y="3213525"/>
                  <a:ext cx="208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2E5730-70E7-51EC-1EE6-3756AA7CCC1A}"/>
                    </a:ext>
                  </a:extLst>
                </p14:cNvPr>
                <p14:cNvContentPartPr/>
                <p14:nvPr/>
              </p14:nvContentPartPr>
              <p14:xfrm>
                <a:off x="11742236" y="3428445"/>
                <a:ext cx="50760" cy="38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2E5730-70E7-51EC-1EE6-3756AA7CCC1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33236" y="3419445"/>
                  <a:ext cx="68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06BDB83-B10B-FC95-AECB-4DED68574A8D}"/>
                    </a:ext>
                  </a:extLst>
                </p14:cNvPr>
                <p14:cNvContentPartPr/>
                <p14:nvPr/>
              </p14:nvContentPartPr>
              <p14:xfrm>
                <a:off x="11882276" y="3174645"/>
                <a:ext cx="45000" cy="389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06BDB83-B10B-FC95-AECB-4DED68574A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873276" y="3165645"/>
                  <a:ext cx="626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A75150-DA87-47B0-222A-3CBBC9C7014D}"/>
                    </a:ext>
                  </a:extLst>
                </p14:cNvPr>
                <p14:cNvContentPartPr/>
                <p14:nvPr/>
              </p14:nvContentPartPr>
              <p14:xfrm>
                <a:off x="11768156" y="3212085"/>
                <a:ext cx="255240" cy="174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A75150-DA87-47B0-222A-3CBBC9C701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759516" y="3203445"/>
                  <a:ext cx="27288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546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BD6F8D-EE66-4119-CB06-05304ABBECD5}"/>
                  </a:ext>
                </a:extLst>
              </p14:cNvPr>
              <p14:cNvContentPartPr/>
              <p14:nvPr/>
            </p14:nvContentPartPr>
            <p14:xfrm>
              <a:off x="418796" y="211125"/>
              <a:ext cx="677160" cy="34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BD6F8D-EE66-4119-CB06-05304ABBEC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156" y="202485"/>
                <a:ext cx="69480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8F9079C-4A13-E75C-5A2A-C67BA9E54339}"/>
              </a:ext>
            </a:extLst>
          </p:cNvPr>
          <p:cNvGrpSpPr/>
          <p:nvPr/>
        </p:nvGrpSpPr>
        <p:grpSpPr>
          <a:xfrm>
            <a:off x="1842956" y="392925"/>
            <a:ext cx="1474200" cy="184320"/>
            <a:chOff x="1842956" y="392925"/>
            <a:chExt cx="147420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8D2833-5258-7AC8-6A8E-6FDA011E4456}"/>
                    </a:ext>
                  </a:extLst>
                </p14:cNvPr>
                <p14:cNvContentPartPr/>
                <p14:nvPr/>
              </p14:nvContentPartPr>
              <p14:xfrm>
                <a:off x="1842956" y="392925"/>
                <a:ext cx="639360" cy="173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8D2833-5258-7AC8-6A8E-6FDA011E44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3956" y="384285"/>
                  <a:ext cx="65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C821C5-CD16-B285-E004-00295FE0F76C}"/>
                    </a:ext>
                  </a:extLst>
                </p14:cNvPr>
                <p14:cNvContentPartPr/>
                <p14:nvPr/>
              </p14:nvContentPartPr>
              <p14:xfrm>
                <a:off x="2807036" y="419565"/>
                <a:ext cx="510120" cy="15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C821C5-CD16-B285-E004-00295FE0F7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8036" y="410925"/>
                  <a:ext cx="52776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E0353B-B366-3A78-A2DD-37797820B1A2}"/>
                  </a:ext>
                </a:extLst>
              </p14:cNvPr>
              <p14:cNvContentPartPr/>
              <p14:nvPr/>
            </p14:nvContentPartPr>
            <p14:xfrm>
              <a:off x="3554756" y="390045"/>
              <a:ext cx="693000" cy="17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E0353B-B366-3A78-A2DD-37797820B1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756" y="381405"/>
                <a:ext cx="710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DB6E95-20C0-8F40-AD7C-DAC72F6A7437}"/>
                  </a:ext>
                </a:extLst>
              </p14:cNvPr>
              <p14:cNvContentPartPr/>
              <p14:nvPr/>
            </p14:nvContentPartPr>
            <p14:xfrm>
              <a:off x="3705596" y="249285"/>
              <a:ext cx="31680" cy="2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DB6E95-20C0-8F40-AD7C-DAC72F6A74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6596" y="240645"/>
                <a:ext cx="493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05B0EE3-C0FF-8702-5EBD-19675965F518}"/>
              </a:ext>
            </a:extLst>
          </p:cNvPr>
          <p:cNvGrpSpPr/>
          <p:nvPr/>
        </p:nvGrpSpPr>
        <p:grpSpPr>
          <a:xfrm>
            <a:off x="4461236" y="168285"/>
            <a:ext cx="2896560" cy="413640"/>
            <a:chOff x="4461236" y="168285"/>
            <a:chExt cx="289656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446ADC-F3CE-A0A3-1338-B0D5C7813182}"/>
                    </a:ext>
                  </a:extLst>
                </p14:cNvPr>
                <p14:cNvContentPartPr/>
                <p14:nvPr/>
              </p14:nvContentPartPr>
              <p14:xfrm>
                <a:off x="4461236" y="168285"/>
                <a:ext cx="1530000" cy="41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446ADC-F3CE-A0A3-1338-B0D5C78131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2236" y="159645"/>
                  <a:ext cx="15476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21E828-FDFB-8703-0420-D6123BB1902F}"/>
                    </a:ext>
                  </a:extLst>
                </p14:cNvPr>
                <p14:cNvContentPartPr/>
                <p14:nvPr/>
              </p14:nvContentPartPr>
              <p14:xfrm>
                <a:off x="5820956" y="384285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21E828-FDFB-8703-0420-D6123BB190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2316" y="37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8F7993-7F56-2105-A44D-71255A5E88C4}"/>
                    </a:ext>
                  </a:extLst>
                </p14:cNvPr>
                <p14:cNvContentPartPr/>
                <p14:nvPr/>
              </p14:nvContentPartPr>
              <p14:xfrm>
                <a:off x="5402996" y="307605"/>
                <a:ext cx="456480" cy="57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8F7993-7F56-2105-A44D-71255A5E88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94356" y="298965"/>
                  <a:ext cx="474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93A396-252B-967D-BEDB-122AA855904A}"/>
                    </a:ext>
                  </a:extLst>
                </p14:cNvPr>
                <p14:cNvContentPartPr/>
                <p14:nvPr/>
              </p14:nvContentPartPr>
              <p14:xfrm>
                <a:off x="6236396" y="354765"/>
                <a:ext cx="1121400" cy="176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93A396-252B-967D-BEDB-122AA85590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7396" y="345765"/>
                  <a:ext cx="11390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74EE98-B606-C885-3AAE-9336795CD285}"/>
              </a:ext>
            </a:extLst>
          </p:cNvPr>
          <p:cNvGrpSpPr/>
          <p:nvPr/>
        </p:nvGrpSpPr>
        <p:grpSpPr>
          <a:xfrm>
            <a:off x="7681436" y="184485"/>
            <a:ext cx="2243160" cy="402480"/>
            <a:chOff x="7681436" y="184485"/>
            <a:chExt cx="224316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E31E0F-8DC5-608C-C403-824F0C635D40}"/>
                    </a:ext>
                  </a:extLst>
                </p14:cNvPr>
                <p14:cNvContentPartPr/>
                <p14:nvPr/>
              </p14:nvContentPartPr>
              <p14:xfrm>
                <a:off x="7681436" y="184485"/>
                <a:ext cx="852840" cy="343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E31E0F-8DC5-608C-C403-824F0C635D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2796" y="175485"/>
                  <a:ext cx="870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FF9901-30EA-8DF5-CCF5-A81FB23EE859}"/>
                    </a:ext>
                  </a:extLst>
                </p14:cNvPr>
                <p14:cNvContentPartPr/>
                <p14:nvPr/>
              </p14:nvContentPartPr>
              <p14:xfrm>
                <a:off x="8143316" y="340005"/>
                <a:ext cx="315720" cy="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FF9901-30EA-8DF5-CCF5-A81FB23EE8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34676" y="331365"/>
                  <a:ext cx="33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7B3FC8-4823-9AE8-3CC2-0E31EF15251F}"/>
                    </a:ext>
                  </a:extLst>
                </p14:cNvPr>
                <p14:cNvContentPartPr/>
                <p14:nvPr/>
              </p14:nvContentPartPr>
              <p14:xfrm>
                <a:off x="8021636" y="263685"/>
                <a:ext cx="65520" cy="9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7B3FC8-4823-9AE8-3CC2-0E31EF1525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2636" y="255045"/>
                  <a:ext cx="83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AD5027-B50C-D851-4BC7-F2EFBAF95FDF}"/>
                    </a:ext>
                  </a:extLst>
                </p14:cNvPr>
                <p14:cNvContentPartPr/>
                <p14:nvPr/>
              </p14:nvContentPartPr>
              <p14:xfrm>
                <a:off x="8904716" y="264045"/>
                <a:ext cx="245520" cy="32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AD5027-B50C-D851-4BC7-F2EFBAF95F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96076" y="255405"/>
                  <a:ext cx="263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604CE9-8198-1BE2-C59A-B48C2653DC2A}"/>
                    </a:ext>
                  </a:extLst>
                </p14:cNvPr>
                <p14:cNvContentPartPr/>
                <p14:nvPr/>
              </p14:nvContentPartPr>
              <p14:xfrm>
                <a:off x="9269396" y="404085"/>
                <a:ext cx="193320" cy="19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604CE9-8198-1BE2-C59A-B48C2653DC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60396" y="395445"/>
                  <a:ext cx="21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DC3E34-9D3F-A580-0737-A183968F1F57}"/>
                    </a:ext>
                  </a:extLst>
                </p14:cNvPr>
                <p14:cNvContentPartPr/>
                <p14:nvPr/>
              </p14:nvContentPartPr>
              <p14:xfrm>
                <a:off x="9261476" y="487965"/>
                <a:ext cx="249480" cy="5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DC3E34-9D3F-A580-0737-A183968F1F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2476" y="479325"/>
                  <a:ext cx="26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9D0495-A800-05E9-1433-AA61F1B05C95}"/>
                    </a:ext>
                  </a:extLst>
                </p14:cNvPr>
                <p14:cNvContentPartPr/>
                <p14:nvPr/>
              </p14:nvContentPartPr>
              <p14:xfrm>
                <a:off x="9654596" y="307245"/>
                <a:ext cx="270000" cy="236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9D0495-A800-05E9-1433-AA61F1B05C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45596" y="298605"/>
                  <a:ext cx="2876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4B1E74-820B-E107-278A-38FDA2FBEE13}"/>
                  </a:ext>
                </a:extLst>
              </p14:cNvPr>
              <p14:cNvContentPartPr/>
              <p14:nvPr/>
            </p14:nvContentPartPr>
            <p14:xfrm>
              <a:off x="556676" y="1011765"/>
              <a:ext cx="193320" cy="353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4B1E74-820B-E107-278A-38FDA2FBEE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036" y="1003125"/>
                <a:ext cx="21096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F5F78A2-08C6-FA38-9827-1CC6ECCBF0F7}"/>
              </a:ext>
            </a:extLst>
          </p:cNvPr>
          <p:cNvGrpSpPr/>
          <p:nvPr/>
        </p:nvGrpSpPr>
        <p:grpSpPr>
          <a:xfrm>
            <a:off x="1283156" y="307245"/>
            <a:ext cx="412920" cy="279360"/>
            <a:chOff x="1283156" y="307245"/>
            <a:chExt cx="41292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AF2EC6-2E67-CB99-DAF8-007E73A175A3}"/>
                    </a:ext>
                  </a:extLst>
                </p14:cNvPr>
                <p14:cNvContentPartPr/>
                <p14:nvPr/>
              </p14:nvContentPartPr>
              <p14:xfrm>
                <a:off x="1365596" y="307245"/>
                <a:ext cx="17640" cy="23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AF2EC6-2E67-CB99-DAF8-007E73A175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6956" y="298605"/>
                  <a:ext cx="3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EA850C-F84C-FAF4-E9DE-43EFED993420}"/>
                    </a:ext>
                  </a:extLst>
                </p14:cNvPr>
                <p14:cNvContentPartPr/>
                <p14:nvPr/>
              </p14:nvContentPartPr>
              <p14:xfrm>
                <a:off x="1283156" y="316965"/>
                <a:ext cx="190080" cy="14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EA850C-F84C-FAF4-E9DE-43EFED9934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74156" y="307965"/>
                  <a:ext cx="207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6D0FDE-08D8-4A68-9584-1248824000AB}"/>
                    </a:ext>
                  </a:extLst>
                </p14:cNvPr>
                <p14:cNvContentPartPr/>
                <p14:nvPr/>
              </p14:nvContentPartPr>
              <p14:xfrm>
                <a:off x="1496276" y="561765"/>
                <a:ext cx="10080" cy="18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6D0FDE-08D8-4A68-9584-1248824000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87636" y="553125"/>
                  <a:ext cx="2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EEB687-4B13-A32C-1F2E-8B3CF48BC66B}"/>
                    </a:ext>
                  </a:extLst>
                </p14:cNvPr>
                <p14:cNvContentPartPr/>
                <p14:nvPr/>
              </p14:nvContentPartPr>
              <p14:xfrm>
                <a:off x="1571516" y="337845"/>
                <a:ext cx="124560" cy="248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EEB687-4B13-A32C-1F2E-8B3CF48BC6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62876" y="328845"/>
                  <a:ext cx="14220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DFE101-1C95-2542-022F-53E04215C1E6}"/>
              </a:ext>
            </a:extLst>
          </p:cNvPr>
          <p:cNvGrpSpPr/>
          <p:nvPr/>
        </p:nvGrpSpPr>
        <p:grpSpPr>
          <a:xfrm>
            <a:off x="801476" y="1192125"/>
            <a:ext cx="1341720" cy="195840"/>
            <a:chOff x="801476" y="1192125"/>
            <a:chExt cx="13417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CA8FE9-4453-DF64-D32E-6EDF22C878F9}"/>
                    </a:ext>
                  </a:extLst>
                </p14:cNvPr>
                <p14:cNvContentPartPr/>
                <p14:nvPr/>
              </p14:nvContentPartPr>
              <p14:xfrm>
                <a:off x="801476" y="1254765"/>
                <a:ext cx="522720" cy="133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CA8FE9-4453-DF64-D32E-6EDF22C878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2836" y="1246125"/>
                  <a:ext cx="54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106E6B-D6FF-6A01-5FCE-B888FAAD92D3}"/>
                    </a:ext>
                  </a:extLst>
                </p14:cNvPr>
                <p14:cNvContentPartPr/>
                <p14:nvPr/>
              </p14:nvContentPartPr>
              <p14:xfrm>
                <a:off x="1662596" y="1192125"/>
                <a:ext cx="480600" cy="162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106E6B-D6FF-6A01-5FCE-B888FAAD92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53956" y="1183485"/>
                  <a:ext cx="4982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33EABE-E831-E3A1-FC66-563F28AAD570}"/>
              </a:ext>
            </a:extLst>
          </p:cNvPr>
          <p:cNvGrpSpPr/>
          <p:nvPr/>
        </p:nvGrpSpPr>
        <p:grpSpPr>
          <a:xfrm>
            <a:off x="2449916" y="1043085"/>
            <a:ext cx="1422000" cy="334440"/>
            <a:chOff x="2449916" y="1043085"/>
            <a:chExt cx="142200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B864FE-38A6-733D-68CC-392E88069E36}"/>
                    </a:ext>
                  </a:extLst>
                </p14:cNvPr>
                <p14:cNvContentPartPr/>
                <p14:nvPr/>
              </p14:nvContentPartPr>
              <p14:xfrm>
                <a:off x="2449916" y="1094565"/>
                <a:ext cx="1422000" cy="28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B864FE-38A6-733D-68CC-392E88069E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40916" y="1085565"/>
                  <a:ext cx="1439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C2658C-DB2B-D94D-30C3-5F75B0F46058}"/>
                    </a:ext>
                  </a:extLst>
                </p14:cNvPr>
                <p14:cNvContentPartPr/>
                <p14:nvPr/>
              </p14:nvContentPartPr>
              <p14:xfrm>
                <a:off x="3366116" y="1043085"/>
                <a:ext cx="46800" cy="48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C2658C-DB2B-D94D-30C3-5F75B0F460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7116" y="1034085"/>
                  <a:ext cx="644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A26151-59FB-0D24-CBB5-4A5E00294F8F}"/>
              </a:ext>
            </a:extLst>
          </p:cNvPr>
          <p:cNvGrpSpPr/>
          <p:nvPr/>
        </p:nvGrpSpPr>
        <p:grpSpPr>
          <a:xfrm>
            <a:off x="4323716" y="1063245"/>
            <a:ext cx="477360" cy="397080"/>
            <a:chOff x="4323716" y="1063245"/>
            <a:chExt cx="47736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394EBE-300E-4663-52ED-BC56D75401B4}"/>
                    </a:ext>
                  </a:extLst>
                </p14:cNvPr>
                <p14:cNvContentPartPr/>
                <p14:nvPr/>
              </p14:nvContentPartPr>
              <p14:xfrm>
                <a:off x="4323716" y="1063245"/>
                <a:ext cx="251280" cy="312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394EBE-300E-4663-52ED-BC56D75401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4716" y="1054245"/>
                  <a:ext cx="268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4F98D0-8C7A-87E3-F026-47D3BBE6EEB1}"/>
                    </a:ext>
                  </a:extLst>
                </p14:cNvPr>
                <p14:cNvContentPartPr/>
                <p14:nvPr/>
              </p14:nvContentPartPr>
              <p14:xfrm>
                <a:off x="4373396" y="1353405"/>
                <a:ext cx="101520" cy="61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4F98D0-8C7A-87E3-F026-47D3BBE6EE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64756" y="1344765"/>
                  <a:ext cx="11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633A9E-F47B-0CD3-3D69-2739C5411BCF}"/>
                    </a:ext>
                  </a:extLst>
                </p14:cNvPr>
                <p14:cNvContentPartPr/>
                <p14:nvPr/>
              </p14:nvContentPartPr>
              <p14:xfrm>
                <a:off x="4654196" y="1332885"/>
                <a:ext cx="146880" cy="127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633A9E-F47B-0CD3-3D69-2739C5411B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5196" y="1323885"/>
                  <a:ext cx="164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053470-EEFB-C9B6-637A-1F68B15556C9}"/>
              </a:ext>
            </a:extLst>
          </p:cNvPr>
          <p:cNvGrpSpPr/>
          <p:nvPr/>
        </p:nvGrpSpPr>
        <p:grpSpPr>
          <a:xfrm>
            <a:off x="5050556" y="1083045"/>
            <a:ext cx="563040" cy="285120"/>
            <a:chOff x="5050556" y="1083045"/>
            <a:chExt cx="5630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F07E22-F967-EC27-3277-BF9A1E82446F}"/>
                    </a:ext>
                  </a:extLst>
                </p14:cNvPr>
                <p14:cNvContentPartPr/>
                <p14:nvPr/>
              </p14:nvContentPartPr>
              <p14:xfrm>
                <a:off x="5050556" y="1083045"/>
                <a:ext cx="196920" cy="28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F07E22-F967-EC27-3277-BF9A1E8244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41916" y="1074045"/>
                  <a:ext cx="214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9A1CA9-5C83-6F76-5350-0211ADA1E1BF}"/>
                    </a:ext>
                  </a:extLst>
                </p14:cNvPr>
                <p14:cNvContentPartPr/>
                <p14:nvPr/>
              </p14:nvContentPartPr>
              <p14:xfrm>
                <a:off x="5436476" y="1092405"/>
                <a:ext cx="17712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9A1CA9-5C83-6F76-5350-0211ADA1E1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7476" y="1083405"/>
                  <a:ext cx="1947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81CA0D-12C1-C2F2-7EBE-F55D1AC58BB4}"/>
                  </a:ext>
                </a:extLst>
              </p14:cNvPr>
              <p14:cNvContentPartPr/>
              <p14:nvPr/>
            </p14:nvContentPartPr>
            <p14:xfrm>
              <a:off x="6162956" y="1043085"/>
              <a:ext cx="696240" cy="260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81CA0D-12C1-C2F2-7EBE-F55D1AC58B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3956" y="1034445"/>
                <a:ext cx="71388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F5FF-7901-0CF2-BE58-FF8F9342322B}"/>
              </a:ext>
            </a:extLst>
          </p:cNvPr>
          <p:cNvGrpSpPr/>
          <p:nvPr/>
        </p:nvGrpSpPr>
        <p:grpSpPr>
          <a:xfrm>
            <a:off x="7309196" y="906645"/>
            <a:ext cx="1763280" cy="528480"/>
            <a:chOff x="7309196" y="906645"/>
            <a:chExt cx="176328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625C90-A686-2210-B1BE-4D8116D92157}"/>
                    </a:ext>
                  </a:extLst>
                </p14:cNvPr>
                <p14:cNvContentPartPr/>
                <p14:nvPr/>
              </p14:nvContentPartPr>
              <p14:xfrm>
                <a:off x="7433756" y="999885"/>
                <a:ext cx="181080" cy="334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625C90-A686-2210-B1BE-4D8116D921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25116" y="990885"/>
                  <a:ext cx="1987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571437-2852-22FD-69C8-8BF056D100FA}"/>
                    </a:ext>
                  </a:extLst>
                </p14:cNvPr>
                <p14:cNvContentPartPr/>
                <p14:nvPr/>
              </p14:nvContentPartPr>
              <p14:xfrm>
                <a:off x="7309196" y="906645"/>
                <a:ext cx="318960" cy="12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571437-2852-22FD-69C8-8BF056D100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00196" y="898005"/>
                  <a:ext cx="336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4298A5-9E39-C11C-C596-01EE63A6D484}"/>
                    </a:ext>
                  </a:extLst>
                </p14:cNvPr>
                <p14:cNvContentPartPr/>
                <p14:nvPr/>
              </p14:nvContentPartPr>
              <p14:xfrm>
                <a:off x="7945316" y="1025445"/>
                <a:ext cx="330480" cy="307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4298A5-9E39-C11C-C596-01EE63A6D4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36676" y="1016805"/>
                  <a:ext cx="348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2EB479-4518-CF88-BFB3-E1C1BCBE2596}"/>
                    </a:ext>
                  </a:extLst>
                </p14:cNvPr>
                <p14:cNvContentPartPr/>
                <p14:nvPr/>
              </p14:nvContentPartPr>
              <p14:xfrm>
                <a:off x="8569196" y="1030125"/>
                <a:ext cx="36720" cy="271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2EB479-4518-CF88-BFB3-E1C1BCBE25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60196" y="1021125"/>
                  <a:ext cx="54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9D5ECF-7110-06F0-DCA2-FD2954762674}"/>
                    </a:ext>
                  </a:extLst>
                </p14:cNvPr>
                <p14:cNvContentPartPr/>
                <p14:nvPr/>
              </p14:nvContentPartPr>
              <p14:xfrm>
                <a:off x="8531396" y="1071525"/>
                <a:ext cx="299520" cy="32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9D5ECF-7110-06F0-DCA2-FD29547626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22756" y="1062525"/>
                  <a:ext cx="317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4867AE-A598-2F89-6812-00C7866385CD}"/>
                    </a:ext>
                  </a:extLst>
                </p14:cNvPr>
                <p14:cNvContentPartPr/>
                <p14:nvPr/>
              </p14:nvContentPartPr>
              <p14:xfrm>
                <a:off x="8965916" y="1357005"/>
                <a:ext cx="106560" cy="78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4867AE-A598-2F89-6812-00C7866385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57276" y="1348365"/>
                  <a:ext cx="124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37F570-5637-49BC-1D68-BA99289A5166}"/>
                    </a:ext>
                  </a:extLst>
                </p14:cNvPr>
                <p14:cNvContentPartPr/>
                <p14:nvPr/>
              </p14:nvContentPartPr>
              <p14:xfrm>
                <a:off x="8402516" y="927525"/>
                <a:ext cx="422640" cy="18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37F570-5637-49BC-1D68-BA99289A516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3516" y="918885"/>
                  <a:ext cx="44028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DE1144-8A0F-8887-B5A8-B8A3B04498A7}"/>
                  </a:ext>
                </a:extLst>
              </p14:cNvPr>
              <p14:cNvContentPartPr/>
              <p14:nvPr/>
            </p14:nvContentPartPr>
            <p14:xfrm>
              <a:off x="9390356" y="888645"/>
              <a:ext cx="173880" cy="468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DE1144-8A0F-8887-B5A8-B8A3B04498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81716" y="879645"/>
                <a:ext cx="19152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0FA4C07-9E76-1FE1-3BF6-10D75A59E12F}"/>
              </a:ext>
            </a:extLst>
          </p:cNvPr>
          <p:cNvGrpSpPr/>
          <p:nvPr/>
        </p:nvGrpSpPr>
        <p:grpSpPr>
          <a:xfrm>
            <a:off x="9595556" y="845805"/>
            <a:ext cx="1486800" cy="491760"/>
            <a:chOff x="9595556" y="845805"/>
            <a:chExt cx="148680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E012A6-AE23-E9E2-C9D0-88A148E9C81E}"/>
                    </a:ext>
                  </a:extLst>
                </p14:cNvPr>
                <p14:cNvContentPartPr/>
                <p14:nvPr/>
              </p14:nvContentPartPr>
              <p14:xfrm>
                <a:off x="9595556" y="872085"/>
                <a:ext cx="1269360" cy="374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E012A6-AE23-E9E2-C9D0-88A148E9C8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86916" y="863085"/>
                  <a:ext cx="1287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3DA936-6E81-BB88-BC4F-D28A99A596DD}"/>
                    </a:ext>
                  </a:extLst>
                </p14:cNvPr>
                <p14:cNvContentPartPr/>
                <p14:nvPr/>
              </p14:nvContentPartPr>
              <p14:xfrm>
                <a:off x="10580516" y="1022925"/>
                <a:ext cx="24048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3DA936-6E81-BB88-BC4F-D28A99A596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71516" y="1014285"/>
                  <a:ext cx="25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4300ED-B618-0189-D23C-20CBC9B52A71}"/>
                    </a:ext>
                  </a:extLst>
                </p14:cNvPr>
                <p14:cNvContentPartPr/>
                <p14:nvPr/>
              </p14:nvContentPartPr>
              <p14:xfrm>
                <a:off x="10919276" y="845805"/>
                <a:ext cx="163080" cy="491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4300ED-B618-0189-D23C-20CBC9B52A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10276" y="836805"/>
                  <a:ext cx="180720" cy="50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F0A312E-E2AD-0800-4D2B-68659CAFBBD2}"/>
              </a:ext>
            </a:extLst>
          </p:cNvPr>
          <p:cNvGrpSpPr/>
          <p:nvPr/>
        </p:nvGrpSpPr>
        <p:grpSpPr>
          <a:xfrm>
            <a:off x="625076" y="1790085"/>
            <a:ext cx="4407120" cy="1025280"/>
            <a:chOff x="625076" y="1790085"/>
            <a:chExt cx="4407120" cy="10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7A07E3-850F-CCFF-E596-193EA2AD09B2}"/>
                    </a:ext>
                  </a:extLst>
                </p14:cNvPr>
                <p14:cNvContentPartPr/>
                <p14:nvPr/>
              </p14:nvContentPartPr>
              <p14:xfrm>
                <a:off x="625076" y="1790085"/>
                <a:ext cx="2260800" cy="604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7A07E3-850F-CCFF-E596-193EA2AD09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6076" y="1781085"/>
                  <a:ext cx="2278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778636-FCF3-1849-AC44-895EB4CF3458}"/>
                    </a:ext>
                  </a:extLst>
                </p14:cNvPr>
                <p14:cNvContentPartPr/>
                <p14:nvPr/>
              </p14:nvContentPartPr>
              <p14:xfrm>
                <a:off x="2448116" y="2057205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778636-FCF3-1849-AC44-895EB4CF34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9476" y="2048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81A8E5F-256D-ED39-14FC-664838D7E5C3}"/>
                    </a:ext>
                  </a:extLst>
                </p14:cNvPr>
                <p14:cNvContentPartPr/>
                <p14:nvPr/>
              </p14:nvContentPartPr>
              <p14:xfrm>
                <a:off x="2051396" y="1915005"/>
                <a:ext cx="407520" cy="50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81A8E5F-256D-ED39-14FC-664838D7E5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2396" y="1906365"/>
                  <a:ext cx="425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002386-94F3-7966-3A14-26C3E77C4237}"/>
                    </a:ext>
                  </a:extLst>
                </p14:cNvPr>
                <p14:cNvContentPartPr/>
                <p14:nvPr/>
              </p14:nvContentPartPr>
              <p14:xfrm>
                <a:off x="2150036" y="2448165"/>
                <a:ext cx="30240" cy="237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002386-94F3-7966-3A14-26C3E77C42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41036" y="2439525"/>
                  <a:ext cx="4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658D81-E842-61FC-C83E-560C4D07AD9E}"/>
                    </a:ext>
                  </a:extLst>
                </p14:cNvPr>
                <p14:cNvContentPartPr/>
                <p14:nvPr/>
              </p14:nvContentPartPr>
              <p14:xfrm>
                <a:off x="2194316" y="2344485"/>
                <a:ext cx="1121040" cy="469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658D81-E842-61FC-C83E-560C4D07AD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5316" y="2335485"/>
                  <a:ext cx="11386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6E1628-468C-EA60-4D52-A950A97A5D75}"/>
                    </a:ext>
                  </a:extLst>
                </p14:cNvPr>
                <p14:cNvContentPartPr/>
                <p14:nvPr/>
              </p14:nvContentPartPr>
              <p14:xfrm>
                <a:off x="3067676" y="2486685"/>
                <a:ext cx="194760" cy="22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6E1628-468C-EA60-4D52-A950A97A5D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9036" y="2478045"/>
                  <a:ext cx="21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104680-E769-8787-8F81-8B5BF6E4FD4A}"/>
                    </a:ext>
                  </a:extLst>
                </p14:cNvPr>
                <p14:cNvContentPartPr/>
                <p14:nvPr/>
              </p14:nvContentPartPr>
              <p14:xfrm>
                <a:off x="2943116" y="2488125"/>
                <a:ext cx="36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104680-E769-8787-8F81-8B5BF6E4FD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4116" y="247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A4A8C1-B571-2CB1-CF7C-F9038B5B3C9F}"/>
                    </a:ext>
                  </a:extLst>
                </p14:cNvPr>
                <p14:cNvContentPartPr/>
                <p14:nvPr/>
              </p14:nvContentPartPr>
              <p14:xfrm>
                <a:off x="2583116" y="2448885"/>
                <a:ext cx="110520" cy="48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A4A8C1-B571-2CB1-CF7C-F9038B5B3C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74476" y="2440245"/>
                  <a:ext cx="128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E0D3F57-95FE-B31B-F202-01C897EBD572}"/>
                    </a:ext>
                  </a:extLst>
                </p14:cNvPr>
                <p14:cNvContentPartPr/>
                <p14:nvPr/>
              </p14:nvContentPartPr>
              <p14:xfrm>
                <a:off x="3550076" y="2262765"/>
                <a:ext cx="1482120" cy="55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E0D3F57-95FE-B31B-F202-01C897EBD5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41436" y="2253765"/>
                  <a:ext cx="149976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F2C7D4-C5F6-2F61-DE98-AD5F9365F5B1}"/>
              </a:ext>
            </a:extLst>
          </p:cNvPr>
          <p:cNvGrpSpPr/>
          <p:nvPr/>
        </p:nvGrpSpPr>
        <p:grpSpPr>
          <a:xfrm>
            <a:off x="2112236" y="2909685"/>
            <a:ext cx="2270520" cy="551520"/>
            <a:chOff x="2112236" y="2909685"/>
            <a:chExt cx="227052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F74FFD-2D00-4DEA-8F66-2F435272C8E1}"/>
                    </a:ext>
                  </a:extLst>
                </p14:cNvPr>
                <p14:cNvContentPartPr/>
                <p14:nvPr/>
              </p14:nvContentPartPr>
              <p14:xfrm>
                <a:off x="2112236" y="2909685"/>
                <a:ext cx="2270520" cy="55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F74FFD-2D00-4DEA-8F66-2F435272C8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03596" y="2901045"/>
                  <a:ext cx="22881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04B0F16-9616-767D-EECB-4481BD1AE858}"/>
                    </a:ext>
                  </a:extLst>
                </p14:cNvPr>
                <p14:cNvContentPartPr/>
                <p14:nvPr/>
              </p14:nvContentPartPr>
              <p14:xfrm>
                <a:off x="3685076" y="3024165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04B0F16-9616-767D-EECB-4481BD1AE8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76436" y="301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D6BB21-6EF9-C78A-BB80-43003BF39526}"/>
                    </a:ext>
                  </a:extLst>
                </p14:cNvPr>
                <p14:cNvContentPartPr/>
                <p14:nvPr/>
              </p14:nvContentPartPr>
              <p14:xfrm>
                <a:off x="2774636" y="3056205"/>
                <a:ext cx="83880" cy="3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D6BB21-6EF9-C78A-BB80-43003BF395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65996" y="3047565"/>
                  <a:ext cx="101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EA3D17-812B-A82B-6BA7-C3DDEE4D00B3}"/>
                    </a:ext>
                  </a:extLst>
                </p14:cNvPr>
                <p14:cNvContentPartPr/>
                <p14:nvPr/>
              </p14:nvContentPartPr>
              <p14:xfrm>
                <a:off x="3091796" y="3071325"/>
                <a:ext cx="41760" cy="10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EA3D17-812B-A82B-6BA7-C3DDEE4D00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2796" y="3062685"/>
                  <a:ext cx="59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DB4012-B2BF-F72E-86E4-084C002CA238}"/>
                  </a:ext>
                </a:extLst>
              </p14:cNvPr>
              <p14:cNvContentPartPr/>
              <p14:nvPr/>
            </p14:nvContentPartPr>
            <p14:xfrm>
              <a:off x="2189276" y="3751365"/>
              <a:ext cx="141120" cy="172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DB4012-B2BF-F72E-86E4-084C002CA23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80276" y="3742365"/>
                <a:ext cx="158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4CAF9D3-4B30-C227-EEAA-AFE531BA94A8}"/>
                  </a:ext>
                </a:extLst>
              </p14:cNvPr>
              <p14:cNvContentPartPr/>
              <p14:nvPr/>
            </p14:nvContentPartPr>
            <p14:xfrm>
              <a:off x="2409596" y="3913005"/>
              <a:ext cx="93960" cy="781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4CAF9D3-4B30-C227-EEAA-AFE531BA94A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00956" y="3904365"/>
                <a:ext cx="11160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1CA5D3D0-F202-8255-03D1-8F400CBE4B7E}"/>
              </a:ext>
            </a:extLst>
          </p:cNvPr>
          <p:cNvGrpSpPr/>
          <p:nvPr/>
        </p:nvGrpSpPr>
        <p:grpSpPr>
          <a:xfrm>
            <a:off x="2817836" y="3530325"/>
            <a:ext cx="1452240" cy="403200"/>
            <a:chOff x="2817836" y="3530325"/>
            <a:chExt cx="14522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CAEE6C-3A6D-2F10-43A1-96ECB4065A47}"/>
                    </a:ext>
                  </a:extLst>
                </p14:cNvPr>
                <p14:cNvContentPartPr/>
                <p14:nvPr/>
              </p14:nvContentPartPr>
              <p14:xfrm>
                <a:off x="2817836" y="3594405"/>
                <a:ext cx="641520" cy="339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CAEE6C-3A6D-2F10-43A1-96ECB4065A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09196" y="3585765"/>
                  <a:ext cx="659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290AE2-D763-2C85-5646-638B95363A5C}"/>
                    </a:ext>
                  </a:extLst>
                </p14:cNvPr>
                <p14:cNvContentPartPr/>
                <p14:nvPr/>
              </p14:nvContentPartPr>
              <p14:xfrm>
                <a:off x="3308516" y="3876645"/>
                <a:ext cx="181080" cy="32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290AE2-D763-2C85-5646-638B95363A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9876" y="3868005"/>
                  <a:ext cx="198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5B008F-CC5A-48EC-4313-EC5A15351FB0}"/>
                    </a:ext>
                  </a:extLst>
                </p14:cNvPr>
                <p14:cNvContentPartPr/>
                <p14:nvPr/>
              </p14:nvContentPartPr>
              <p14:xfrm>
                <a:off x="3861476" y="3628245"/>
                <a:ext cx="225720" cy="27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5B008F-CC5A-48EC-4313-EC5A15351F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52836" y="3619245"/>
                  <a:ext cx="243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818769-3ECA-347D-B787-45887A3B9BD2}"/>
                    </a:ext>
                  </a:extLst>
                </p14:cNvPr>
                <p14:cNvContentPartPr/>
                <p14:nvPr/>
              </p14:nvContentPartPr>
              <p14:xfrm>
                <a:off x="4186916" y="3839925"/>
                <a:ext cx="83160" cy="87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818769-3ECA-347D-B787-45887A3B9B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7916" y="3831285"/>
                  <a:ext cx="100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414A4B-03BF-B191-F61B-AAA60DB320CC}"/>
                    </a:ext>
                  </a:extLst>
                </p14:cNvPr>
                <p14:cNvContentPartPr/>
                <p14:nvPr/>
              </p14:nvContentPartPr>
              <p14:xfrm>
                <a:off x="3847796" y="3530325"/>
                <a:ext cx="248400" cy="35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414A4B-03BF-B191-F61B-AAA60DB320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38796" y="3521685"/>
                  <a:ext cx="2660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CAA4DF-4BE7-5EB7-03C3-4A4E2D0F1403}"/>
              </a:ext>
            </a:extLst>
          </p:cNvPr>
          <p:cNvGrpSpPr/>
          <p:nvPr/>
        </p:nvGrpSpPr>
        <p:grpSpPr>
          <a:xfrm>
            <a:off x="4776596" y="3437445"/>
            <a:ext cx="2479680" cy="457560"/>
            <a:chOff x="4776596" y="3437445"/>
            <a:chExt cx="247968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ED8B52-8877-0493-4005-17D96B2BA211}"/>
                    </a:ext>
                  </a:extLst>
                </p14:cNvPr>
                <p14:cNvContentPartPr/>
                <p14:nvPr/>
              </p14:nvContentPartPr>
              <p14:xfrm>
                <a:off x="4776596" y="3437445"/>
                <a:ext cx="1542240" cy="457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ED8B52-8877-0493-4005-17D96B2BA2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67596" y="3428805"/>
                  <a:ext cx="15598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89D6815-9B71-1572-E36D-CDB65D71FBA7}"/>
                    </a:ext>
                  </a:extLst>
                </p14:cNvPr>
                <p14:cNvContentPartPr/>
                <p14:nvPr/>
              </p14:nvContentPartPr>
              <p14:xfrm>
                <a:off x="6058196" y="3639765"/>
                <a:ext cx="191160" cy="4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89D6815-9B71-1572-E36D-CDB65D71FB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49556" y="3631125"/>
                  <a:ext cx="208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159E2B-EC6F-DBF4-53DD-BDA19A5EA1D9}"/>
                    </a:ext>
                  </a:extLst>
                </p14:cNvPr>
                <p14:cNvContentPartPr/>
                <p14:nvPr/>
              </p14:nvContentPartPr>
              <p14:xfrm>
                <a:off x="5485076" y="3603045"/>
                <a:ext cx="306360" cy="30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159E2B-EC6F-DBF4-53DD-BDA19A5EA1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76076" y="3594405"/>
                  <a:ext cx="324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488D55-7619-D318-02A1-BC5B5C814A56}"/>
                    </a:ext>
                  </a:extLst>
                </p14:cNvPr>
                <p14:cNvContentPartPr/>
                <p14:nvPr/>
              </p14:nvContentPartPr>
              <p14:xfrm>
                <a:off x="6579836" y="3477045"/>
                <a:ext cx="676440" cy="38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488D55-7619-D318-02A1-BC5B5C814A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1196" y="3468405"/>
                  <a:ext cx="6940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9690551-650A-9268-AE22-03450D1C4F29}"/>
              </a:ext>
            </a:extLst>
          </p:cNvPr>
          <p:cNvGrpSpPr/>
          <p:nvPr/>
        </p:nvGrpSpPr>
        <p:grpSpPr>
          <a:xfrm>
            <a:off x="7504316" y="3469125"/>
            <a:ext cx="1514160" cy="471600"/>
            <a:chOff x="7504316" y="3469125"/>
            <a:chExt cx="151416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9E4D75D-D2AC-79C3-E36B-1D7456ADBCDD}"/>
                    </a:ext>
                  </a:extLst>
                </p14:cNvPr>
                <p14:cNvContentPartPr/>
                <p14:nvPr/>
              </p14:nvContentPartPr>
              <p14:xfrm>
                <a:off x="7504316" y="3469125"/>
                <a:ext cx="1514160" cy="471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9E4D75D-D2AC-79C3-E36B-1D7456ADBC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95676" y="3460485"/>
                  <a:ext cx="1531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87B48C-F1B7-5A7C-FC03-8926F5726C57}"/>
                    </a:ext>
                  </a:extLst>
                </p14:cNvPr>
                <p14:cNvContentPartPr/>
                <p14:nvPr/>
              </p14:nvContentPartPr>
              <p14:xfrm>
                <a:off x="7998956" y="3585765"/>
                <a:ext cx="33840" cy="38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87B48C-F1B7-5A7C-FC03-8926F5726C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90316" y="3577125"/>
                  <a:ext cx="514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173F5D2-D6A7-2662-B967-D0A8CB65E3C4}"/>
                  </a:ext>
                </a:extLst>
              </p14:cNvPr>
              <p14:cNvContentPartPr/>
              <p14:nvPr/>
            </p14:nvContentPartPr>
            <p14:xfrm>
              <a:off x="2224916" y="4438605"/>
              <a:ext cx="264600" cy="180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173F5D2-D6A7-2662-B967-D0A8CB65E3C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15916" y="4429965"/>
                <a:ext cx="282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72A826-B914-2C38-4763-DA8203582CD2}"/>
                  </a:ext>
                </a:extLst>
              </p14:cNvPr>
              <p14:cNvContentPartPr/>
              <p14:nvPr/>
            </p14:nvContentPartPr>
            <p14:xfrm>
              <a:off x="2467196" y="4634085"/>
              <a:ext cx="112320" cy="709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72A826-B914-2C38-4763-DA8203582CD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458196" y="4625085"/>
                <a:ext cx="129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8CC8607-A790-0199-8C77-0B0DFFB1D5EE}"/>
                  </a:ext>
                </a:extLst>
              </p14:cNvPr>
              <p14:cNvContentPartPr/>
              <p14:nvPr/>
            </p14:nvContentPartPr>
            <p14:xfrm>
              <a:off x="2252276" y="4293525"/>
              <a:ext cx="234360" cy="543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8CC8607-A790-0199-8C77-0B0DFFB1D5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43636" y="4284885"/>
                <a:ext cx="25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FC445D3-7DD4-111F-8BB2-415CA7570BF6}"/>
              </a:ext>
            </a:extLst>
          </p:cNvPr>
          <p:cNvGrpSpPr/>
          <p:nvPr/>
        </p:nvGrpSpPr>
        <p:grpSpPr>
          <a:xfrm>
            <a:off x="2894516" y="4192365"/>
            <a:ext cx="2287080" cy="517320"/>
            <a:chOff x="2894516" y="4192365"/>
            <a:chExt cx="228708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6EC30B-C9D1-497E-559D-34F9EB53823C}"/>
                    </a:ext>
                  </a:extLst>
                </p14:cNvPr>
                <p14:cNvContentPartPr/>
                <p14:nvPr/>
              </p14:nvContentPartPr>
              <p14:xfrm>
                <a:off x="2894516" y="4230885"/>
                <a:ext cx="582120" cy="38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6EC30B-C9D1-497E-559D-34F9EB5382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85516" y="4222245"/>
                  <a:ext cx="5997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37FF1AB-1B6E-5C60-DCE2-5C6B20E0DE13}"/>
                    </a:ext>
                  </a:extLst>
                </p14:cNvPr>
                <p14:cNvContentPartPr/>
                <p14:nvPr/>
              </p14:nvContentPartPr>
              <p14:xfrm>
                <a:off x="3846716" y="4305405"/>
                <a:ext cx="186480" cy="331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37FF1AB-1B6E-5C60-DCE2-5C6B20E0DE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8076" y="4296765"/>
                  <a:ext cx="204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EE6438-AF5C-770C-5DFF-5CD427ED6969}"/>
                    </a:ext>
                  </a:extLst>
                </p14:cNvPr>
                <p14:cNvContentPartPr/>
                <p14:nvPr/>
              </p14:nvContentPartPr>
              <p14:xfrm>
                <a:off x="3875876" y="4482525"/>
                <a:ext cx="149760" cy="37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EE6438-AF5C-770C-5DFF-5CD427ED69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67236" y="4473885"/>
                  <a:ext cx="16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E7AF2B-7557-636D-AE8E-19F1DA6FEC3B}"/>
                    </a:ext>
                  </a:extLst>
                </p14:cNvPr>
                <p14:cNvContentPartPr/>
                <p14:nvPr/>
              </p14:nvContentPartPr>
              <p14:xfrm>
                <a:off x="3848156" y="4300365"/>
                <a:ext cx="172440" cy="60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E7AF2B-7557-636D-AE8E-19F1DA6FEC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39516" y="4291725"/>
                  <a:ext cx="190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15D158-33EF-BE15-3BDB-DDD225275CF6}"/>
                    </a:ext>
                  </a:extLst>
                </p14:cNvPr>
                <p14:cNvContentPartPr/>
                <p14:nvPr/>
              </p14:nvContentPartPr>
              <p14:xfrm>
                <a:off x="3830156" y="4192365"/>
                <a:ext cx="214920" cy="39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15D158-33EF-BE15-3BDB-DDD225275C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21516" y="4183725"/>
                  <a:ext cx="232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331FAB-3AE9-2F96-F1EE-03FFED49EDB0}"/>
                    </a:ext>
                  </a:extLst>
                </p14:cNvPr>
                <p14:cNvContentPartPr/>
                <p14:nvPr/>
              </p14:nvContentPartPr>
              <p14:xfrm>
                <a:off x="4118516" y="4611045"/>
                <a:ext cx="84600" cy="98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331FAB-3AE9-2F96-F1EE-03FFED49ED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09876" y="4602405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748C8D-E7E2-B7FF-298D-7928B0CF4EB6}"/>
                    </a:ext>
                  </a:extLst>
                </p14:cNvPr>
                <p14:cNvContentPartPr/>
                <p14:nvPr/>
              </p14:nvContentPartPr>
              <p14:xfrm>
                <a:off x="4578956" y="4342485"/>
                <a:ext cx="209880" cy="41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748C8D-E7E2-B7FF-298D-7928B0CF4E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70316" y="4333485"/>
                  <a:ext cx="22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5797FB-8E69-729B-B312-B14143037093}"/>
                    </a:ext>
                  </a:extLst>
                </p14:cNvPr>
                <p14:cNvContentPartPr/>
                <p14:nvPr/>
              </p14:nvContentPartPr>
              <p14:xfrm>
                <a:off x="4618916" y="4446525"/>
                <a:ext cx="217080" cy="21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5797FB-8E69-729B-B312-B141430370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9916" y="4437525"/>
                  <a:ext cx="234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40D4D4-F81F-C957-556F-6E89B300052C}"/>
                    </a:ext>
                  </a:extLst>
                </p14:cNvPr>
                <p14:cNvContentPartPr/>
                <p14:nvPr/>
              </p14:nvContentPartPr>
              <p14:xfrm>
                <a:off x="4944356" y="4269045"/>
                <a:ext cx="237240" cy="270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40D4D4-F81F-C957-556F-6E89B30005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35356" y="4260405"/>
                  <a:ext cx="25488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A90CA5A-68DC-B548-F418-F9B2B3A11C3A}"/>
              </a:ext>
            </a:extLst>
          </p:cNvPr>
          <p:cNvGrpSpPr/>
          <p:nvPr/>
        </p:nvGrpSpPr>
        <p:grpSpPr>
          <a:xfrm>
            <a:off x="2221676" y="5086965"/>
            <a:ext cx="1324440" cy="467640"/>
            <a:chOff x="2221676" y="5086965"/>
            <a:chExt cx="132444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77046B-3B69-1225-CBF5-C685FCDE13A6}"/>
                    </a:ext>
                  </a:extLst>
                </p14:cNvPr>
                <p14:cNvContentPartPr/>
                <p14:nvPr/>
              </p14:nvContentPartPr>
              <p14:xfrm>
                <a:off x="2363876" y="5107845"/>
                <a:ext cx="34200" cy="319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77046B-3B69-1225-CBF5-C685FCDE13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5236" y="5099205"/>
                  <a:ext cx="51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709A9D-DD0B-2171-6718-298144C428C5}"/>
                    </a:ext>
                  </a:extLst>
                </p14:cNvPr>
                <p14:cNvContentPartPr/>
                <p14:nvPr/>
              </p14:nvContentPartPr>
              <p14:xfrm>
                <a:off x="2221676" y="5086965"/>
                <a:ext cx="360360" cy="24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709A9D-DD0B-2171-6718-298144C428C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13036" y="5078325"/>
                  <a:ext cx="37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FC1E11-5C50-02C1-96C1-DF22834AB1D8}"/>
                    </a:ext>
                  </a:extLst>
                </p14:cNvPr>
                <p14:cNvContentPartPr/>
                <p14:nvPr/>
              </p14:nvContentPartPr>
              <p14:xfrm>
                <a:off x="2535236" y="5419245"/>
                <a:ext cx="84960" cy="135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FC1E11-5C50-02C1-96C1-DF22834AB1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26596" y="5410245"/>
                  <a:ext cx="10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34C429-54D1-69B3-C100-02A65719C581}"/>
                    </a:ext>
                  </a:extLst>
                </p14:cNvPr>
                <p14:cNvContentPartPr/>
                <p14:nvPr/>
              </p14:nvContentPartPr>
              <p14:xfrm>
                <a:off x="2591756" y="5300445"/>
                <a:ext cx="27360" cy="51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34C429-54D1-69B3-C100-02A65719C5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83116" y="5291445"/>
                  <a:ext cx="4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08E20B7-9D28-F555-A522-02C75D27981B}"/>
                    </a:ext>
                  </a:extLst>
                </p14:cNvPr>
                <p14:cNvContentPartPr/>
                <p14:nvPr/>
              </p14:nvContentPartPr>
              <p14:xfrm>
                <a:off x="2929076" y="5183445"/>
                <a:ext cx="219960" cy="31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08E20B7-9D28-F555-A522-02C75D2798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20436" y="5174445"/>
                  <a:ext cx="237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AD1003-FC24-D404-9D33-4AFF0D1198FF}"/>
                    </a:ext>
                  </a:extLst>
                </p14:cNvPr>
                <p14:cNvContentPartPr/>
                <p14:nvPr/>
              </p14:nvContentPartPr>
              <p14:xfrm>
                <a:off x="2936636" y="5304045"/>
                <a:ext cx="203400" cy="1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AD1003-FC24-D404-9D33-4AFF0D1198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27636" y="5295405"/>
                  <a:ext cx="22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A67756-2CBF-37B9-D222-8D24A8891E8E}"/>
                    </a:ext>
                  </a:extLst>
                </p14:cNvPr>
                <p14:cNvContentPartPr/>
                <p14:nvPr/>
              </p14:nvContentPartPr>
              <p14:xfrm>
                <a:off x="3271796" y="5116485"/>
                <a:ext cx="274320" cy="306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A67756-2CBF-37B9-D222-8D24A8891E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2796" y="5107845"/>
                  <a:ext cx="291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BEF474C-1051-6AB3-B83D-1E3D1CB7E5BF}"/>
              </a:ext>
            </a:extLst>
          </p:cNvPr>
          <p:cNvGrpSpPr/>
          <p:nvPr/>
        </p:nvGrpSpPr>
        <p:grpSpPr>
          <a:xfrm>
            <a:off x="2251556" y="5822085"/>
            <a:ext cx="2376720" cy="478080"/>
            <a:chOff x="2251556" y="5822085"/>
            <a:chExt cx="23767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F83168-28AF-21E6-BD47-A873AE44832E}"/>
                    </a:ext>
                  </a:extLst>
                </p14:cNvPr>
                <p14:cNvContentPartPr/>
                <p14:nvPr/>
              </p14:nvContentPartPr>
              <p14:xfrm>
                <a:off x="2251556" y="5855565"/>
                <a:ext cx="1203480" cy="408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F83168-28AF-21E6-BD47-A873AE4483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42916" y="5846565"/>
                  <a:ext cx="1221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4D13E5-DAE6-FCCF-79A1-27A79EB036BD}"/>
                    </a:ext>
                  </a:extLst>
                </p14:cNvPr>
                <p14:cNvContentPartPr/>
                <p14:nvPr/>
              </p14:nvContentPartPr>
              <p14:xfrm>
                <a:off x="2971916" y="5944845"/>
                <a:ext cx="267120" cy="16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4D13E5-DAE6-FCCF-79A1-27A79EB036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63276" y="5935845"/>
                  <a:ext cx="284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688FAF-EC63-474B-5673-5D2911F4C6F9}"/>
                    </a:ext>
                  </a:extLst>
                </p14:cNvPr>
                <p14:cNvContentPartPr/>
                <p14:nvPr/>
              </p14:nvContentPartPr>
              <p14:xfrm>
                <a:off x="3554756" y="6132405"/>
                <a:ext cx="136080" cy="13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688FAF-EC63-474B-5673-5D2911F4C6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5756" y="6123405"/>
                  <a:ext cx="15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B68ABF-0387-B294-CA1E-9D085B8220D0}"/>
                    </a:ext>
                  </a:extLst>
                </p14:cNvPr>
                <p14:cNvContentPartPr/>
                <p14:nvPr/>
              </p14:nvContentPartPr>
              <p14:xfrm>
                <a:off x="3650516" y="5822085"/>
                <a:ext cx="977760" cy="478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B68ABF-0387-B294-CA1E-9D085B8220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41516" y="5813445"/>
                  <a:ext cx="995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C2104D-9A8A-6338-4C29-ACC797C3143F}"/>
                    </a:ext>
                  </a:extLst>
                </p14:cNvPr>
                <p14:cNvContentPartPr/>
                <p14:nvPr/>
              </p14:nvContentPartPr>
              <p14:xfrm>
                <a:off x="4473836" y="6001005"/>
                <a:ext cx="360" cy="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C2104D-9A8A-6338-4C29-ACC797C314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64836" y="599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7F83A0C-4926-ADDA-0DD8-F91341BA1FCE}"/>
                    </a:ext>
                  </a:extLst>
                </p14:cNvPr>
                <p14:cNvContentPartPr/>
                <p14:nvPr/>
              </p14:nvContentPartPr>
              <p14:xfrm>
                <a:off x="4185836" y="5953845"/>
                <a:ext cx="210600" cy="15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7F83A0C-4926-ADDA-0DD8-F91341BA1F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76836" y="5945205"/>
                  <a:ext cx="22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143411-6E06-72B9-2B39-57C3BDA5CE92}"/>
                    </a:ext>
                  </a:extLst>
                </p14:cNvPr>
                <p14:cNvContentPartPr/>
                <p14:nvPr/>
              </p14:nvContentPartPr>
              <p14:xfrm>
                <a:off x="3952916" y="5918925"/>
                <a:ext cx="184680" cy="11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143411-6E06-72B9-2B39-57C3BDA5CE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43916" y="5910285"/>
                  <a:ext cx="2023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8561B1D-B6DD-2B21-3A27-6E90E873420D}"/>
                  </a:ext>
                </a:extLst>
              </p14:cNvPr>
              <p14:cNvContentPartPr/>
              <p14:nvPr/>
            </p14:nvContentPartPr>
            <p14:xfrm>
              <a:off x="4864436" y="5998485"/>
              <a:ext cx="847800" cy="1720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8561B1D-B6DD-2B21-3A27-6E90E873420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855796" y="5989845"/>
                <a:ext cx="8654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39BF565-D4DD-3251-2646-17C0EA096C9C}"/>
              </a:ext>
            </a:extLst>
          </p:cNvPr>
          <p:cNvGrpSpPr/>
          <p:nvPr/>
        </p:nvGrpSpPr>
        <p:grpSpPr>
          <a:xfrm>
            <a:off x="6090956" y="5353725"/>
            <a:ext cx="2478240" cy="1006200"/>
            <a:chOff x="6090956" y="5353725"/>
            <a:chExt cx="2478240" cy="10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DAA769-F217-9D0F-9E31-FC6895039796}"/>
                    </a:ext>
                  </a:extLst>
                </p14:cNvPr>
                <p14:cNvContentPartPr/>
                <p14:nvPr/>
              </p14:nvContentPartPr>
              <p14:xfrm>
                <a:off x="6130196" y="5758005"/>
                <a:ext cx="275760" cy="304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DAA769-F217-9D0F-9E31-FC68950397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21196" y="5749365"/>
                  <a:ext cx="293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38570D5-6E52-459F-6C33-B4BFFA12493D}"/>
                    </a:ext>
                  </a:extLst>
                </p14:cNvPr>
                <p14:cNvContentPartPr/>
                <p14:nvPr/>
              </p14:nvContentPartPr>
              <p14:xfrm>
                <a:off x="6090956" y="5661165"/>
                <a:ext cx="295560" cy="9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38570D5-6E52-459F-6C33-B4BFFA12493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81956" y="5652165"/>
                  <a:ext cx="313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A9EB52-3DB2-6944-B7D5-E02941A60902}"/>
                    </a:ext>
                  </a:extLst>
                </p14:cNvPr>
                <p14:cNvContentPartPr/>
                <p14:nvPr/>
              </p14:nvContentPartPr>
              <p14:xfrm>
                <a:off x="6512516" y="5895165"/>
                <a:ext cx="36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A9EB52-3DB2-6944-B7D5-E02941A609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03516" y="588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DBFAEC7-E3E7-D3D9-07B7-A07531C16FF9}"/>
                    </a:ext>
                  </a:extLst>
                </p14:cNvPr>
                <p14:cNvContentPartPr/>
                <p14:nvPr/>
              </p14:nvContentPartPr>
              <p14:xfrm>
                <a:off x="6510356" y="5906325"/>
                <a:ext cx="115920" cy="74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DBFAEC7-E3E7-D3D9-07B7-A07531C16F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01356" y="5897325"/>
                  <a:ext cx="133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D934FE-33B2-F2F1-04C7-A0BDBA52FD2F}"/>
                    </a:ext>
                  </a:extLst>
                </p14:cNvPr>
                <p14:cNvContentPartPr/>
                <p14:nvPr/>
              </p14:nvContentPartPr>
              <p14:xfrm>
                <a:off x="6504236" y="5879685"/>
                <a:ext cx="128160" cy="84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D934FE-33B2-F2F1-04C7-A0BDBA52FD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95596" y="5871045"/>
                  <a:ext cx="145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CE5756-DD4F-2895-1B64-C26242B6BE5F}"/>
                    </a:ext>
                  </a:extLst>
                </p14:cNvPr>
                <p14:cNvContentPartPr/>
                <p14:nvPr/>
              </p14:nvContentPartPr>
              <p14:xfrm>
                <a:off x="6781796" y="5816685"/>
                <a:ext cx="143280" cy="191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CE5756-DD4F-2895-1B64-C26242B6BE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2796" y="5808045"/>
                  <a:ext cx="160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F7F195-D529-AAE1-34CF-6B2486F8A95E}"/>
                    </a:ext>
                  </a:extLst>
                </p14:cNvPr>
                <p14:cNvContentPartPr/>
                <p14:nvPr/>
              </p14:nvContentPartPr>
              <p14:xfrm>
                <a:off x="6790436" y="5898765"/>
                <a:ext cx="147600" cy="13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F7F195-D529-AAE1-34CF-6B2486F8A9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81436" y="5890125"/>
                  <a:ext cx="16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713482-2EE4-BC29-39A6-C0BA23679C48}"/>
                    </a:ext>
                  </a:extLst>
                </p14:cNvPr>
                <p14:cNvContentPartPr/>
                <p14:nvPr/>
              </p14:nvContentPartPr>
              <p14:xfrm>
                <a:off x="6777116" y="5788245"/>
                <a:ext cx="152640" cy="18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713482-2EE4-BC29-39A6-C0BA23679C4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8476" y="5779245"/>
                  <a:ext cx="170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3D93A1-1A1F-C1ED-CF4C-04A1C819E152}"/>
                    </a:ext>
                  </a:extLst>
                </p14:cNvPr>
                <p14:cNvContentPartPr/>
                <p14:nvPr/>
              </p14:nvContentPartPr>
              <p14:xfrm>
                <a:off x="6746156" y="5694645"/>
                <a:ext cx="189720" cy="24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3D93A1-1A1F-C1ED-CF4C-04A1C819E1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37156" y="5686005"/>
                  <a:ext cx="20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D77C6F-C23E-63C4-7E45-2B4B55750CB8}"/>
                    </a:ext>
                  </a:extLst>
                </p14:cNvPr>
                <p14:cNvContentPartPr/>
                <p14:nvPr/>
              </p14:nvContentPartPr>
              <p14:xfrm>
                <a:off x="7087796" y="5859525"/>
                <a:ext cx="126000" cy="4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D77C6F-C23E-63C4-7E45-2B4B55750C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8796" y="5850885"/>
                  <a:ext cx="14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FB8274-C1A0-E311-83B5-944EBE7B9D77}"/>
                    </a:ext>
                  </a:extLst>
                </p14:cNvPr>
                <p14:cNvContentPartPr/>
                <p14:nvPr/>
              </p14:nvContentPartPr>
              <p14:xfrm>
                <a:off x="7082036" y="5922525"/>
                <a:ext cx="168840" cy="9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FB8274-C1A0-E311-83B5-944EBE7B9D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73036" y="5913525"/>
                  <a:ext cx="186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11A342-32FB-B61D-5168-C04D617F5380}"/>
                    </a:ext>
                  </a:extLst>
                </p14:cNvPr>
                <p14:cNvContentPartPr/>
                <p14:nvPr/>
              </p14:nvContentPartPr>
              <p14:xfrm>
                <a:off x="7352756" y="5885805"/>
                <a:ext cx="127800" cy="8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11A342-32FB-B61D-5168-C04D617F53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43756" y="5876805"/>
                  <a:ext cx="14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BF07104-22C6-646E-5B67-7F5F52B3268E}"/>
                    </a:ext>
                  </a:extLst>
                </p14:cNvPr>
                <p14:cNvContentPartPr/>
                <p14:nvPr/>
              </p14:nvContentPartPr>
              <p14:xfrm>
                <a:off x="7557596" y="5670165"/>
                <a:ext cx="113400" cy="177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BF07104-22C6-646E-5B67-7F5F52B326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48956" y="5661525"/>
                  <a:ext cx="131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713811-4BBE-EF38-927D-578C42C004EA}"/>
                    </a:ext>
                  </a:extLst>
                </p14:cNvPr>
                <p14:cNvContentPartPr/>
                <p14:nvPr/>
              </p14:nvContentPartPr>
              <p14:xfrm>
                <a:off x="7728236" y="5658285"/>
                <a:ext cx="152280" cy="211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713811-4BBE-EF38-927D-578C42C004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19596" y="5649645"/>
                  <a:ext cx="169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E1CFF7-4F5F-5C23-39B9-B4613B75D524}"/>
                    </a:ext>
                  </a:extLst>
                </p14:cNvPr>
                <p14:cNvContentPartPr/>
                <p14:nvPr/>
              </p14:nvContentPartPr>
              <p14:xfrm>
                <a:off x="7687916" y="5606805"/>
                <a:ext cx="188280" cy="10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E1CFF7-4F5F-5C23-39B9-B4613B75D5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78916" y="5597805"/>
                  <a:ext cx="20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264E11-818D-CB16-D70F-89D249DA94E6}"/>
                    </a:ext>
                  </a:extLst>
                </p14:cNvPr>
                <p14:cNvContentPartPr/>
                <p14:nvPr/>
              </p14:nvContentPartPr>
              <p14:xfrm>
                <a:off x="7598636" y="5932605"/>
                <a:ext cx="279000" cy="9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264E11-818D-CB16-D70F-89D249DA94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89636" y="5923965"/>
                  <a:ext cx="29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F6E279-54E8-1AC8-25AD-530AADD0D41F}"/>
                    </a:ext>
                  </a:extLst>
                </p14:cNvPr>
                <p14:cNvContentPartPr/>
                <p14:nvPr/>
              </p14:nvContentPartPr>
              <p14:xfrm>
                <a:off x="7568756" y="5993085"/>
                <a:ext cx="125640" cy="226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F6E279-54E8-1AC8-25AD-530AADD0D4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0116" y="5984085"/>
                  <a:ext cx="143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DDBA5D2-B5E5-23EE-1888-65D880FC5375}"/>
                    </a:ext>
                  </a:extLst>
                </p14:cNvPr>
                <p14:cNvContentPartPr/>
                <p14:nvPr/>
              </p14:nvContentPartPr>
              <p14:xfrm>
                <a:off x="7808876" y="6040965"/>
                <a:ext cx="133560" cy="184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DDBA5D2-B5E5-23EE-1888-65D880FC537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00236" y="6031965"/>
                  <a:ext cx="151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A6E167-6731-AB44-DB74-F5846A314ADA}"/>
                    </a:ext>
                  </a:extLst>
                </p14:cNvPr>
                <p14:cNvContentPartPr/>
                <p14:nvPr/>
              </p14:nvContentPartPr>
              <p14:xfrm>
                <a:off x="7730756" y="6078765"/>
                <a:ext cx="223920" cy="78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A6E167-6731-AB44-DB74-F5846A314A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21756" y="6069765"/>
                  <a:ext cx="241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25BD4D5-6DF1-F5A6-4075-8798848F72DF}"/>
                    </a:ext>
                  </a:extLst>
                </p14:cNvPr>
                <p14:cNvContentPartPr/>
                <p14:nvPr/>
              </p14:nvContentPartPr>
              <p14:xfrm>
                <a:off x="7287236" y="5438325"/>
                <a:ext cx="828000" cy="921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25BD4D5-6DF1-F5A6-4075-8798848F72D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78596" y="5429325"/>
                  <a:ext cx="84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1BF8F3-9BE1-B469-9390-BC3D7CECD8C5}"/>
                    </a:ext>
                  </a:extLst>
                </p14:cNvPr>
                <p14:cNvContentPartPr/>
                <p14:nvPr/>
              </p14:nvContentPartPr>
              <p14:xfrm>
                <a:off x="8173916" y="5353725"/>
                <a:ext cx="117360" cy="93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1BF8F3-9BE1-B469-9390-BC3D7CECD8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65276" y="5344725"/>
                  <a:ext cx="135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59B4EA-5F80-2CDB-E523-94F5544830A6}"/>
                    </a:ext>
                  </a:extLst>
                </p14:cNvPr>
                <p14:cNvContentPartPr/>
                <p14:nvPr/>
              </p14:nvContentPartPr>
              <p14:xfrm>
                <a:off x="8241956" y="5790045"/>
                <a:ext cx="327240" cy="141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59B4EA-5F80-2CDB-E523-94F5544830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33316" y="5781045"/>
                  <a:ext cx="3448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987842B-D74E-51A0-D431-0D07E34775CB}"/>
              </a:ext>
            </a:extLst>
          </p:cNvPr>
          <p:cNvGrpSpPr/>
          <p:nvPr/>
        </p:nvGrpSpPr>
        <p:grpSpPr>
          <a:xfrm>
            <a:off x="8744156" y="5613645"/>
            <a:ext cx="1426320" cy="334080"/>
            <a:chOff x="8744156" y="5613645"/>
            <a:chExt cx="142632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575BC3-61E4-382C-EF4A-EFC88279EBC6}"/>
                    </a:ext>
                  </a:extLst>
                </p14:cNvPr>
                <p14:cNvContentPartPr/>
                <p14:nvPr/>
              </p14:nvContentPartPr>
              <p14:xfrm>
                <a:off x="8836316" y="5660085"/>
                <a:ext cx="194040" cy="273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575BC3-61E4-382C-EF4A-EFC88279EBC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27316" y="5651085"/>
                  <a:ext cx="21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C1A555-9F2C-33AE-700A-924CFD96D17E}"/>
                    </a:ext>
                  </a:extLst>
                </p14:cNvPr>
                <p14:cNvContentPartPr/>
                <p14:nvPr/>
              </p14:nvContentPartPr>
              <p14:xfrm>
                <a:off x="9054476" y="5776005"/>
                <a:ext cx="169560" cy="123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C1A555-9F2C-33AE-700A-924CFD96D17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45836" y="5767365"/>
                  <a:ext cx="187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1F49493-ED9E-713F-F25A-8C2A6192189C}"/>
                    </a:ext>
                  </a:extLst>
                </p14:cNvPr>
                <p14:cNvContentPartPr/>
                <p14:nvPr/>
              </p14:nvContentPartPr>
              <p14:xfrm>
                <a:off x="9053396" y="5748645"/>
                <a:ext cx="185760" cy="199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1F49493-ED9E-713F-F25A-8C2A619218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44756" y="5739645"/>
                  <a:ext cx="203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E744E1-9B16-AB84-82EB-F4CA7C38CF72}"/>
                    </a:ext>
                  </a:extLst>
                </p14:cNvPr>
                <p14:cNvContentPartPr/>
                <p14:nvPr/>
              </p14:nvContentPartPr>
              <p14:xfrm>
                <a:off x="9364436" y="5689605"/>
                <a:ext cx="124560" cy="202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E744E1-9B16-AB84-82EB-F4CA7C38CF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55436" y="5680965"/>
                  <a:ext cx="142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533CBC-B40B-E397-DD93-6E7798D16F68}"/>
                    </a:ext>
                  </a:extLst>
                </p14:cNvPr>
                <p14:cNvContentPartPr/>
                <p14:nvPr/>
              </p14:nvContentPartPr>
              <p14:xfrm>
                <a:off x="9375236" y="5777085"/>
                <a:ext cx="127440" cy="4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533CBC-B40B-E397-DD93-6E7798D16F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66596" y="5768445"/>
                  <a:ext cx="14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FAC2C91-D3AA-1D61-407B-CFB6CAE4C30E}"/>
                    </a:ext>
                  </a:extLst>
                </p14:cNvPr>
                <p14:cNvContentPartPr/>
                <p14:nvPr/>
              </p14:nvContentPartPr>
              <p14:xfrm>
                <a:off x="9383156" y="5671245"/>
                <a:ext cx="178200" cy="15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FAC2C91-D3AA-1D61-407B-CFB6CAE4C30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74516" y="5662245"/>
                  <a:ext cx="19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383A7FF-EB20-6B5E-F3AE-C8776682F526}"/>
                    </a:ext>
                  </a:extLst>
                </p14:cNvPr>
                <p14:cNvContentPartPr/>
                <p14:nvPr/>
              </p14:nvContentPartPr>
              <p14:xfrm>
                <a:off x="9368036" y="5613645"/>
                <a:ext cx="173880" cy="4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383A7FF-EB20-6B5E-F3AE-C8776682F5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59396" y="5604645"/>
                  <a:ext cx="191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DDDE03-06AC-6DCC-1E40-CAC9F3937FCC}"/>
                    </a:ext>
                  </a:extLst>
                </p14:cNvPr>
                <p14:cNvContentPartPr/>
                <p14:nvPr/>
              </p14:nvContentPartPr>
              <p14:xfrm>
                <a:off x="8744156" y="5620845"/>
                <a:ext cx="219600" cy="18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DDDE03-06AC-6DCC-1E40-CAC9F3937FC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35156" y="5611845"/>
                  <a:ext cx="23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94846A-722D-7FA3-7839-733FA107F96A}"/>
                    </a:ext>
                  </a:extLst>
                </p14:cNvPr>
                <p14:cNvContentPartPr/>
                <p14:nvPr/>
              </p14:nvContentPartPr>
              <p14:xfrm>
                <a:off x="9681596" y="5736765"/>
                <a:ext cx="169200" cy="31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94846A-722D-7FA3-7839-733FA107F9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72596" y="5728125"/>
                  <a:ext cx="186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5E3275A-15DA-CDE6-D8CA-0502C1603057}"/>
                    </a:ext>
                  </a:extLst>
                </p14:cNvPr>
                <p14:cNvContentPartPr/>
                <p14:nvPr/>
              </p14:nvContentPartPr>
              <p14:xfrm>
                <a:off x="9666836" y="5836485"/>
                <a:ext cx="216360" cy="11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5E3275A-15DA-CDE6-D8CA-0502C16030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58196" y="5827845"/>
                  <a:ext cx="23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B802DC8-BB95-9569-20A6-3B9390C75FAF}"/>
                    </a:ext>
                  </a:extLst>
                </p14:cNvPr>
                <p14:cNvContentPartPr/>
                <p14:nvPr/>
              </p14:nvContentPartPr>
              <p14:xfrm>
                <a:off x="9963836" y="5697885"/>
                <a:ext cx="206640" cy="176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B802DC8-BB95-9569-20A6-3B9390C75FA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54836" y="5688885"/>
                  <a:ext cx="2242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28D3567-F5B2-5D78-C42D-71206D515262}"/>
                  </a:ext>
                </a:extLst>
              </p14:cNvPr>
              <p14:cNvContentPartPr/>
              <p14:nvPr/>
            </p14:nvContentPartPr>
            <p14:xfrm>
              <a:off x="8483516" y="5795085"/>
              <a:ext cx="122760" cy="1573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28D3567-F5B2-5D78-C42D-71206D5152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474876" y="5786085"/>
                <a:ext cx="140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5C0997C-88C1-2584-9089-CC083A4279AD}"/>
                  </a:ext>
                </a:extLst>
              </p14:cNvPr>
              <p14:cNvContentPartPr/>
              <p14:nvPr/>
            </p14:nvContentPartPr>
            <p14:xfrm>
              <a:off x="10382876" y="5921805"/>
              <a:ext cx="123120" cy="1152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5C0997C-88C1-2584-9089-CC083A4279A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374236" y="5913165"/>
                <a:ext cx="1407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F4354EC-124D-3F73-2DB6-B822AD1BB0DF}"/>
              </a:ext>
            </a:extLst>
          </p:cNvPr>
          <p:cNvGrpSpPr/>
          <p:nvPr/>
        </p:nvGrpSpPr>
        <p:grpSpPr>
          <a:xfrm>
            <a:off x="10886516" y="5462445"/>
            <a:ext cx="1199880" cy="440280"/>
            <a:chOff x="10886516" y="5462445"/>
            <a:chExt cx="119988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91DD514-9BA0-EE76-FDD5-7AC6D9C12820}"/>
                    </a:ext>
                  </a:extLst>
                </p14:cNvPr>
                <p14:cNvContentPartPr/>
                <p14:nvPr/>
              </p14:nvContentPartPr>
              <p14:xfrm>
                <a:off x="10886516" y="5598165"/>
                <a:ext cx="196200" cy="222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91DD514-9BA0-EE76-FDD5-7AC6D9C128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77516" y="5589525"/>
                  <a:ext cx="21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FDF0A73-BF43-3F4C-E27D-4E163130DDBB}"/>
                    </a:ext>
                  </a:extLst>
                </p14:cNvPr>
                <p14:cNvContentPartPr/>
                <p14:nvPr/>
              </p14:nvContentPartPr>
              <p14:xfrm>
                <a:off x="10954556" y="5685285"/>
                <a:ext cx="162360" cy="75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FDF0A73-BF43-3F4C-E27D-4E163130DD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45556" y="5676645"/>
                  <a:ext cx="180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6E401D8-75A6-8A03-C4CB-C359BE0182E8}"/>
                    </a:ext>
                  </a:extLst>
                </p14:cNvPr>
                <p14:cNvContentPartPr/>
                <p14:nvPr/>
              </p14:nvContentPartPr>
              <p14:xfrm>
                <a:off x="10962116" y="5549925"/>
                <a:ext cx="196560" cy="58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6E401D8-75A6-8A03-C4CB-C359BE0182E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53116" y="5540925"/>
                  <a:ext cx="214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569F634-5B01-A9BD-E5E5-695707442169}"/>
                    </a:ext>
                  </a:extLst>
                </p14:cNvPr>
                <p14:cNvContentPartPr/>
                <p14:nvPr/>
              </p14:nvContentPartPr>
              <p14:xfrm>
                <a:off x="10940876" y="5462445"/>
                <a:ext cx="233640" cy="57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569F634-5B01-A9BD-E5E5-69570744216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32236" y="5453805"/>
                  <a:ext cx="251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EDB0EAE-2DC7-89E4-1A54-EBEDE91C3D3C}"/>
                    </a:ext>
                  </a:extLst>
                </p14:cNvPr>
                <p14:cNvContentPartPr/>
                <p14:nvPr/>
              </p14:nvContentPartPr>
              <p14:xfrm>
                <a:off x="11238956" y="5673045"/>
                <a:ext cx="138960" cy="3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EDB0EAE-2DC7-89E4-1A54-EBEDE91C3D3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30316" y="5664405"/>
                  <a:ext cx="156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4D7AD41-97E6-16C4-510D-5F6B4C3F6F62}"/>
                    </a:ext>
                  </a:extLst>
                </p14:cNvPr>
                <p14:cNvContentPartPr/>
                <p14:nvPr/>
              </p14:nvContentPartPr>
              <p14:xfrm>
                <a:off x="11198636" y="5727405"/>
                <a:ext cx="193320" cy="33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4D7AD41-97E6-16C4-510D-5F6B4C3F6F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89636" y="5718765"/>
                  <a:ext cx="210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7DE701-FF03-031D-C03D-3E71DF58B239}"/>
                    </a:ext>
                  </a:extLst>
                </p14:cNvPr>
                <p14:cNvContentPartPr/>
                <p14:nvPr/>
              </p14:nvContentPartPr>
              <p14:xfrm>
                <a:off x="11505356" y="5715885"/>
                <a:ext cx="101880" cy="7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7DE701-FF03-031D-C03D-3E71DF58B2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96716" y="5706885"/>
                  <a:ext cx="11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B60AE3-608D-279A-DDDD-22D4321BD05A}"/>
                    </a:ext>
                  </a:extLst>
                </p14:cNvPr>
                <p14:cNvContentPartPr/>
                <p14:nvPr/>
              </p14:nvContentPartPr>
              <p14:xfrm>
                <a:off x="11638916" y="5610765"/>
                <a:ext cx="192960" cy="211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B60AE3-608D-279A-DDDD-22D4321BD0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29916" y="5601765"/>
                  <a:ext cx="210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A372B6-D4F0-841D-462A-B2E868200B9E}"/>
                    </a:ext>
                  </a:extLst>
                </p14:cNvPr>
                <p14:cNvContentPartPr/>
                <p14:nvPr/>
              </p14:nvContentPartPr>
              <p14:xfrm>
                <a:off x="11614076" y="5543805"/>
                <a:ext cx="205560" cy="6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A372B6-D4F0-841D-462A-B2E868200B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05436" y="5535165"/>
                  <a:ext cx="223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F807C7-1C77-DC6D-376F-85BB5D62AE19}"/>
                    </a:ext>
                  </a:extLst>
                </p14:cNvPr>
                <p14:cNvContentPartPr/>
                <p14:nvPr/>
              </p14:nvContentPartPr>
              <p14:xfrm>
                <a:off x="11883716" y="5635965"/>
                <a:ext cx="202680" cy="1994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F807C7-1C77-DC6D-376F-85BB5D62AE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75076" y="5627325"/>
                  <a:ext cx="220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AE0BE36-0B4D-5C94-3340-CE04DF9BDFAE}"/>
                    </a:ext>
                  </a:extLst>
                </p14:cNvPr>
                <p14:cNvContentPartPr/>
                <p14:nvPr/>
              </p14:nvContentPartPr>
              <p14:xfrm>
                <a:off x="11955716" y="5543805"/>
                <a:ext cx="36360" cy="358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AE0BE36-0B4D-5C94-3340-CE04DF9BDF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47076" y="5535165"/>
                  <a:ext cx="5400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478C281-81F6-C840-F60E-CF11FAF46757}"/>
                  </a:ext>
                </a:extLst>
              </p14:cNvPr>
              <p14:cNvContentPartPr/>
              <p14:nvPr/>
            </p14:nvContentPartPr>
            <p14:xfrm>
              <a:off x="10401236" y="5884365"/>
              <a:ext cx="88560" cy="1598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478C281-81F6-C840-F60E-CF11FAF4675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392596" y="5875365"/>
                <a:ext cx="1062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248C381-8E0A-B49B-3135-55F05A55FBD1}"/>
              </a:ext>
            </a:extLst>
          </p:cNvPr>
          <p:cNvGrpSpPr/>
          <p:nvPr/>
        </p:nvGrpSpPr>
        <p:grpSpPr>
          <a:xfrm>
            <a:off x="8955116" y="6222405"/>
            <a:ext cx="660960" cy="512640"/>
            <a:chOff x="8955116" y="6222405"/>
            <a:chExt cx="66096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B296D8F-571C-8ADC-570C-72D4B7CD7197}"/>
                    </a:ext>
                  </a:extLst>
                </p14:cNvPr>
                <p14:cNvContentPartPr/>
                <p14:nvPr/>
              </p14:nvContentPartPr>
              <p14:xfrm>
                <a:off x="8967716" y="6369645"/>
                <a:ext cx="129600" cy="219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B296D8F-571C-8ADC-570C-72D4B7CD719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58716" y="6360645"/>
                  <a:ext cx="14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975A0C0-EBE1-B06F-A517-594FA8060DFE}"/>
                    </a:ext>
                  </a:extLst>
                </p14:cNvPr>
                <p14:cNvContentPartPr/>
                <p14:nvPr/>
              </p14:nvContentPartPr>
              <p14:xfrm>
                <a:off x="8998676" y="6447405"/>
                <a:ext cx="98640" cy="24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975A0C0-EBE1-B06F-A517-594FA8060D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90036" y="6438405"/>
                  <a:ext cx="11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D7DD648-B559-8818-98BA-59139DCD4327}"/>
                    </a:ext>
                  </a:extLst>
                </p14:cNvPr>
                <p14:cNvContentPartPr/>
                <p14:nvPr/>
              </p14:nvContentPartPr>
              <p14:xfrm>
                <a:off x="8983556" y="6341925"/>
                <a:ext cx="147240" cy="29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D7DD648-B559-8818-98BA-59139DCD432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74556" y="6333285"/>
                  <a:ext cx="164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6075414-942F-3680-F068-4E0035E02359}"/>
                    </a:ext>
                  </a:extLst>
                </p14:cNvPr>
                <p14:cNvContentPartPr/>
                <p14:nvPr/>
              </p14:nvContentPartPr>
              <p14:xfrm>
                <a:off x="8955116" y="6269565"/>
                <a:ext cx="141480" cy="7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6075414-942F-3680-F068-4E0035E0235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46476" y="6260565"/>
                  <a:ext cx="15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7AA838-4383-1D43-74ED-F101FD95D434}"/>
                    </a:ext>
                  </a:extLst>
                </p14:cNvPr>
                <p14:cNvContentPartPr/>
                <p14:nvPr/>
              </p14:nvContentPartPr>
              <p14:xfrm>
                <a:off x="9215036" y="6228165"/>
                <a:ext cx="23400" cy="506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7AA838-4383-1D43-74ED-F101FD95D4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06036" y="6219165"/>
                  <a:ext cx="410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C6DB87-0C5D-5296-9A91-3A532026D7A7}"/>
                    </a:ext>
                  </a:extLst>
                </p14:cNvPr>
                <p14:cNvContentPartPr/>
                <p14:nvPr/>
              </p14:nvContentPartPr>
              <p14:xfrm>
                <a:off x="9302876" y="6251205"/>
                <a:ext cx="56880" cy="409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C6DB87-0C5D-5296-9A91-3A532026D7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93876" y="6242565"/>
                  <a:ext cx="74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8A6C8BA-FC0A-3A84-8E6D-14FF4218DDAE}"/>
                    </a:ext>
                  </a:extLst>
                </p14:cNvPr>
                <p14:cNvContentPartPr/>
                <p14:nvPr/>
              </p14:nvContentPartPr>
              <p14:xfrm>
                <a:off x="9468836" y="6320325"/>
                <a:ext cx="147240" cy="267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8A6C8BA-FC0A-3A84-8E6D-14FF4218DD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59836" y="6311325"/>
                  <a:ext cx="164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0F1D1D-94EF-43CD-59F4-757991D3DC3D}"/>
                    </a:ext>
                  </a:extLst>
                </p14:cNvPr>
                <p14:cNvContentPartPr/>
                <p14:nvPr/>
              </p14:nvContentPartPr>
              <p14:xfrm>
                <a:off x="9393596" y="6222405"/>
                <a:ext cx="169920" cy="24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0F1D1D-94EF-43CD-59F4-757991D3DC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84596" y="6213405"/>
                  <a:ext cx="1875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7F2747B-8E31-5DD9-07D7-39F01193A26D}"/>
              </a:ext>
            </a:extLst>
          </p:cNvPr>
          <p:cNvGrpSpPr/>
          <p:nvPr/>
        </p:nvGrpSpPr>
        <p:grpSpPr>
          <a:xfrm>
            <a:off x="9872396" y="6161205"/>
            <a:ext cx="1695240" cy="538920"/>
            <a:chOff x="9872396" y="6161205"/>
            <a:chExt cx="169524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0739A5C-077D-BCC6-17CB-0963231E9A25}"/>
                    </a:ext>
                  </a:extLst>
                </p14:cNvPr>
                <p14:cNvContentPartPr/>
                <p14:nvPr/>
              </p14:nvContentPartPr>
              <p14:xfrm>
                <a:off x="9872396" y="6161205"/>
                <a:ext cx="1695240" cy="538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0739A5C-077D-BCC6-17CB-0963231E9A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63396" y="6152565"/>
                  <a:ext cx="17128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F9A3ED-7575-EC52-03DC-D9BDD9795C56}"/>
                    </a:ext>
                  </a:extLst>
                </p14:cNvPr>
                <p14:cNvContentPartPr/>
                <p14:nvPr/>
              </p14:nvContentPartPr>
              <p14:xfrm>
                <a:off x="11151476" y="6326805"/>
                <a:ext cx="360" cy="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F9A3ED-7575-EC52-03DC-D9BDD9795C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2476" y="631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AB759B6-A515-1780-B3EB-5027163140C6}"/>
                    </a:ext>
                  </a:extLst>
                </p14:cNvPr>
                <p14:cNvContentPartPr/>
                <p14:nvPr/>
              </p14:nvContentPartPr>
              <p14:xfrm>
                <a:off x="10453436" y="6395925"/>
                <a:ext cx="267120" cy="43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AB759B6-A515-1780-B3EB-5027163140C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44436" y="6386925"/>
                  <a:ext cx="284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48CAE7D-F835-01D7-D261-08FA1F82CF7B}"/>
                    </a:ext>
                  </a:extLst>
                </p14:cNvPr>
                <p14:cNvContentPartPr/>
                <p14:nvPr/>
              </p14:nvContentPartPr>
              <p14:xfrm>
                <a:off x="10476476" y="6316725"/>
                <a:ext cx="360" cy="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48CAE7D-F835-01D7-D261-08FA1F82CF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67836" y="630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859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8D3C7-978D-1715-F7BA-CAC7095A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2" y="271984"/>
            <a:ext cx="4242719" cy="33815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BB47C8-2147-D1B0-83F2-3CCB728FB880}"/>
              </a:ext>
            </a:extLst>
          </p:cNvPr>
          <p:cNvGrpSpPr/>
          <p:nvPr/>
        </p:nvGrpSpPr>
        <p:grpSpPr>
          <a:xfrm>
            <a:off x="3924476" y="2111565"/>
            <a:ext cx="995040" cy="367560"/>
            <a:chOff x="3924476" y="2111565"/>
            <a:chExt cx="99504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5F3C8E-0F27-E616-A146-9E81802F7585}"/>
                    </a:ext>
                  </a:extLst>
                </p14:cNvPr>
                <p14:cNvContentPartPr/>
                <p14:nvPr/>
              </p14:nvContentPartPr>
              <p14:xfrm>
                <a:off x="3985676" y="2111565"/>
                <a:ext cx="933840" cy="28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5F3C8E-0F27-E616-A146-9E81802F75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6676" y="2102925"/>
                  <a:ext cx="951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45E058-0CD6-4EEB-EE9F-05E7E35C47B5}"/>
                    </a:ext>
                  </a:extLst>
                </p14:cNvPr>
                <p14:cNvContentPartPr/>
                <p14:nvPr/>
              </p14:nvContentPartPr>
              <p14:xfrm>
                <a:off x="3924476" y="2294085"/>
                <a:ext cx="225360" cy="18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45E058-0CD6-4EEB-EE9F-05E7E35C47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15836" y="2285445"/>
                  <a:ext cx="2430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2D56A0-3449-CCC6-C6A3-4DFCC8654D2E}"/>
                  </a:ext>
                </a:extLst>
              </p14:cNvPr>
              <p14:cNvContentPartPr/>
              <p14:nvPr/>
            </p14:nvContentPartPr>
            <p14:xfrm>
              <a:off x="5073236" y="1556445"/>
              <a:ext cx="1104480" cy="55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2D56A0-3449-CCC6-C6A3-4DFCC8654D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4236" y="1547445"/>
                <a:ext cx="11221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CE88D4-57DD-4518-AA2D-2BD04FB25E69}"/>
                  </a:ext>
                </a:extLst>
              </p14:cNvPr>
              <p14:cNvContentPartPr/>
              <p14:nvPr/>
            </p14:nvContentPartPr>
            <p14:xfrm>
              <a:off x="6302276" y="1930125"/>
              <a:ext cx="5292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CE88D4-57DD-4518-AA2D-2BD04FB25E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3636" y="1921485"/>
                <a:ext cx="70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B25A72-5FC9-9DF3-6D2D-93FEAE43CBC5}"/>
                  </a:ext>
                </a:extLst>
              </p14:cNvPr>
              <p14:cNvContentPartPr/>
              <p14:nvPr/>
            </p14:nvContentPartPr>
            <p14:xfrm>
              <a:off x="7668116" y="1431525"/>
              <a:ext cx="749160" cy="412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B25A72-5FC9-9DF3-6D2D-93FEAE43CB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59476" y="1422525"/>
                <a:ext cx="7668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DB2B24-B12B-792A-625F-74BB169EA176}"/>
                  </a:ext>
                </a:extLst>
              </p14:cNvPr>
              <p14:cNvContentPartPr/>
              <p14:nvPr/>
            </p14:nvContentPartPr>
            <p14:xfrm>
              <a:off x="7709516" y="1558965"/>
              <a:ext cx="311760" cy="34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DB2B24-B12B-792A-625F-74BB169EA1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0876" y="1549965"/>
                <a:ext cx="3294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79F11AC-22B8-E302-CAFD-6E1EC9FF541D}"/>
              </a:ext>
            </a:extLst>
          </p:cNvPr>
          <p:cNvGrpSpPr/>
          <p:nvPr/>
        </p:nvGrpSpPr>
        <p:grpSpPr>
          <a:xfrm>
            <a:off x="8709236" y="999165"/>
            <a:ext cx="2728440" cy="890280"/>
            <a:chOff x="8709236" y="999165"/>
            <a:chExt cx="2728440" cy="89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F945E2-0174-DD3D-0391-34705A25F476}"/>
                    </a:ext>
                  </a:extLst>
                </p14:cNvPr>
                <p14:cNvContentPartPr/>
                <p14:nvPr/>
              </p14:nvContentPartPr>
              <p14:xfrm>
                <a:off x="8709236" y="1435485"/>
                <a:ext cx="155520" cy="285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F945E2-0174-DD3D-0391-34705A25F4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00596" y="1426485"/>
                  <a:ext cx="173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ECE30C-975C-2917-22B9-30D8E56A6850}"/>
                    </a:ext>
                  </a:extLst>
                </p14:cNvPr>
                <p14:cNvContentPartPr/>
                <p14:nvPr/>
              </p14:nvContentPartPr>
              <p14:xfrm>
                <a:off x="8764316" y="1543845"/>
                <a:ext cx="143280" cy="4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ECE30C-975C-2917-22B9-30D8E56A68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55676" y="1534845"/>
                  <a:ext cx="160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AE820A-3E57-D2D6-C19C-CD2FC21DDAD7}"/>
                    </a:ext>
                  </a:extLst>
                </p14:cNvPr>
                <p14:cNvContentPartPr/>
                <p14:nvPr/>
              </p14:nvContentPartPr>
              <p14:xfrm>
                <a:off x="8747036" y="1431885"/>
                <a:ext cx="236160" cy="35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AE820A-3E57-D2D6-C19C-CD2FC21DDA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8036" y="1422885"/>
                  <a:ext cx="253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9FD783-7E9E-9F85-9540-BB4671FA6E7F}"/>
                    </a:ext>
                  </a:extLst>
                </p14:cNvPr>
                <p14:cNvContentPartPr/>
                <p14:nvPr/>
              </p14:nvContentPartPr>
              <p14:xfrm>
                <a:off x="8732996" y="1328205"/>
                <a:ext cx="249840" cy="28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9FD783-7E9E-9F85-9540-BB4671FA6E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23996" y="1319205"/>
                  <a:ext cx="267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F969AD-2A14-4110-FB69-546A2AD5A591}"/>
                    </a:ext>
                  </a:extLst>
                </p14:cNvPr>
                <p14:cNvContentPartPr/>
                <p14:nvPr/>
              </p14:nvContentPartPr>
              <p14:xfrm>
                <a:off x="9200996" y="1463925"/>
                <a:ext cx="190440" cy="68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F969AD-2A14-4110-FB69-546A2AD5A5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92356" y="1455285"/>
                  <a:ext cx="208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01637B-1273-DDE4-C86D-26C3F0F2BE85}"/>
                    </a:ext>
                  </a:extLst>
                </p14:cNvPr>
                <p14:cNvContentPartPr/>
                <p14:nvPr/>
              </p14:nvContentPartPr>
              <p14:xfrm>
                <a:off x="9262916" y="1580205"/>
                <a:ext cx="142560" cy="66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01637B-1273-DDE4-C86D-26C3F0F2BE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53916" y="1571565"/>
                  <a:ext cx="16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0C1DE6-C93B-F8C6-6977-7463BBC658B3}"/>
                    </a:ext>
                  </a:extLst>
                </p14:cNvPr>
                <p14:cNvContentPartPr/>
                <p14:nvPr/>
              </p14:nvContentPartPr>
              <p14:xfrm>
                <a:off x="9616796" y="1364565"/>
                <a:ext cx="171360" cy="313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0C1DE6-C93B-F8C6-6977-7463BBC658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08156" y="1355565"/>
                  <a:ext cx="189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D15DB5-5741-2F7A-3A14-445C9331D12F}"/>
                    </a:ext>
                  </a:extLst>
                </p14:cNvPr>
                <p14:cNvContentPartPr/>
                <p14:nvPr/>
              </p14:nvContentPartPr>
              <p14:xfrm>
                <a:off x="9656036" y="1505685"/>
                <a:ext cx="127800" cy="54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D15DB5-5741-2F7A-3A14-445C9331D1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47396" y="1497045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B48CFB-9665-CB30-36F2-908CE1801E9F}"/>
                    </a:ext>
                  </a:extLst>
                </p14:cNvPr>
                <p14:cNvContentPartPr/>
                <p14:nvPr/>
              </p14:nvContentPartPr>
              <p14:xfrm>
                <a:off x="9627596" y="1348725"/>
                <a:ext cx="248400" cy="84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B48CFB-9665-CB30-36F2-908CE1801E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8956" y="1339725"/>
                  <a:ext cx="266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B0FF80-0538-238C-4BB0-4F31F6F62B10}"/>
                    </a:ext>
                  </a:extLst>
                </p14:cNvPr>
                <p14:cNvContentPartPr/>
                <p14:nvPr/>
              </p14:nvContentPartPr>
              <p14:xfrm>
                <a:off x="9490436" y="1300485"/>
                <a:ext cx="148320" cy="572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B0FF80-0538-238C-4BB0-4F31F6F62B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81436" y="1291845"/>
                  <a:ext cx="1659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FECB3F-63F6-CB23-7BE6-A4CF65B25C11}"/>
                    </a:ext>
                  </a:extLst>
                </p14:cNvPr>
                <p14:cNvContentPartPr/>
                <p14:nvPr/>
              </p14:nvContentPartPr>
              <p14:xfrm>
                <a:off x="9919556" y="1639965"/>
                <a:ext cx="65880" cy="78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FECB3F-63F6-CB23-7BE6-A4CF65B25C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10916" y="1631325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C24D1B-2E67-CF0C-ECD9-FD151721D18B}"/>
                    </a:ext>
                  </a:extLst>
                </p14:cNvPr>
                <p14:cNvContentPartPr/>
                <p14:nvPr/>
              </p14:nvContentPartPr>
              <p14:xfrm>
                <a:off x="10183076" y="1407045"/>
                <a:ext cx="12960" cy="23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C24D1B-2E67-CF0C-ECD9-FD151721D1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74436" y="1398405"/>
                  <a:ext cx="3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F87CCB-9148-149B-CC3E-59A65C54CBFA}"/>
                    </a:ext>
                  </a:extLst>
                </p14:cNvPr>
                <p14:cNvContentPartPr/>
                <p14:nvPr/>
              </p14:nvContentPartPr>
              <p14:xfrm>
                <a:off x="10093436" y="1489845"/>
                <a:ext cx="239040" cy="44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F87CCB-9148-149B-CC3E-59A65C54C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84796" y="1481205"/>
                  <a:ext cx="256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AA6F43-2F5D-F7BA-1639-F763D41FCBB4}"/>
                    </a:ext>
                  </a:extLst>
                </p14:cNvPr>
                <p14:cNvContentPartPr/>
                <p14:nvPr/>
              </p14:nvContentPartPr>
              <p14:xfrm>
                <a:off x="10423916" y="1351245"/>
                <a:ext cx="150480" cy="312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AA6F43-2F5D-F7BA-1639-F763D41FCB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14916" y="1342605"/>
                  <a:ext cx="168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5231BB-539F-380E-75B6-70B5278CA6CF}"/>
                    </a:ext>
                  </a:extLst>
                </p14:cNvPr>
                <p14:cNvContentPartPr/>
                <p14:nvPr/>
              </p14:nvContentPartPr>
              <p14:xfrm>
                <a:off x="10424996" y="1476165"/>
                <a:ext cx="203760" cy="74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5231BB-539F-380E-75B6-70B5278CA6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16356" y="1467525"/>
                  <a:ext cx="221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FAAF6E9-3CBA-219A-8093-8831A66CDD41}"/>
                    </a:ext>
                  </a:extLst>
                </p14:cNvPr>
                <p14:cNvContentPartPr/>
                <p14:nvPr/>
              </p14:nvContentPartPr>
              <p14:xfrm>
                <a:off x="10475036" y="1322445"/>
                <a:ext cx="227520" cy="61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FAAF6E9-3CBA-219A-8093-8831A66CDD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66396" y="1313805"/>
                  <a:ext cx="245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EF8B95-ED26-FA29-03B2-E885BB043CE9}"/>
                    </a:ext>
                  </a:extLst>
                </p14:cNvPr>
                <p14:cNvContentPartPr/>
                <p14:nvPr/>
              </p14:nvContentPartPr>
              <p14:xfrm>
                <a:off x="10719836" y="1646805"/>
                <a:ext cx="11520" cy="123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EF8B95-ED26-FA29-03B2-E885BB043C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1196" y="1637805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0CBA6A-1A17-0F5B-9692-634C01CCECF1}"/>
                    </a:ext>
                  </a:extLst>
                </p14:cNvPr>
                <p14:cNvContentPartPr/>
                <p14:nvPr/>
              </p14:nvContentPartPr>
              <p14:xfrm>
                <a:off x="10766636" y="1184565"/>
                <a:ext cx="257760" cy="573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0CBA6A-1A17-0F5B-9692-634C01CCEC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57996" y="1175565"/>
                  <a:ext cx="27540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E0B276-E6B6-EADC-B582-054F49386D5D}"/>
                    </a:ext>
                  </a:extLst>
                </p14:cNvPr>
                <p14:cNvContentPartPr/>
                <p14:nvPr/>
              </p14:nvContentPartPr>
              <p14:xfrm>
                <a:off x="11171636" y="1432245"/>
                <a:ext cx="186840" cy="182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E0B276-E6B6-EADC-B582-054F49386D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62636" y="1423605"/>
                  <a:ext cx="204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E9782D-4B45-6448-B367-26EC0BAC653D}"/>
                    </a:ext>
                  </a:extLst>
                </p14:cNvPr>
                <p14:cNvContentPartPr/>
                <p14:nvPr/>
              </p14:nvContentPartPr>
              <p14:xfrm>
                <a:off x="11185316" y="1406325"/>
                <a:ext cx="252360" cy="203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E9782D-4B45-6448-B367-26EC0BAC65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76316" y="1397685"/>
                  <a:ext cx="270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CBDCCA-0A00-810E-F3E1-3950AF13DBC2}"/>
                    </a:ext>
                  </a:extLst>
                </p14:cNvPr>
                <p14:cNvContentPartPr/>
                <p14:nvPr/>
              </p14:nvContentPartPr>
              <p14:xfrm>
                <a:off x="11241836" y="1218045"/>
                <a:ext cx="141480" cy="10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CBDCCA-0A00-810E-F3E1-3950AF13DB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33196" y="1209405"/>
                  <a:ext cx="159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B7DA69-B269-D344-615F-C6A44B42BCF0}"/>
                    </a:ext>
                  </a:extLst>
                </p14:cNvPr>
                <p14:cNvContentPartPr/>
                <p14:nvPr/>
              </p14:nvContentPartPr>
              <p14:xfrm>
                <a:off x="9378836" y="1165845"/>
                <a:ext cx="731880" cy="723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B7DA69-B269-D344-615F-C6A44B42BC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70196" y="1156845"/>
                  <a:ext cx="7495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2AD08F-8015-D6E4-D692-EF934F4B5590}"/>
                    </a:ext>
                  </a:extLst>
                </p14:cNvPr>
                <p14:cNvContentPartPr/>
                <p14:nvPr/>
              </p14:nvContentPartPr>
              <p14:xfrm>
                <a:off x="10137716" y="999165"/>
                <a:ext cx="148320" cy="126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2AD08F-8015-D6E4-D692-EF934F4B55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9076" y="990165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A0748E-5E77-8054-EE92-E5B0C900BFFF}"/>
                  </a:ext>
                </a:extLst>
              </p14:cNvPr>
              <p14:cNvContentPartPr/>
              <p14:nvPr/>
            </p14:nvContentPartPr>
            <p14:xfrm>
              <a:off x="7102556" y="313005"/>
              <a:ext cx="348840" cy="152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A0748E-5E77-8054-EE92-E5B0C900BF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93556" y="304005"/>
                <a:ext cx="366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8D79461-7B2F-38DA-9CA0-30256852E1BD}"/>
                  </a:ext>
                </a:extLst>
              </p14:cNvPr>
              <p14:cNvContentPartPr/>
              <p14:nvPr/>
            </p14:nvContentPartPr>
            <p14:xfrm>
              <a:off x="7230716" y="480045"/>
              <a:ext cx="108360" cy="230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8D79461-7B2F-38DA-9CA0-30256852E1B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22076" y="471405"/>
                <a:ext cx="126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6EB0C1C-ADD2-E3AB-A3DA-EE095C89EF77}"/>
                  </a:ext>
                </a:extLst>
              </p14:cNvPr>
              <p14:cNvContentPartPr/>
              <p14:nvPr/>
            </p14:nvContentPartPr>
            <p14:xfrm>
              <a:off x="7261316" y="536565"/>
              <a:ext cx="146160" cy="44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6EB0C1C-ADD2-E3AB-A3DA-EE095C89EF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52316" y="527925"/>
                <a:ext cx="1638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9642876-373D-7D54-1EE3-16A18FDF7DD9}"/>
                  </a:ext>
                </a:extLst>
              </p14:cNvPr>
              <p14:cNvContentPartPr/>
              <p14:nvPr/>
            </p14:nvContentPartPr>
            <p14:xfrm>
              <a:off x="7464356" y="507045"/>
              <a:ext cx="286200" cy="137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9642876-373D-7D54-1EE3-16A18FDF7DD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455716" y="498045"/>
                <a:ext cx="30384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0AB060E-9695-75AB-C258-89F5B71E0586}"/>
              </a:ext>
            </a:extLst>
          </p:cNvPr>
          <p:cNvGrpSpPr/>
          <p:nvPr/>
        </p:nvGrpSpPr>
        <p:grpSpPr>
          <a:xfrm>
            <a:off x="8032436" y="183405"/>
            <a:ext cx="2693160" cy="481680"/>
            <a:chOff x="8032436" y="183405"/>
            <a:chExt cx="26931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0CDEAC-1725-0D04-F8D1-1F374BCE8560}"/>
                    </a:ext>
                  </a:extLst>
                </p14:cNvPr>
                <p14:cNvContentPartPr/>
                <p14:nvPr/>
              </p14:nvContentPartPr>
              <p14:xfrm>
                <a:off x="8032436" y="183405"/>
                <a:ext cx="1899000" cy="481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0CDEAC-1725-0D04-F8D1-1F374BCE85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23436" y="174405"/>
                  <a:ext cx="19166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646E8F-85DF-AF5C-40EB-A3164BF88BEA}"/>
                    </a:ext>
                  </a:extLst>
                </p14:cNvPr>
                <p14:cNvContentPartPr/>
                <p14:nvPr/>
              </p14:nvContentPartPr>
              <p14:xfrm>
                <a:off x="9587276" y="350805"/>
                <a:ext cx="331200" cy="199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646E8F-85DF-AF5C-40EB-A3164BF88B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78276" y="342165"/>
                  <a:ext cx="348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1954C3-4C49-D5A2-69A8-798823862B13}"/>
                    </a:ext>
                  </a:extLst>
                </p14:cNvPr>
                <p14:cNvContentPartPr/>
                <p14:nvPr/>
              </p14:nvContentPartPr>
              <p14:xfrm>
                <a:off x="9310076" y="302925"/>
                <a:ext cx="347400" cy="49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1954C3-4C49-D5A2-69A8-798823862B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01076" y="294285"/>
                  <a:ext cx="365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3CB26D-C4A5-75C2-4248-413F7CBFFF4F}"/>
                    </a:ext>
                  </a:extLst>
                </p14:cNvPr>
                <p14:cNvContentPartPr/>
                <p14:nvPr/>
              </p14:nvContentPartPr>
              <p14:xfrm>
                <a:off x="10216196" y="289605"/>
                <a:ext cx="509400" cy="16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3CB26D-C4A5-75C2-4248-413F7CBFFF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07196" y="280965"/>
                  <a:ext cx="527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4BD61F-B75F-4287-3B88-6B6271E8678F}"/>
                    </a:ext>
                  </a:extLst>
                </p14:cNvPr>
                <p14:cNvContentPartPr/>
                <p14:nvPr/>
              </p14:nvContentPartPr>
              <p14:xfrm>
                <a:off x="10317716" y="237765"/>
                <a:ext cx="103320" cy="16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4BD61F-B75F-4287-3B88-6B6271E867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09076" y="228765"/>
                  <a:ext cx="120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B7C41DD-B114-4806-F12F-785A6AE5015D}"/>
              </a:ext>
            </a:extLst>
          </p:cNvPr>
          <p:cNvGrpSpPr/>
          <p:nvPr/>
        </p:nvGrpSpPr>
        <p:grpSpPr>
          <a:xfrm>
            <a:off x="10900196" y="134085"/>
            <a:ext cx="1050840" cy="375480"/>
            <a:chOff x="10900196" y="134085"/>
            <a:chExt cx="10508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D5CD9F-050A-5099-2F8F-FAB84FEAF433}"/>
                    </a:ext>
                  </a:extLst>
                </p14:cNvPr>
                <p14:cNvContentPartPr/>
                <p14:nvPr/>
              </p14:nvContentPartPr>
              <p14:xfrm>
                <a:off x="10900196" y="134085"/>
                <a:ext cx="1050840" cy="37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D5CD9F-050A-5099-2F8F-FAB84FEAF4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91556" y="125445"/>
                  <a:ext cx="10684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00EDCD3-D811-5D58-BF86-8BF0DC26E80D}"/>
                    </a:ext>
                  </a:extLst>
                </p14:cNvPr>
                <p14:cNvContentPartPr/>
                <p14:nvPr/>
              </p14:nvContentPartPr>
              <p14:xfrm>
                <a:off x="11646836" y="259365"/>
                <a:ext cx="25200" cy="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00EDCD3-D811-5D58-BF86-8BF0DC26E8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38196" y="250725"/>
                  <a:ext cx="42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522E4B-5805-D4DE-380D-59360E27EC42}"/>
                    </a:ext>
                  </a:extLst>
                </p14:cNvPr>
                <p14:cNvContentPartPr/>
                <p14:nvPr/>
              </p14:nvContentPartPr>
              <p14:xfrm>
                <a:off x="11360276" y="242805"/>
                <a:ext cx="310680" cy="3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522E4B-5805-D4DE-380D-59360E27EC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51276" y="233805"/>
                  <a:ext cx="3283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7F81CA-7937-ECCB-9F8C-F8B0C21D086D}"/>
                  </a:ext>
                </a:extLst>
              </p14:cNvPr>
              <p14:cNvContentPartPr/>
              <p14:nvPr/>
            </p14:nvContentPartPr>
            <p14:xfrm>
              <a:off x="9302876" y="2232885"/>
              <a:ext cx="145440" cy="36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7F81CA-7937-ECCB-9F8C-F8B0C21D086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93876" y="2223885"/>
                <a:ext cx="16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0579766-44BD-8D3A-66D8-79A2891CD994}"/>
                  </a:ext>
                </a:extLst>
              </p14:cNvPr>
              <p14:cNvContentPartPr/>
              <p14:nvPr/>
            </p14:nvContentPartPr>
            <p14:xfrm>
              <a:off x="9267956" y="2364645"/>
              <a:ext cx="211680" cy="29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0579766-44BD-8D3A-66D8-79A2891CD99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258956" y="2356005"/>
                <a:ext cx="2293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FA75389-5CE2-6A37-E9C6-3014244CE60D}"/>
              </a:ext>
            </a:extLst>
          </p:cNvPr>
          <p:cNvGrpSpPr/>
          <p:nvPr/>
        </p:nvGrpSpPr>
        <p:grpSpPr>
          <a:xfrm>
            <a:off x="9747836" y="2071605"/>
            <a:ext cx="672480" cy="462240"/>
            <a:chOff x="9747836" y="2071605"/>
            <a:chExt cx="67248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78ED5B-C938-0670-7A3B-DD23E5228BAC}"/>
                    </a:ext>
                  </a:extLst>
                </p14:cNvPr>
                <p14:cNvContentPartPr/>
                <p14:nvPr/>
              </p14:nvContentPartPr>
              <p14:xfrm>
                <a:off x="9747836" y="2190765"/>
                <a:ext cx="214560" cy="214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78ED5B-C938-0670-7A3B-DD23E5228B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39196" y="2181765"/>
                  <a:ext cx="232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ED581D-E7B8-BC21-1A41-9E0F99EC755F}"/>
                    </a:ext>
                  </a:extLst>
                </p14:cNvPr>
                <p14:cNvContentPartPr/>
                <p14:nvPr/>
              </p14:nvContentPartPr>
              <p14:xfrm>
                <a:off x="9830276" y="2273565"/>
                <a:ext cx="134640" cy="1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ED581D-E7B8-BC21-1A41-9E0F99EC75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21276" y="2264925"/>
                  <a:ext cx="152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BB2A8A-FF2B-B3AB-2106-EC087BE6FB00}"/>
                    </a:ext>
                  </a:extLst>
                </p14:cNvPr>
                <p14:cNvContentPartPr/>
                <p14:nvPr/>
              </p14:nvContentPartPr>
              <p14:xfrm>
                <a:off x="9793196" y="2156565"/>
                <a:ext cx="172080" cy="1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BB2A8A-FF2B-B3AB-2106-EC087BE6FB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84196" y="2147925"/>
                  <a:ext cx="189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CC1EF5-923D-FB89-802C-161218222D6F}"/>
                    </a:ext>
                  </a:extLst>
                </p14:cNvPr>
                <p14:cNvContentPartPr/>
                <p14:nvPr/>
              </p14:nvContentPartPr>
              <p14:xfrm>
                <a:off x="10227716" y="2250885"/>
                <a:ext cx="172800" cy="102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CC1EF5-923D-FB89-802C-161218222D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19076" y="2241885"/>
                  <a:ext cx="190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66ECE9-5399-85EE-4F74-D156AEB9F7D4}"/>
                    </a:ext>
                  </a:extLst>
                </p14:cNvPr>
                <p14:cNvContentPartPr/>
                <p14:nvPr/>
              </p14:nvContentPartPr>
              <p14:xfrm>
                <a:off x="10199636" y="2213805"/>
                <a:ext cx="220680" cy="191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66ECE9-5399-85EE-4F74-D156AEB9F7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0996" y="2205165"/>
                  <a:ext cx="238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BED0B8-D3FA-16DF-E0BE-D26D7AAEF7F7}"/>
                    </a:ext>
                  </a:extLst>
                </p14:cNvPr>
                <p14:cNvContentPartPr/>
                <p14:nvPr/>
              </p14:nvContentPartPr>
              <p14:xfrm>
                <a:off x="10257596" y="2071605"/>
                <a:ext cx="131400" cy="153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BED0B8-D3FA-16DF-E0BE-D26D7AAEF7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48596" y="2062965"/>
                  <a:ext cx="14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BF0631-827F-018A-FFE9-2D4CE1DB8E1E}"/>
                    </a:ext>
                  </a:extLst>
                </p14:cNvPr>
                <p14:cNvContentPartPr/>
                <p14:nvPr/>
              </p14:nvContentPartPr>
              <p14:xfrm>
                <a:off x="10044836" y="2385165"/>
                <a:ext cx="36720" cy="148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BF0631-827F-018A-FFE9-2D4CE1DB8E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36196" y="2376525"/>
                  <a:ext cx="543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1E774EA-A4F1-1975-E627-B044346E94C0}"/>
              </a:ext>
            </a:extLst>
          </p:cNvPr>
          <p:cNvGrpSpPr/>
          <p:nvPr/>
        </p:nvGrpSpPr>
        <p:grpSpPr>
          <a:xfrm>
            <a:off x="6285716" y="2759565"/>
            <a:ext cx="1003320" cy="243360"/>
            <a:chOff x="6285716" y="2759565"/>
            <a:chExt cx="10033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64BBEC-EE35-3670-D7B5-7D11738EB3A5}"/>
                    </a:ext>
                  </a:extLst>
                </p14:cNvPr>
                <p14:cNvContentPartPr/>
                <p14:nvPr/>
              </p14:nvContentPartPr>
              <p14:xfrm>
                <a:off x="6285716" y="2759565"/>
                <a:ext cx="1003320" cy="243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64BBEC-EE35-3670-D7B5-7D11738EB3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7076" y="2750565"/>
                  <a:ext cx="1020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1A6C6E-9BCB-E191-D8CF-BE6AE34F4473}"/>
                    </a:ext>
                  </a:extLst>
                </p14:cNvPr>
                <p14:cNvContentPartPr/>
                <p14:nvPr/>
              </p14:nvContentPartPr>
              <p14:xfrm>
                <a:off x="6617636" y="2914005"/>
                <a:ext cx="61920" cy="6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1A6C6E-9BCB-E191-D8CF-BE6AE34F44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08996" y="2905365"/>
                  <a:ext cx="795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D76A74-8AA2-566B-29E2-7C2BA42711EF}"/>
              </a:ext>
            </a:extLst>
          </p:cNvPr>
          <p:cNvGrpSpPr/>
          <p:nvPr/>
        </p:nvGrpSpPr>
        <p:grpSpPr>
          <a:xfrm>
            <a:off x="7504316" y="2622765"/>
            <a:ext cx="964080" cy="460800"/>
            <a:chOff x="7504316" y="2622765"/>
            <a:chExt cx="9640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629AD6-6968-8C7B-009D-EBD8E75A110F}"/>
                    </a:ext>
                  </a:extLst>
                </p14:cNvPr>
                <p14:cNvContentPartPr/>
                <p14:nvPr/>
              </p14:nvContentPartPr>
              <p14:xfrm>
                <a:off x="7504316" y="2622765"/>
                <a:ext cx="964080" cy="46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629AD6-6968-8C7B-009D-EBD8E75A11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95316" y="2613765"/>
                  <a:ext cx="9817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2D6B97E-A6EE-91DF-E737-5666EB1D9F9A}"/>
                    </a:ext>
                  </a:extLst>
                </p14:cNvPr>
                <p14:cNvContentPartPr/>
                <p14:nvPr/>
              </p14:nvContentPartPr>
              <p14:xfrm>
                <a:off x="7810316" y="2661645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2D6B97E-A6EE-91DF-E737-5666EB1D9F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1676" y="2652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CB31AC-90D9-0E24-472A-7E695CB06A47}"/>
              </a:ext>
            </a:extLst>
          </p:cNvPr>
          <p:cNvGrpSpPr/>
          <p:nvPr/>
        </p:nvGrpSpPr>
        <p:grpSpPr>
          <a:xfrm>
            <a:off x="8697716" y="2662365"/>
            <a:ext cx="2360520" cy="480240"/>
            <a:chOff x="8697716" y="2662365"/>
            <a:chExt cx="236052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5C4A46-6C10-28CC-26E4-287BAEFD7DB7}"/>
                    </a:ext>
                  </a:extLst>
                </p14:cNvPr>
                <p14:cNvContentPartPr/>
                <p14:nvPr/>
              </p14:nvContentPartPr>
              <p14:xfrm>
                <a:off x="8697716" y="2669565"/>
                <a:ext cx="896400" cy="473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5C4A46-6C10-28CC-26E4-287BAEFD7DB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88716" y="2660925"/>
                  <a:ext cx="9140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4335EB-3C47-7BFC-D906-6FDD80500026}"/>
                    </a:ext>
                  </a:extLst>
                </p14:cNvPr>
                <p14:cNvContentPartPr/>
                <p14:nvPr/>
              </p14:nvContentPartPr>
              <p14:xfrm>
                <a:off x="9458036" y="2782605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4335EB-3C47-7BFC-D906-6FDD805000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49036" y="277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117A6A-B951-E9E5-350A-3FB787B468B5}"/>
                    </a:ext>
                  </a:extLst>
                </p14:cNvPr>
                <p14:cNvContentPartPr/>
                <p14:nvPr/>
              </p14:nvContentPartPr>
              <p14:xfrm>
                <a:off x="9273716" y="2719965"/>
                <a:ext cx="210600" cy="16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117A6A-B951-E9E5-350A-3FB787B468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65076" y="2710965"/>
                  <a:ext cx="22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67C438-BD7D-168B-4EED-524C5FEA2EBA}"/>
                    </a:ext>
                  </a:extLst>
                </p14:cNvPr>
                <p14:cNvContentPartPr/>
                <p14:nvPr/>
              </p14:nvContentPartPr>
              <p14:xfrm>
                <a:off x="9707516" y="2927325"/>
                <a:ext cx="7740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67C438-BD7D-168B-4EED-524C5FEA2E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98876" y="2918325"/>
                  <a:ext cx="95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25FDCD-C36F-25B5-9488-D3A4274E1F18}"/>
                    </a:ext>
                  </a:extLst>
                </p14:cNvPr>
                <p14:cNvContentPartPr/>
                <p14:nvPr/>
              </p14:nvContentPartPr>
              <p14:xfrm>
                <a:off x="9876716" y="2662365"/>
                <a:ext cx="1181520" cy="404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25FDCD-C36F-25B5-9488-D3A4274E1F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67716" y="2653365"/>
                  <a:ext cx="11991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2C6CE2-BFDB-D386-0A8B-99DE265B2AD2}"/>
                    </a:ext>
                  </a:extLst>
                </p14:cNvPr>
                <p14:cNvContentPartPr/>
                <p14:nvPr/>
              </p14:nvContentPartPr>
              <p14:xfrm>
                <a:off x="9944036" y="2772525"/>
                <a:ext cx="286200" cy="19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2C6CE2-BFDB-D386-0A8B-99DE265B2A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5396" y="2763885"/>
                  <a:ext cx="303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859815E-84C8-AFC7-A0DA-E0ED3CEB0F09}"/>
              </a:ext>
            </a:extLst>
          </p:cNvPr>
          <p:cNvGrpSpPr/>
          <p:nvPr/>
        </p:nvGrpSpPr>
        <p:grpSpPr>
          <a:xfrm>
            <a:off x="6274916" y="3294885"/>
            <a:ext cx="2891880" cy="440640"/>
            <a:chOff x="6274916" y="3294885"/>
            <a:chExt cx="289188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FFF277-0CE9-81A3-CA50-B8178DB5021A}"/>
                    </a:ext>
                  </a:extLst>
                </p14:cNvPr>
                <p14:cNvContentPartPr/>
                <p14:nvPr/>
              </p14:nvContentPartPr>
              <p14:xfrm>
                <a:off x="6274916" y="3294885"/>
                <a:ext cx="319680" cy="148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FFF277-0CE9-81A3-CA50-B8178DB502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66276" y="3286245"/>
                  <a:ext cx="33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955CC3-0AAF-1EE3-30DB-658824237B19}"/>
                    </a:ext>
                  </a:extLst>
                </p14:cNvPr>
                <p14:cNvContentPartPr/>
                <p14:nvPr/>
              </p14:nvContentPartPr>
              <p14:xfrm>
                <a:off x="6409556" y="3398565"/>
                <a:ext cx="109800" cy="252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955CC3-0AAF-1EE3-30DB-658824237B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00916" y="3389925"/>
                  <a:ext cx="127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240D063-45C4-073B-CF82-02ADB3F46C48}"/>
                    </a:ext>
                  </a:extLst>
                </p14:cNvPr>
                <p14:cNvContentPartPr/>
                <p14:nvPr/>
              </p14:nvContentPartPr>
              <p14:xfrm>
                <a:off x="6394076" y="3485685"/>
                <a:ext cx="190080" cy="1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240D063-45C4-073B-CF82-02ADB3F46C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85436" y="3477045"/>
                  <a:ext cx="207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15092B-F04C-03D5-B12E-B9091BC93D1E}"/>
                    </a:ext>
                  </a:extLst>
                </p14:cNvPr>
                <p14:cNvContentPartPr/>
                <p14:nvPr/>
              </p14:nvContentPartPr>
              <p14:xfrm>
                <a:off x="6666596" y="3460845"/>
                <a:ext cx="771840" cy="155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15092B-F04C-03D5-B12E-B9091BC93D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7596" y="3452205"/>
                  <a:ext cx="789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FA1F63-FCC9-E20C-36B9-B2120EF2379B}"/>
                    </a:ext>
                  </a:extLst>
                </p14:cNvPr>
                <p14:cNvContentPartPr/>
                <p14:nvPr/>
              </p14:nvContentPartPr>
              <p14:xfrm>
                <a:off x="7223516" y="3326925"/>
                <a:ext cx="4032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FA1F63-FCC9-E20C-36B9-B2120EF237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14516" y="3317925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3B3ADC-6FF7-1B62-B2AA-460E95419CC3}"/>
                    </a:ext>
                  </a:extLst>
                </p14:cNvPr>
                <p14:cNvContentPartPr/>
                <p14:nvPr/>
              </p14:nvContentPartPr>
              <p14:xfrm>
                <a:off x="7681076" y="3295965"/>
                <a:ext cx="1457280" cy="439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3B3ADC-6FF7-1B62-B2AA-460E95419C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72076" y="3287325"/>
                  <a:ext cx="1474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C85AC2-BDBB-E7DE-D922-98B9AA7CDE4D}"/>
                    </a:ext>
                  </a:extLst>
                </p14:cNvPr>
                <p14:cNvContentPartPr/>
                <p14:nvPr/>
              </p14:nvContentPartPr>
              <p14:xfrm>
                <a:off x="8954396" y="3365445"/>
                <a:ext cx="212400" cy="23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C85AC2-BDBB-E7DE-D922-98B9AA7CDE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45756" y="3356805"/>
                  <a:ext cx="2300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4C7E198-F6F5-E05E-680C-0358314C7D14}"/>
                  </a:ext>
                </a:extLst>
              </p14:cNvPr>
              <p14:cNvContentPartPr/>
              <p14:nvPr/>
            </p14:nvContentPartPr>
            <p14:xfrm>
              <a:off x="6364916" y="3873045"/>
              <a:ext cx="143640" cy="469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4C7E198-F6F5-E05E-680C-0358314C7D1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55916" y="3864405"/>
                <a:ext cx="16128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812FAD1-BC58-4ADB-6869-F75281463A97}"/>
              </a:ext>
            </a:extLst>
          </p:cNvPr>
          <p:cNvGrpSpPr/>
          <p:nvPr/>
        </p:nvGrpSpPr>
        <p:grpSpPr>
          <a:xfrm>
            <a:off x="6506036" y="3681885"/>
            <a:ext cx="3834000" cy="575280"/>
            <a:chOff x="6506036" y="3681885"/>
            <a:chExt cx="383400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0B4C095-1002-370C-251B-D62019E643D0}"/>
                    </a:ext>
                  </a:extLst>
                </p14:cNvPr>
                <p14:cNvContentPartPr/>
                <p14:nvPr/>
              </p14:nvContentPartPr>
              <p14:xfrm>
                <a:off x="6506036" y="3780885"/>
                <a:ext cx="2684880" cy="476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0B4C095-1002-370C-251B-D62019E643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97036" y="3772245"/>
                  <a:ext cx="27025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DCC226-3AC7-B896-1698-DF662D424A76}"/>
                    </a:ext>
                  </a:extLst>
                </p14:cNvPr>
                <p14:cNvContentPartPr/>
                <p14:nvPr/>
              </p14:nvContentPartPr>
              <p14:xfrm>
                <a:off x="9002996" y="3950085"/>
                <a:ext cx="41760" cy="22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DCC226-3AC7-B896-1698-DF662D424A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94356" y="3941085"/>
                  <a:ext cx="59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BFFC3D5-A4AB-D6E8-8CFE-5B420D5D1A1B}"/>
                    </a:ext>
                  </a:extLst>
                </p14:cNvPr>
                <p14:cNvContentPartPr/>
                <p14:nvPr/>
              </p14:nvContentPartPr>
              <p14:xfrm>
                <a:off x="8691956" y="3865125"/>
                <a:ext cx="388440" cy="14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BFFC3D5-A4AB-D6E8-8CFE-5B420D5D1A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82956" y="3856485"/>
                  <a:ext cx="40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B3B5D25-FE6E-76DB-D4E5-B789DBE148FF}"/>
                    </a:ext>
                  </a:extLst>
                </p14:cNvPr>
                <p14:cNvContentPartPr/>
                <p14:nvPr/>
              </p14:nvContentPartPr>
              <p14:xfrm>
                <a:off x="9338156" y="3681885"/>
                <a:ext cx="1001880" cy="500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B3B5D25-FE6E-76DB-D4E5-B789DBE148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9516" y="3673245"/>
                  <a:ext cx="101952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0405B2-3D6F-F4D5-6F81-3694F7740F9F}"/>
              </a:ext>
            </a:extLst>
          </p:cNvPr>
          <p:cNvGrpSpPr/>
          <p:nvPr/>
        </p:nvGrpSpPr>
        <p:grpSpPr>
          <a:xfrm>
            <a:off x="10592036" y="3685125"/>
            <a:ext cx="920880" cy="469080"/>
            <a:chOff x="10592036" y="3685125"/>
            <a:chExt cx="9208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9BAA0C-DBE6-2A7C-3741-E65641EFD15C}"/>
                    </a:ext>
                  </a:extLst>
                </p14:cNvPr>
                <p14:cNvContentPartPr/>
                <p14:nvPr/>
              </p14:nvContentPartPr>
              <p14:xfrm>
                <a:off x="10592036" y="3826605"/>
                <a:ext cx="757440" cy="172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9BAA0C-DBE6-2A7C-3741-E65641EFD15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83036" y="3817965"/>
                  <a:ext cx="77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27CD0A-D6E2-2397-FA3E-81FEF01356FF}"/>
                    </a:ext>
                  </a:extLst>
                </p14:cNvPr>
                <p14:cNvContentPartPr/>
                <p14:nvPr/>
              </p14:nvContentPartPr>
              <p14:xfrm>
                <a:off x="11357396" y="3685125"/>
                <a:ext cx="155520" cy="469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27CD0A-D6E2-2397-FA3E-81FEF01356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48396" y="3676485"/>
                  <a:ext cx="17316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CFC7220-B238-E591-A04B-ECF6F029388E}"/>
                  </a:ext>
                </a:extLst>
              </p14:cNvPr>
              <p14:cNvContentPartPr/>
              <p14:nvPr/>
            </p14:nvContentPartPr>
            <p14:xfrm>
              <a:off x="6475076" y="4592325"/>
              <a:ext cx="575640" cy="2793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CFC7220-B238-E591-A04B-ECF6F02938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66436" y="4583685"/>
                <a:ext cx="5932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3CA9FEC-A841-D759-2853-566232191B6D}"/>
              </a:ext>
            </a:extLst>
          </p:cNvPr>
          <p:cNvGrpSpPr/>
          <p:nvPr/>
        </p:nvGrpSpPr>
        <p:grpSpPr>
          <a:xfrm>
            <a:off x="7473356" y="4474605"/>
            <a:ext cx="1775160" cy="360000"/>
            <a:chOff x="7473356" y="4474605"/>
            <a:chExt cx="17751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FD585B-BD7A-1AE5-7301-FC2A1F7BEFEA}"/>
                    </a:ext>
                  </a:extLst>
                </p14:cNvPr>
                <p14:cNvContentPartPr/>
                <p14:nvPr/>
              </p14:nvContentPartPr>
              <p14:xfrm>
                <a:off x="7473356" y="4612485"/>
                <a:ext cx="239040" cy="222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FD585B-BD7A-1AE5-7301-FC2A1F7BEF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64716" y="4603845"/>
                  <a:ext cx="256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B1D3BC-105C-E432-1BE9-C1B43A6EE2E3}"/>
                    </a:ext>
                  </a:extLst>
                </p14:cNvPr>
                <p14:cNvContentPartPr/>
                <p14:nvPr/>
              </p14:nvContentPartPr>
              <p14:xfrm>
                <a:off x="7507196" y="4539765"/>
                <a:ext cx="181080" cy="18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B1D3BC-105C-E432-1BE9-C1B43A6EE2E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98196" y="4531125"/>
                  <a:ext cx="19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8A58B8-4CA5-507B-DB89-C46C1A047F45}"/>
                    </a:ext>
                  </a:extLst>
                </p14:cNvPr>
                <p14:cNvContentPartPr/>
                <p14:nvPr/>
              </p14:nvContentPartPr>
              <p14:xfrm>
                <a:off x="7977716" y="4606725"/>
                <a:ext cx="146520" cy="67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8A58B8-4CA5-507B-DB89-C46C1A047F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69076" y="4598085"/>
                  <a:ext cx="16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B714B1-A435-1A4E-ED6D-C71539CF2FF9}"/>
                    </a:ext>
                  </a:extLst>
                </p14:cNvPr>
                <p14:cNvContentPartPr/>
                <p14:nvPr/>
              </p14:nvContentPartPr>
              <p14:xfrm>
                <a:off x="7953956" y="4688805"/>
                <a:ext cx="207720" cy="84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B714B1-A435-1A4E-ED6D-C71539CF2F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45316" y="4679805"/>
                  <a:ext cx="22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B7B764-79F8-64BB-CB61-99626FAC0E17}"/>
                    </a:ext>
                  </a:extLst>
                </p14:cNvPr>
                <p14:cNvContentPartPr/>
                <p14:nvPr/>
              </p14:nvContentPartPr>
              <p14:xfrm>
                <a:off x="8361836" y="4639845"/>
                <a:ext cx="91800" cy="136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B7B764-79F8-64BB-CB61-99626FAC0E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53196" y="4631205"/>
                  <a:ext cx="109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3A24CC-AFE4-A113-DB78-1C9C20702517}"/>
                    </a:ext>
                  </a:extLst>
                </p14:cNvPr>
                <p14:cNvContentPartPr/>
                <p14:nvPr/>
              </p14:nvContentPartPr>
              <p14:xfrm>
                <a:off x="8437796" y="4474605"/>
                <a:ext cx="43920" cy="16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3A24CC-AFE4-A113-DB78-1C9C207025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29156" y="4465605"/>
                  <a:ext cx="61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F92902-2F58-0432-B9B8-D66D2C9574BA}"/>
                    </a:ext>
                  </a:extLst>
                </p14:cNvPr>
                <p14:cNvContentPartPr/>
                <p14:nvPr/>
              </p14:nvContentPartPr>
              <p14:xfrm>
                <a:off x="8661716" y="4493325"/>
                <a:ext cx="185040" cy="29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F92902-2F58-0432-B9B8-D66D2C9574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52716" y="4484325"/>
                  <a:ext cx="202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B7C36B-31F6-13EF-2367-542E45099420}"/>
                    </a:ext>
                  </a:extLst>
                </p14:cNvPr>
                <p14:cNvContentPartPr/>
                <p14:nvPr/>
              </p14:nvContentPartPr>
              <p14:xfrm>
                <a:off x="9065636" y="4620405"/>
                <a:ext cx="16200" cy="37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B7C36B-31F6-13EF-2367-542E450994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56996" y="4611405"/>
                  <a:ext cx="33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0CC0F81-491A-75CD-1455-EBD45B7107D3}"/>
                    </a:ext>
                  </a:extLst>
                </p14:cNvPr>
                <p14:cNvContentPartPr/>
                <p14:nvPr/>
              </p14:nvContentPartPr>
              <p14:xfrm>
                <a:off x="9005156" y="4638765"/>
                <a:ext cx="243360" cy="118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0CC0F81-491A-75CD-1455-EBD45B7107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96516" y="4630125"/>
                  <a:ext cx="261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A2DD3C-0288-621B-170E-12A53CE86998}"/>
                    </a:ext>
                  </a:extLst>
                </p14:cNvPr>
                <p14:cNvContentPartPr/>
                <p14:nvPr/>
              </p14:nvContentPartPr>
              <p14:xfrm>
                <a:off x="9081116" y="4633365"/>
                <a:ext cx="110160" cy="133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A2DD3C-0288-621B-170E-12A53CE869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72476" y="4624725"/>
                  <a:ext cx="1278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FD81CF1-7257-A563-986A-8C1A497D8834}"/>
                  </a:ext>
                </a:extLst>
              </p14:cNvPr>
              <p14:cNvContentPartPr/>
              <p14:nvPr/>
            </p14:nvContentPartPr>
            <p14:xfrm>
              <a:off x="9119276" y="4432845"/>
              <a:ext cx="120240" cy="788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FD81CF1-7257-A563-986A-8C1A497D883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110276" y="4424205"/>
                <a:ext cx="13788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48A6CEF-04AF-5A82-A3B9-68155A572123}"/>
              </a:ext>
            </a:extLst>
          </p:cNvPr>
          <p:cNvGrpSpPr/>
          <p:nvPr/>
        </p:nvGrpSpPr>
        <p:grpSpPr>
          <a:xfrm>
            <a:off x="3916196" y="5031165"/>
            <a:ext cx="2391120" cy="486360"/>
            <a:chOff x="3916196" y="5031165"/>
            <a:chExt cx="239112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F5EB74-AAB3-25E8-8969-A8260AA1D46B}"/>
                    </a:ext>
                  </a:extLst>
                </p14:cNvPr>
                <p14:cNvContentPartPr/>
                <p14:nvPr/>
              </p14:nvContentPartPr>
              <p14:xfrm>
                <a:off x="3916196" y="5073645"/>
                <a:ext cx="1065240" cy="311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F5EB74-AAB3-25E8-8969-A8260AA1D4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7196" y="5065005"/>
                  <a:ext cx="1082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E5FF26-9BE6-1D5C-A14B-9EBE890DF887}"/>
                    </a:ext>
                  </a:extLst>
                </p14:cNvPr>
                <p14:cNvContentPartPr/>
                <p14:nvPr/>
              </p14:nvContentPartPr>
              <p14:xfrm>
                <a:off x="4789556" y="5135205"/>
                <a:ext cx="274320" cy="19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E5FF26-9BE6-1D5C-A14B-9EBE890DF8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80556" y="5126205"/>
                  <a:ext cx="29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4E989A-22E2-C729-ADE1-AD2989D2B067}"/>
                    </a:ext>
                  </a:extLst>
                </p14:cNvPr>
                <p14:cNvContentPartPr/>
                <p14:nvPr/>
              </p14:nvContentPartPr>
              <p14:xfrm>
                <a:off x="5278436" y="5191725"/>
                <a:ext cx="1028880" cy="325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4E989A-22E2-C729-ADE1-AD2989D2B0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69436" y="5183085"/>
                  <a:ext cx="1046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3795EE-81CA-E27E-6FBC-19C451AD90DF}"/>
                    </a:ext>
                  </a:extLst>
                </p14:cNvPr>
                <p14:cNvContentPartPr/>
                <p14:nvPr/>
              </p14:nvContentPartPr>
              <p14:xfrm>
                <a:off x="5567156" y="5031165"/>
                <a:ext cx="33840" cy="4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3795EE-81CA-E27E-6FBC-19C451AD90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58156" y="5022165"/>
                  <a:ext cx="514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5352CDB-7E74-78AF-F95F-716EF51BC1E0}"/>
              </a:ext>
            </a:extLst>
          </p:cNvPr>
          <p:cNvGrpSpPr/>
          <p:nvPr/>
        </p:nvGrpSpPr>
        <p:grpSpPr>
          <a:xfrm>
            <a:off x="6558236" y="5011005"/>
            <a:ext cx="618480" cy="333360"/>
            <a:chOff x="6558236" y="5011005"/>
            <a:chExt cx="61848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217CC9-12FF-4D1C-BC43-25EA69DD681E}"/>
                    </a:ext>
                  </a:extLst>
                </p14:cNvPr>
                <p14:cNvContentPartPr/>
                <p14:nvPr/>
              </p14:nvContentPartPr>
              <p14:xfrm>
                <a:off x="6593156" y="5011005"/>
                <a:ext cx="583560" cy="333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217CC9-12FF-4D1C-BC43-25EA69DD68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84156" y="5002365"/>
                  <a:ext cx="601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0C7A03-3432-EBDE-8B30-05158B2E62F5}"/>
                    </a:ext>
                  </a:extLst>
                </p14:cNvPr>
                <p14:cNvContentPartPr/>
                <p14:nvPr/>
              </p14:nvContentPartPr>
              <p14:xfrm>
                <a:off x="6558236" y="5173365"/>
                <a:ext cx="251280" cy="36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0C7A03-3432-EBDE-8B30-05158B2E62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49236" y="5164365"/>
                  <a:ext cx="2689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A64D50E-3A5B-B911-8551-F51ACB4C41F4}"/>
              </a:ext>
            </a:extLst>
          </p:cNvPr>
          <p:cNvGrpSpPr/>
          <p:nvPr/>
        </p:nvGrpSpPr>
        <p:grpSpPr>
          <a:xfrm>
            <a:off x="7324316" y="4726965"/>
            <a:ext cx="3906000" cy="802440"/>
            <a:chOff x="7324316" y="4726965"/>
            <a:chExt cx="3906000" cy="80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843A5D-D67A-8F48-8A8D-F1E0B0CB6AC6}"/>
                    </a:ext>
                  </a:extLst>
                </p14:cNvPr>
                <p14:cNvContentPartPr/>
                <p14:nvPr/>
              </p14:nvContentPartPr>
              <p14:xfrm>
                <a:off x="7324316" y="5114325"/>
                <a:ext cx="1053720" cy="264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843A5D-D67A-8F48-8A8D-F1E0B0CB6A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15316" y="5105685"/>
                  <a:ext cx="107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4B989C5-3CFA-694B-696F-E098F70BD97B}"/>
                    </a:ext>
                  </a:extLst>
                </p14:cNvPr>
                <p14:cNvContentPartPr/>
                <p14:nvPr/>
              </p14:nvContentPartPr>
              <p14:xfrm>
                <a:off x="8637596" y="4957725"/>
                <a:ext cx="1100160" cy="571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4B989C5-3CFA-694B-696F-E098F70BD9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28596" y="4948725"/>
                  <a:ext cx="11178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20B624-1803-C1FF-E0BD-21902F7D8625}"/>
                    </a:ext>
                  </a:extLst>
                </p14:cNvPr>
                <p14:cNvContentPartPr/>
                <p14:nvPr/>
              </p14:nvContentPartPr>
              <p14:xfrm>
                <a:off x="10034756" y="4944045"/>
                <a:ext cx="28800" cy="146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20B624-1803-C1FF-E0BD-21902F7D86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26116" y="4935045"/>
                  <a:ext cx="4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AE9917F-3C41-C23F-7687-A20A9888E0DF}"/>
                    </a:ext>
                  </a:extLst>
                </p14:cNvPr>
                <p14:cNvContentPartPr/>
                <p14:nvPr/>
              </p14:nvContentPartPr>
              <p14:xfrm>
                <a:off x="10122596" y="4965645"/>
                <a:ext cx="29520" cy="97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AE9917F-3C41-C23F-7687-A20A9888E0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3596" y="4957005"/>
                  <a:ext cx="47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79598B-6B1E-BB41-5044-74E5965416E0}"/>
                    </a:ext>
                  </a:extLst>
                </p14:cNvPr>
                <p14:cNvContentPartPr/>
                <p14:nvPr/>
              </p14:nvContentPartPr>
              <p14:xfrm>
                <a:off x="9969596" y="4894005"/>
                <a:ext cx="299880" cy="86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79598B-6B1E-BB41-5044-74E5965416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60596" y="4885005"/>
                  <a:ext cx="317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CCD4A1-122F-7E6F-E7AA-5589848F34F8}"/>
                    </a:ext>
                  </a:extLst>
                </p14:cNvPr>
                <p14:cNvContentPartPr/>
                <p14:nvPr/>
              </p14:nvContentPartPr>
              <p14:xfrm>
                <a:off x="9928916" y="5129085"/>
                <a:ext cx="403920" cy="56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CCD4A1-122F-7E6F-E7AA-5589848F34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19916" y="5120445"/>
                  <a:ext cx="421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B6478C8-C680-1A19-1210-50035346C2D4}"/>
                    </a:ext>
                  </a:extLst>
                </p14:cNvPr>
                <p14:cNvContentPartPr/>
                <p14:nvPr/>
              </p14:nvContentPartPr>
              <p14:xfrm>
                <a:off x="10017476" y="5255445"/>
                <a:ext cx="286200" cy="182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B6478C8-C680-1A19-1210-50035346C2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08476" y="5246805"/>
                  <a:ext cx="30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99E5E10-1AAF-D216-C64D-025A7DF65FD5}"/>
                    </a:ext>
                  </a:extLst>
                </p14:cNvPr>
                <p14:cNvContentPartPr/>
                <p14:nvPr/>
              </p14:nvContentPartPr>
              <p14:xfrm>
                <a:off x="10494836" y="5126205"/>
                <a:ext cx="213840" cy="70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99E5E10-1AAF-D216-C64D-025A7DF65F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86196" y="5117205"/>
                  <a:ext cx="231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7B97AC-688F-C21B-A8D6-84EE3168B1B5}"/>
                    </a:ext>
                  </a:extLst>
                </p14:cNvPr>
                <p14:cNvContentPartPr/>
                <p14:nvPr/>
              </p14:nvContentPartPr>
              <p14:xfrm>
                <a:off x="10818116" y="4851165"/>
                <a:ext cx="240480" cy="344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7B97AC-688F-C21B-A8D6-84EE3168B1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09116" y="4842525"/>
                  <a:ext cx="258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2FD281-BFE3-BC2B-DA5D-DE307A4F3593}"/>
                    </a:ext>
                  </a:extLst>
                </p14:cNvPr>
                <p14:cNvContentPartPr/>
                <p14:nvPr/>
              </p14:nvContentPartPr>
              <p14:xfrm>
                <a:off x="10821356" y="5043405"/>
                <a:ext cx="194760" cy="9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2FD281-BFE3-BC2B-DA5D-DE307A4F35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2356" y="5034405"/>
                  <a:ext cx="21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D9E1DAD-1FB9-C322-7D2B-A13EED77B2EC}"/>
                    </a:ext>
                  </a:extLst>
                </p14:cNvPr>
                <p14:cNvContentPartPr/>
                <p14:nvPr/>
              </p14:nvContentPartPr>
              <p14:xfrm>
                <a:off x="10830356" y="4866285"/>
                <a:ext cx="87480" cy="62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D9E1DAD-1FB9-C322-7D2B-A13EED77B2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1716" y="4857645"/>
                  <a:ext cx="105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B8E162-6931-63D4-CBA1-F3798CD00AC9}"/>
                    </a:ext>
                  </a:extLst>
                </p14:cNvPr>
                <p14:cNvContentPartPr/>
                <p14:nvPr/>
              </p14:nvContentPartPr>
              <p14:xfrm>
                <a:off x="9873116" y="4885365"/>
                <a:ext cx="154080" cy="612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B8E162-6931-63D4-CBA1-F3798CD00A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64116" y="4876365"/>
                  <a:ext cx="1717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BB3A76-13EB-BD25-6D6F-A66B4D56BE66}"/>
                    </a:ext>
                  </a:extLst>
                </p14:cNvPr>
                <p14:cNvContentPartPr/>
                <p14:nvPr/>
              </p14:nvContentPartPr>
              <p14:xfrm>
                <a:off x="11064356" y="4726965"/>
                <a:ext cx="165960" cy="690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BB3A76-13EB-BD25-6D6F-A66B4D56BE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55356" y="4718325"/>
                  <a:ext cx="183600" cy="70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F582014-8646-DA5C-399E-BC013EC754E9}"/>
                  </a:ext>
                </a:extLst>
              </p14:cNvPr>
              <p14:cNvContentPartPr/>
              <p14:nvPr/>
            </p14:nvContentPartPr>
            <p14:xfrm>
              <a:off x="2204396" y="5775285"/>
              <a:ext cx="1154160" cy="3261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F582014-8646-DA5C-399E-BC013EC754E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195756" y="5766285"/>
                <a:ext cx="117180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BE4513-F0A9-31FB-22B7-E45997CC595B}"/>
              </a:ext>
            </a:extLst>
          </p:cNvPr>
          <p:cNvGrpSpPr/>
          <p:nvPr/>
        </p:nvGrpSpPr>
        <p:grpSpPr>
          <a:xfrm>
            <a:off x="3554036" y="5759445"/>
            <a:ext cx="1851840" cy="406440"/>
            <a:chOff x="3554036" y="5759445"/>
            <a:chExt cx="185184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748F00E-4A24-DA34-56C0-04107F0516C9}"/>
                    </a:ext>
                  </a:extLst>
                </p14:cNvPr>
                <p14:cNvContentPartPr/>
                <p14:nvPr/>
              </p14:nvContentPartPr>
              <p14:xfrm>
                <a:off x="3554036" y="5759445"/>
                <a:ext cx="839880" cy="348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748F00E-4A24-DA34-56C0-04107F0516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45036" y="5750805"/>
                  <a:ext cx="857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B1F6C5-4AF3-EB93-1773-BE2725059279}"/>
                    </a:ext>
                  </a:extLst>
                </p14:cNvPr>
                <p14:cNvContentPartPr/>
                <p14:nvPr/>
              </p14:nvContentPartPr>
              <p14:xfrm>
                <a:off x="4207436" y="5810925"/>
                <a:ext cx="36720" cy="10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B1F6C5-4AF3-EB93-1773-BE27250592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98796" y="5801925"/>
                  <a:ext cx="5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2F780F9-0F2A-ED7D-47A7-669065F8B69C}"/>
                    </a:ext>
                  </a:extLst>
                </p14:cNvPr>
                <p14:cNvContentPartPr/>
                <p14:nvPr/>
              </p14:nvContentPartPr>
              <p14:xfrm>
                <a:off x="4377356" y="5863125"/>
                <a:ext cx="38160" cy="6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2F780F9-0F2A-ED7D-47A7-669065F8B69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68356" y="5854485"/>
                  <a:ext cx="55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AE3710-BE74-A850-E164-16A1F5C09AA0}"/>
                    </a:ext>
                  </a:extLst>
                </p14:cNvPr>
                <p14:cNvContentPartPr/>
                <p14:nvPr/>
              </p14:nvContentPartPr>
              <p14:xfrm>
                <a:off x="4710356" y="5859525"/>
                <a:ext cx="695520" cy="306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AE3710-BE74-A850-E164-16A1F5C09A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01356" y="5850885"/>
                  <a:ext cx="7131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3EDF063-A00C-93CC-A34D-EDAA6630919A}"/>
              </a:ext>
            </a:extLst>
          </p:cNvPr>
          <p:cNvGrpSpPr/>
          <p:nvPr/>
        </p:nvGrpSpPr>
        <p:grpSpPr>
          <a:xfrm>
            <a:off x="5339996" y="5658645"/>
            <a:ext cx="1582920" cy="331560"/>
            <a:chOff x="5339996" y="5658645"/>
            <a:chExt cx="158292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9A0B49-B10A-4F1D-1EB9-76F412717B8F}"/>
                    </a:ext>
                  </a:extLst>
                </p14:cNvPr>
                <p14:cNvContentPartPr/>
                <p14:nvPr/>
              </p14:nvContentPartPr>
              <p14:xfrm>
                <a:off x="5339996" y="5706885"/>
                <a:ext cx="602640" cy="283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9A0B49-B10A-4F1D-1EB9-76F412717B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31356" y="5698245"/>
                  <a:ext cx="620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E17707-C821-A7FE-DCEE-DE44FFFD5342}"/>
                    </a:ext>
                  </a:extLst>
                </p14:cNvPr>
                <p14:cNvContentPartPr/>
                <p14:nvPr/>
              </p14:nvContentPartPr>
              <p14:xfrm>
                <a:off x="5635916" y="5850885"/>
                <a:ext cx="201240" cy="8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E17707-C821-A7FE-DCEE-DE44FFFD53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27276" y="5841885"/>
                  <a:ext cx="218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0932AA-2A4C-74FF-6EAC-AD726166DD57}"/>
                    </a:ext>
                  </a:extLst>
                </p14:cNvPr>
                <p14:cNvContentPartPr/>
                <p14:nvPr/>
              </p14:nvContentPartPr>
              <p14:xfrm>
                <a:off x="6173036" y="5658645"/>
                <a:ext cx="749880" cy="304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0932AA-2A4C-74FF-6EAC-AD726166DD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4036" y="5649645"/>
                  <a:ext cx="767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CD0788-BBB6-2CF4-10EE-B1E5FDE56475}"/>
                    </a:ext>
                  </a:extLst>
                </p14:cNvPr>
                <p14:cNvContentPartPr/>
                <p14:nvPr/>
              </p14:nvContentPartPr>
              <p14:xfrm>
                <a:off x="6212276" y="5783205"/>
                <a:ext cx="244800" cy="20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CD0788-BBB6-2CF4-10EE-B1E5FDE564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03276" y="5774565"/>
                  <a:ext cx="2624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4C250E2-731F-1BC2-6E1D-EC78F5314AA1}"/>
                  </a:ext>
                </a:extLst>
              </p14:cNvPr>
              <p14:cNvContentPartPr/>
              <p14:nvPr/>
            </p14:nvContentPartPr>
            <p14:xfrm>
              <a:off x="7142876" y="5657565"/>
              <a:ext cx="631440" cy="4104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4C250E2-731F-1BC2-6E1D-EC78F5314AA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134236" y="5648565"/>
                <a:ext cx="64908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42984A3-3B8D-E64C-B773-AA607658457C}"/>
              </a:ext>
            </a:extLst>
          </p:cNvPr>
          <p:cNvGrpSpPr/>
          <p:nvPr/>
        </p:nvGrpSpPr>
        <p:grpSpPr>
          <a:xfrm>
            <a:off x="7953236" y="5714445"/>
            <a:ext cx="983880" cy="460440"/>
            <a:chOff x="7953236" y="5714445"/>
            <a:chExt cx="9838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0422F68-16F7-7B2E-68C9-5D809FABCDD2}"/>
                    </a:ext>
                  </a:extLst>
                </p14:cNvPr>
                <p14:cNvContentPartPr/>
                <p14:nvPr/>
              </p14:nvContentPartPr>
              <p14:xfrm>
                <a:off x="7953236" y="5810925"/>
                <a:ext cx="983880" cy="363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0422F68-16F7-7B2E-68C9-5D809FABCD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44596" y="5801925"/>
                  <a:ext cx="1001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7F453D-4CC3-5968-415D-A3E53CD2FAE1}"/>
                    </a:ext>
                  </a:extLst>
                </p14:cNvPr>
                <p14:cNvContentPartPr/>
                <p14:nvPr/>
              </p14:nvContentPartPr>
              <p14:xfrm>
                <a:off x="8612756" y="5714445"/>
                <a:ext cx="44640" cy="3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7F453D-4CC3-5968-415D-A3E53CD2FAE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04116" y="5705445"/>
                  <a:ext cx="622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3F7A722-7754-6897-406D-E4609399ABF4}"/>
                  </a:ext>
                </a:extLst>
              </p14:cNvPr>
              <p14:cNvContentPartPr/>
              <p14:nvPr/>
            </p14:nvContentPartPr>
            <p14:xfrm>
              <a:off x="9247796" y="5683845"/>
              <a:ext cx="594360" cy="4197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3F7A722-7754-6897-406D-E4609399ABF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239156" y="5675205"/>
                <a:ext cx="6120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B9D8D46F-60C1-D149-A4BE-91B064E6C1AE}"/>
                  </a:ext>
                </a:extLst>
              </p14:cNvPr>
              <p14:cNvContentPartPr/>
              <p14:nvPr/>
            </p14:nvContentPartPr>
            <p14:xfrm>
              <a:off x="10051316" y="5681325"/>
              <a:ext cx="1317960" cy="4672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B9D8D46F-60C1-D149-A4BE-91B064E6C1A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042676" y="5672325"/>
                <a:ext cx="13356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7EED5F-2937-0110-0D12-E792562CE130}"/>
                  </a:ext>
                </a:extLst>
              </p14:cNvPr>
              <p14:cNvContentPartPr/>
              <p14:nvPr/>
            </p14:nvContentPartPr>
            <p14:xfrm>
              <a:off x="2949596" y="6435525"/>
              <a:ext cx="1250280" cy="21528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7EED5F-2937-0110-0D12-E792562CE13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940596" y="6426885"/>
                <a:ext cx="1267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AABF1B6-3DC1-7927-3DC9-B5750AEE4425}"/>
                  </a:ext>
                </a:extLst>
              </p14:cNvPr>
              <p14:cNvContentPartPr/>
              <p14:nvPr/>
            </p14:nvContentPartPr>
            <p14:xfrm>
              <a:off x="4501556" y="6209085"/>
              <a:ext cx="897840" cy="4352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AABF1B6-3DC1-7927-3DC9-B5750AEE442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492916" y="6200445"/>
                <a:ext cx="91548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C38A2EB-E37F-8782-E7A2-C544C2AC3E29}"/>
              </a:ext>
            </a:extLst>
          </p:cNvPr>
          <p:cNvGrpSpPr/>
          <p:nvPr/>
        </p:nvGrpSpPr>
        <p:grpSpPr>
          <a:xfrm>
            <a:off x="5597756" y="6180285"/>
            <a:ext cx="1552680" cy="454320"/>
            <a:chOff x="5597756" y="6180285"/>
            <a:chExt cx="155268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FE4412-6C9E-7290-6CDF-84E6989BDBEB}"/>
                    </a:ext>
                  </a:extLst>
                </p14:cNvPr>
                <p14:cNvContentPartPr/>
                <p14:nvPr/>
              </p14:nvContentPartPr>
              <p14:xfrm>
                <a:off x="5597756" y="6180285"/>
                <a:ext cx="1552680" cy="454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FE4412-6C9E-7290-6CDF-84E6989BDB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8756" y="6171645"/>
                  <a:ext cx="15703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5C707B-DF29-0346-E0E0-899212C73DC9}"/>
                    </a:ext>
                  </a:extLst>
                </p14:cNvPr>
                <p14:cNvContentPartPr/>
                <p14:nvPr/>
              </p14:nvContentPartPr>
              <p14:xfrm>
                <a:off x="6847676" y="6316005"/>
                <a:ext cx="212040" cy="3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5C707B-DF29-0346-E0E0-899212C73D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38676" y="6307005"/>
                  <a:ext cx="229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3DC7AF-835E-9DA0-2188-5029F84AC321}"/>
                    </a:ext>
                  </a:extLst>
                </p14:cNvPr>
                <p14:cNvContentPartPr/>
                <p14:nvPr/>
              </p14:nvContentPartPr>
              <p14:xfrm>
                <a:off x="6833276" y="6346245"/>
                <a:ext cx="360" cy="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3DC7AF-835E-9DA0-2188-5029F84AC3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24276" y="633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8C00221-C82E-0516-510C-A29E74AE45CF}"/>
                    </a:ext>
                  </a:extLst>
                </p14:cNvPr>
                <p14:cNvContentPartPr/>
                <p14:nvPr/>
              </p14:nvContentPartPr>
              <p14:xfrm>
                <a:off x="6151796" y="6210525"/>
                <a:ext cx="327600" cy="17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8C00221-C82E-0516-510C-A29E74AE45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43156" y="6201885"/>
                  <a:ext cx="3452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F2F04D6-4E66-AC05-AF87-C1B87C61B2CF}"/>
              </a:ext>
            </a:extLst>
          </p:cNvPr>
          <p:cNvGrpSpPr/>
          <p:nvPr/>
        </p:nvGrpSpPr>
        <p:grpSpPr>
          <a:xfrm>
            <a:off x="7516196" y="6271005"/>
            <a:ext cx="3169800" cy="396000"/>
            <a:chOff x="7516196" y="6271005"/>
            <a:chExt cx="316980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E3E26C4-351D-13C9-15DC-C3B83C70F75D}"/>
                    </a:ext>
                  </a:extLst>
                </p14:cNvPr>
                <p14:cNvContentPartPr/>
                <p14:nvPr/>
              </p14:nvContentPartPr>
              <p14:xfrm>
                <a:off x="7516196" y="6362445"/>
                <a:ext cx="365400" cy="136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E3E26C4-351D-13C9-15DC-C3B83C70F75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07196" y="6353445"/>
                  <a:ext cx="38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733C2F-9E48-7A61-8E5C-E7C5EB0B4194}"/>
                    </a:ext>
                  </a:extLst>
                </p14:cNvPr>
                <p14:cNvContentPartPr/>
                <p14:nvPr/>
              </p14:nvContentPartPr>
              <p14:xfrm>
                <a:off x="8156996" y="6346245"/>
                <a:ext cx="138240" cy="165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733C2F-9E48-7A61-8E5C-E7C5EB0B41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48356" y="6337605"/>
                  <a:ext cx="155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704D22-3FFD-77AD-929A-E88FD4BEEC8E}"/>
                    </a:ext>
                  </a:extLst>
                </p14:cNvPr>
                <p14:cNvContentPartPr/>
                <p14:nvPr/>
              </p14:nvContentPartPr>
              <p14:xfrm>
                <a:off x="8393156" y="6534525"/>
                <a:ext cx="29520" cy="86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704D22-3FFD-77AD-929A-E88FD4BEEC8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84516" y="6525525"/>
                  <a:ext cx="47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B7FB162-92B8-BECA-5C26-EDFB99C58FCC}"/>
                    </a:ext>
                  </a:extLst>
                </p14:cNvPr>
                <p14:cNvContentPartPr/>
                <p14:nvPr/>
              </p14:nvContentPartPr>
              <p14:xfrm>
                <a:off x="8672156" y="6372165"/>
                <a:ext cx="1274400" cy="294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B7FB162-92B8-BECA-5C26-EDFB99C58F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63516" y="6363525"/>
                  <a:ext cx="1292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4F1AD7-8814-812C-7309-BBC267CF1A25}"/>
                    </a:ext>
                  </a:extLst>
                </p14:cNvPr>
                <p14:cNvContentPartPr/>
                <p14:nvPr/>
              </p14:nvContentPartPr>
              <p14:xfrm>
                <a:off x="10195676" y="6271005"/>
                <a:ext cx="490320" cy="219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4F1AD7-8814-812C-7309-BBC267CF1A2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86676" y="6262005"/>
                  <a:ext cx="5079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A7CA6AE-60D3-3241-6EA0-ECF7DE77B75F}"/>
              </a:ext>
            </a:extLst>
          </p:cNvPr>
          <p:cNvGrpSpPr/>
          <p:nvPr/>
        </p:nvGrpSpPr>
        <p:grpSpPr>
          <a:xfrm>
            <a:off x="10784276" y="6230325"/>
            <a:ext cx="965880" cy="331920"/>
            <a:chOff x="10784276" y="6230325"/>
            <a:chExt cx="96588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3B0DA72-EF93-91E3-24AD-6EE566210C0F}"/>
                    </a:ext>
                  </a:extLst>
                </p14:cNvPr>
                <p14:cNvContentPartPr/>
                <p14:nvPr/>
              </p14:nvContentPartPr>
              <p14:xfrm>
                <a:off x="10784276" y="6240405"/>
                <a:ext cx="965880" cy="321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3B0DA72-EF93-91E3-24AD-6EE566210C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75276" y="6231405"/>
                  <a:ext cx="983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96814F2-4BA3-2F35-AC1F-0A851C6B2C26}"/>
                    </a:ext>
                  </a:extLst>
                </p14:cNvPr>
                <p14:cNvContentPartPr/>
                <p14:nvPr/>
              </p14:nvContentPartPr>
              <p14:xfrm>
                <a:off x="11533796" y="6263445"/>
                <a:ext cx="35280" cy="19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96814F2-4BA3-2F35-AC1F-0A851C6B2C2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24796" y="6254805"/>
                  <a:ext cx="5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B3EBA62-2D37-9706-9E72-58E744C5A9B7}"/>
                    </a:ext>
                  </a:extLst>
                </p14:cNvPr>
                <p14:cNvContentPartPr/>
                <p14:nvPr/>
              </p14:nvContentPartPr>
              <p14:xfrm>
                <a:off x="11221676" y="6230325"/>
                <a:ext cx="24480" cy="14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B3EBA62-2D37-9706-9E72-58E744C5A9B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13036" y="6221325"/>
                  <a:ext cx="4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DB90AC-A959-7249-ADFF-582C5391FADA}"/>
                    </a:ext>
                  </a:extLst>
                </p14:cNvPr>
                <p14:cNvContentPartPr/>
                <p14:nvPr/>
              </p14:nvContentPartPr>
              <p14:xfrm>
                <a:off x="10791116" y="6369645"/>
                <a:ext cx="65160" cy="81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DB90AC-A959-7249-ADFF-582C5391FA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82116" y="6360645"/>
                  <a:ext cx="8280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B8E2951-92A5-891C-AD05-44B1EC05828D}"/>
                  </a:ext>
                </a:extLst>
              </p14:cNvPr>
              <p14:cNvContentPartPr/>
              <p14:nvPr/>
            </p14:nvContentPartPr>
            <p14:xfrm>
              <a:off x="11726036" y="6493845"/>
              <a:ext cx="53280" cy="385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B8E2951-92A5-891C-AD05-44B1EC05828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717036" y="6484845"/>
                <a:ext cx="709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BD15822-5F22-3813-1616-89935DA047D3}"/>
              </a:ext>
            </a:extLst>
          </p:cNvPr>
          <p:cNvGrpSpPr/>
          <p:nvPr/>
        </p:nvGrpSpPr>
        <p:grpSpPr>
          <a:xfrm>
            <a:off x="732716" y="3596205"/>
            <a:ext cx="442080" cy="1134000"/>
            <a:chOff x="732716" y="3596205"/>
            <a:chExt cx="442080" cy="11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AAEB3D7-7357-9FD0-8D8A-7234A9DEFCA5}"/>
                    </a:ext>
                  </a:extLst>
                </p14:cNvPr>
                <p14:cNvContentPartPr/>
                <p14:nvPr/>
              </p14:nvContentPartPr>
              <p14:xfrm>
                <a:off x="780596" y="3895005"/>
                <a:ext cx="39960" cy="835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AAEB3D7-7357-9FD0-8D8A-7234A9DEFCA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1956" y="3886005"/>
                  <a:ext cx="5760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983D357-4430-8D67-0C0D-1F57DC07B98B}"/>
                    </a:ext>
                  </a:extLst>
                </p14:cNvPr>
                <p14:cNvContentPartPr/>
                <p14:nvPr/>
              </p14:nvContentPartPr>
              <p14:xfrm>
                <a:off x="732716" y="3820845"/>
                <a:ext cx="139680" cy="198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983D357-4430-8D67-0C0D-1F57DC07B9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4076" y="3812205"/>
                  <a:ext cx="157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A3759D-DF01-1CD9-2866-C39D5D1C9B94}"/>
                    </a:ext>
                  </a:extLst>
                </p14:cNvPr>
                <p14:cNvContentPartPr/>
                <p14:nvPr/>
              </p14:nvContentPartPr>
              <p14:xfrm>
                <a:off x="862676" y="3596205"/>
                <a:ext cx="169200" cy="223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A3759D-DF01-1CD9-2866-C39D5D1C9B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3676" y="3587205"/>
                  <a:ext cx="186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6899BE3-DD99-C9F3-E281-D8ADBE3C1F6B}"/>
                    </a:ext>
                  </a:extLst>
                </p14:cNvPr>
                <p14:cNvContentPartPr/>
                <p14:nvPr/>
              </p14:nvContentPartPr>
              <p14:xfrm>
                <a:off x="1082996" y="3739845"/>
                <a:ext cx="91800" cy="99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6899BE3-DD99-C9F3-E281-D8ADBE3C1F6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3996" y="3731205"/>
                  <a:ext cx="109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588B332-1632-B3BE-6C24-7B270A6B9994}"/>
                  </a:ext>
                </a:extLst>
              </p14:cNvPr>
              <p14:cNvContentPartPr/>
              <p14:nvPr/>
            </p14:nvContentPartPr>
            <p14:xfrm>
              <a:off x="704996" y="4305405"/>
              <a:ext cx="174600" cy="968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588B332-1632-B3BE-6C24-7B270A6B999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96356" y="4296765"/>
                <a:ext cx="192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C896D7E-B07D-78FF-A618-200607A1A502}"/>
                  </a:ext>
                </a:extLst>
              </p14:cNvPr>
              <p14:cNvContentPartPr/>
              <p14:nvPr/>
            </p14:nvContentPartPr>
            <p14:xfrm>
              <a:off x="348956" y="3910845"/>
              <a:ext cx="64080" cy="9316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C896D7E-B07D-78FF-A618-200607A1A50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12956" y="3839205"/>
                <a:ext cx="13572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5460E11-5A50-A3B1-F712-A363F549241E}"/>
                  </a:ext>
                </a:extLst>
              </p14:cNvPr>
              <p14:cNvContentPartPr/>
              <p14:nvPr/>
            </p14:nvContentPartPr>
            <p14:xfrm>
              <a:off x="736676" y="3833085"/>
              <a:ext cx="53640" cy="9727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5460E11-5A50-A3B1-F712-A363F549241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00676" y="3761445"/>
                <a:ext cx="12528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5C266AD-7B95-ABA6-4144-E936E177D233}"/>
                  </a:ext>
                </a:extLst>
              </p14:cNvPr>
              <p14:cNvContentPartPr/>
              <p14:nvPr/>
            </p14:nvContentPartPr>
            <p14:xfrm>
              <a:off x="1252916" y="3923805"/>
              <a:ext cx="95760" cy="10436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5C266AD-7B95-ABA6-4144-E936E177D23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217276" y="3852165"/>
                <a:ext cx="16740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DBD847B-5223-5968-A0BD-886D71D691A7}"/>
                  </a:ext>
                </a:extLst>
              </p14:cNvPr>
              <p14:cNvContentPartPr/>
              <p14:nvPr/>
            </p14:nvContentPartPr>
            <p14:xfrm>
              <a:off x="1740356" y="3947205"/>
              <a:ext cx="85680" cy="83916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DBD847B-5223-5968-A0BD-886D71D691A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704716" y="3875205"/>
                <a:ext cx="1573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771DFB2-5C96-8F96-61B2-B4F198FD1A4F}"/>
                  </a:ext>
                </a:extLst>
              </p14:cNvPr>
              <p14:cNvContentPartPr/>
              <p14:nvPr/>
            </p14:nvContentPartPr>
            <p14:xfrm>
              <a:off x="2203676" y="3918045"/>
              <a:ext cx="89640" cy="1011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771DFB2-5C96-8F96-61B2-B4F198FD1A4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168036" y="3846405"/>
                <a:ext cx="16128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E8B8310-AC9D-6CBF-55F1-CFAF0BCC4F3F}"/>
                  </a:ext>
                </a:extLst>
              </p14:cNvPr>
              <p14:cNvContentPartPr/>
              <p14:nvPr/>
            </p14:nvContentPartPr>
            <p14:xfrm>
              <a:off x="2391236" y="3801045"/>
              <a:ext cx="106200" cy="1767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E8B8310-AC9D-6CBF-55F1-CFAF0BCC4F3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382596" y="3792045"/>
                <a:ext cx="1238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87B880A-A4C5-2CD3-4467-B049171954F6}"/>
              </a:ext>
            </a:extLst>
          </p:cNvPr>
          <p:cNvGrpSpPr/>
          <p:nvPr/>
        </p:nvGrpSpPr>
        <p:grpSpPr>
          <a:xfrm>
            <a:off x="2537396" y="3930285"/>
            <a:ext cx="181800" cy="192960"/>
            <a:chOff x="2537396" y="3930285"/>
            <a:chExt cx="18180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2D2CFF-89EC-4566-7B04-3E11F8C6E670}"/>
                    </a:ext>
                  </a:extLst>
                </p14:cNvPr>
                <p14:cNvContentPartPr/>
                <p14:nvPr/>
              </p14:nvContentPartPr>
              <p14:xfrm>
                <a:off x="2537396" y="3993645"/>
                <a:ext cx="78480" cy="129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2D2CFF-89EC-4566-7B04-3E11F8C6E67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28756" y="3984645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8117CE5-B399-AE12-4AA4-CB663B43904B}"/>
                    </a:ext>
                  </a:extLst>
                </p14:cNvPr>
                <p14:cNvContentPartPr/>
                <p14:nvPr/>
              </p14:nvContentPartPr>
              <p14:xfrm>
                <a:off x="2605076" y="3930285"/>
                <a:ext cx="36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8117CE5-B399-AE12-4AA4-CB663B43904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96076" y="392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DF9F901-AC82-6D7C-B601-3E772B01E3E6}"/>
                    </a:ext>
                  </a:extLst>
                </p14:cNvPr>
                <p14:cNvContentPartPr/>
                <p14:nvPr/>
              </p14:nvContentPartPr>
              <p14:xfrm>
                <a:off x="2688596" y="3987165"/>
                <a:ext cx="30600" cy="136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DF9F901-AC82-6D7C-B601-3E772B01E3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79596" y="3978165"/>
                  <a:ext cx="482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0161441-D781-78F0-BE7E-5202A680553B}"/>
              </a:ext>
            </a:extLst>
          </p:cNvPr>
          <p:cNvGrpSpPr/>
          <p:nvPr/>
        </p:nvGrpSpPr>
        <p:grpSpPr>
          <a:xfrm>
            <a:off x="202076" y="4502685"/>
            <a:ext cx="3453120" cy="2260440"/>
            <a:chOff x="202076" y="4502685"/>
            <a:chExt cx="3453120" cy="22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EF8DE6-B947-E04B-35EE-4EAB17933942}"/>
                    </a:ext>
                  </a:extLst>
                </p14:cNvPr>
                <p14:cNvContentPartPr/>
                <p14:nvPr/>
              </p14:nvContentPartPr>
              <p14:xfrm>
                <a:off x="612836" y="5195685"/>
                <a:ext cx="299880" cy="135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EF8DE6-B947-E04B-35EE-4EAB1793394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3836" y="5186685"/>
                  <a:ext cx="31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77CABB-DB9E-A7D9-91D0-422DA8B43BE2}"/>
                    </a:ext>
                  </a:extLst>
                </p14:cNvPr>
                <p14:cNvContentPartPr/>
                <p14:nvPr/>
              </p14:nvContentPartPr>
              <p14:xfrm>
                <a:off x="765836" y="5253645"/>
                <a:ext cx="106200" cy="20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77CABB-DB9E-A7D9-91D0-422DA8B43B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7196" y="5245005"/>
                  <a:ext cx="123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DD1E81-E88E-FF08-AB77-C0E379963980}"/>
                    </a:ext>
                  </a:extLst>
                </p14:cNvPr>
                <p14:cNvContentPartPr/>
                <p14:nvPr/>
              </p14:nvContentPartPr>
              <p14:xfrm>
                <a:off x="780236" y="5349045"/>
                <a:ext cx="171000" cy="21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DD1E81-E88E-FF08-AB77-C0E3799639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596" y="5340405"/>
                  <a:ext cx="188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E895CC-119A-D07E-9CB2-0DA0394FC5CD}"/>
                    </a:ext>
                  </a:extLst>
                </p14:cNvPr>
                <p14:cNvContentPartPr/>
                <p14:nvPr/>
              </p14:nvContentPartPr>
              <p14:xfrm>
                <a:off x="999836" y="5339685"/>
                <a:ext cx="286560" cy="111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E895CC-119A-D07E-9CB2-0DA0394FC5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1196" y="5330685"/>
                  <a:ext cx="30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DFEAE0-4A77-8DC6-DB18-25B0DF70397F}"/>
                    </a:ext>
                  </a:extLst>
                </p14:cNvPr>
                <p14:cNvContentPartPr/>
                <p14:nvPr/>
              </p14:nvContentPartPr>
              <p14:xfrm>
                <a:off x="1462796" y="5059605"/>
                <a:ext cx="1397520" cy="366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DFEAE0-4A77-8DC6-DB18-25B0DF70397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54156" y="5050605"/>
                  <a:ext cx="1415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084B09D-76D0-B924-DEED-C4C2EA5657E1}"/>
                    </a:ext>
                  </a:extLst>
                </p14:cNvPr>
                <p14:cNvContentPartPr/>
                <p14:nvPr/>
              </p14:nvContentPartPr>
              <p14:xfrm>
                <a:off x="2014316" y="5134845"/>
                <a:ext cx="335880" cy="51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084B09D-76D0-B924-DEED-C4C2EA5657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05676" y="5125845"/>
                  <a:ext cx="353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E21828-4866-94BE-4C78-D85B96AE0B8F}"/>
                    </a:ext>
                  </a:extLst>
                </p14:cNvPr>
                <p14:cNvContentPartPr/>
                <p14:nvPr/>
              </p14:nvContentPartPr>
              <p14:xfrm>
                <a:off x="2934836" y="5458485"/>
                <a:ext cx="46080" cy="11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E21828-4866-94BE-4C78-D85B96AE0B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26196" y="5449485"/>
                  <a:ext cx="63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520FF5-FE82-A633-102B-2125C3DCE82E}"/>
                    </a:ext>
                  </a:extLst>
                </p14:cNvPr>
                <p14:cNvContentPartPr/>
                <p14:nvPr/>
              </p14:nvContentPartPr>
              <p14:xfrm>
                <a:off x="3212396" y="5229885"/>
                <a:ext cx="442800" cy="147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520FF5-FE82-A633-102B-2125C3DCE8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03396" y="5221245"/>
                  <a:ext cx="46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DA0ECAA-B4E3-E152-D7A1-EB2FEE38F103}"/>
                    </a:ext>
                  </a:extLst>
                </p14:cNvPr>
                <p14:cNvContentPartPr/>
                <p14:nvPr/>
              </p14:nvContentPartPr>
              <p14:xfrm>
                <a:off x="461276" y="5846565"/>
                <a:ext cx="80640" cy="255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DA0ECAA-B4E3-E152-D7A1-EB2FEE38F1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2276" y="5837565"/>
                  <a:ext cx="98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CA24D8-D41E-0718-B515-E1A4636BAF73}"/>
                    </a:ext>
                  </a:extLst>
                </p14:cNvPr>
                <p14:cNvContentPartPr/>
                <p14:nvPr/>
              </p14:nvContentPartPr>
              <p14:xfrm>
                <a:off x="424196" y="5857005"/>
                <a:ext cx="202680" cy="9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CA24D8-D41E-0718-B515-E1A4636BAF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5196" y="5848005"/>
                  <a:ext cx="220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00900B-451B-8C4E-6124-2D3E5AAA6B3B}"/>
                    </a:ext>
                  </a:extLst>
                </p14:cNvPr>
                <p14:cNvContentPartPr/>
                <p14:nvPr/>
              </p14:nvContentPartPr>
              <p14:xfrm>
                <a:off x="598436" y="5801565"/>
                <a:ext cx="543600" cy="326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00900B-451B-8C4E-6124-2D3E5AAA6B3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9436" y="5792565"/>
                  <a:ext cx="561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D4E07C-D7E8-7119-EF3F-7365364AD91E}"/>
                    </a:ext>
                  </a:extLst>
                </p14:cNvPr>
                <p14:cNvContentPartPr/>
                <p14:nvPr/>
              </p14:nvContentPartPr>
              <p14:xfrm>
                <a:off x="935396" y="5893725"/>
                <a:ext cx="360" cy="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D4E07C-D7E8-7119-EF3F-7365364AD9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6756" y="588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F80308-8786-E2A9-FBC2-E85585243B53}"/>
                    </a:ext>
                  </a:extLst>
                </p14:cNvPr>
                <p14:cNvContentPartPr/>
                <p14:nvPr/>
              </p14:nvContentPartPr>
              <p14:xfrm>
                <a:off x="1369556" y="5819925"/>
                <a:ext cx="563040" cy="428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F80308-8786-E2A9-FBC2-E85585243B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60556" y="5811285"/>
                  <a:ext cx="580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20AD92B-6F91-2CA4-1EBF-5F08B753ED37}"/>
                    </a:ext>
                  </a:extLst>
                </p14:cNvPr>
                <p14:cNvContentPartPr/>
                <p14:nvPr/>
              </p14:nvContentPartPr>
              <p14:xfrm>
                <a:off x="1661156" y="5911725"/>
                <a:ext cx="360" cy="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20AD92B-6F91-2CA4-1EBF-5F08B753ED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52156" y="5903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0C74CB-7288-5FBC-EC27-7FD2E81B085C}"/>
                    </a:ext>
                  </a:extLst>
                </p14:cNvPr>
                <p14:cNvContentPartPr/>
                <p14:nvPr/>
              </p14:nvContentPartPr>
              <p14:xfrm>
                <a:off x="1400516" y="5885085"/>
                <a:ext cx="186840" cy="16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0C74CB-7288-5FBC-EC27-7FD2E81B085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91876" y="5876085"/>
                  <a:ext cx="20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F9186E-3121-8C33-8A1D-E78D2BB33E89}"/>
                    </a:ext>
                  </a:extLst>
                </p14:cNvPr>
                <p14:cNvContentPartPr/>
                <p14:nvPr/>
              </p14:nvContentPartPr>
              <p14:xfrm>
                <a:off x="522476" y="6347685"/>
                <a:ext cx="933840" cy="415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F9186E-3121-8C33-8A1D-E78D2BB33E8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3836" y="6338685"/>
                  <a:ext cx="9514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560943-8843-7069-371C-128AE77DA15D}"/>
                    </a:ext>
                  </a:extLst>
                </p14:cNvPr>
                <p14:cNvContentPartPr/>
                <p14:nvPr/>
              </p14:nvContentPartPr>
              <p14:xfrm>
                <a:off x="1765916" y="6526965"/>
                <a:ext cx="218880" cy="167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560943-8843-7069-371C-128AE77DA1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57276" y="6518325"/>
                  <a:ext cx="236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71F54D-FB90-EF67-D2AE-11BFC803FC29}"/>
                    </a:ext>
                  </a:extLst>
                </p14:cNvPr>
                <p14:cNvContentPartPr/>
                <p14:nvPr/>
              </p14:nvContentPartPr>
              <p14:xfrm>
                <a:off x="1794356" y="6519045"/>
                <a:ext cx="220320" cy="193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71F54D-FB90-EF67-D2AE-11BFC803FC2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85356" y="6510045"/>
                  <a:ext cx="237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04AD9B-4274-5F64-B225-206A85CAD80C}"/>
                    </a:ext>
                  </a:extLst>
                </p14:cNvPr>
                <p14:cNvContentPartPr/>
                <p14:nvPr/>
              </p14:nvContentPartPr>
              <p14:xfrm>
                <a:off x="1896236" y="6346965"/>
                <a:ext cx="90000" cy="115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04AD9B-4274-5F64-B225-206A85CAD80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87236" y="6338325"/>
                  <a:ext cx="10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5D6967-875B-DBF8-A5D2-74AEA0EF310F}"/>
                    </a:ext>
                  </a:extLst>
                </p14:cNvPr>
                <p14:cNvContentPartPr/>
                <p14:nvPr/>
              </p14:nvContentPartPr>
              <p14:xfrm>
                <a:off x="2345156" y="6380805"/>
                <a:ext cx="321840" cy="312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5D6967-875B-DBF8-A5D2-74AEA0EF31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36516" y="6372165"/>
                  <a:ext cx="3394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B36E376-439C-9D4F-0227-9F2F4DEAC484}"/>
                    </a:ext>
                  </a:extLst>
                </p14:cNvPr>
                <p14:cNvContentPartPr/>
                <p14:nvPr/>
              </p14:nvContentPartPr>
              <p14:xfrm>
                <a:off x="2393756" y="6427965"/>
                <a:ext cx="196200" cy="38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B36E376-439C-9D4F-0227-9F2F4DEAC4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85116" y="6419325"/>
                  <a:ext cx="21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57670A1-994E-7F70-AAB1-CF5A3BDEE9C2}"/>
                    </a:ext>
                  </a:extLst>
                </p14:cNvPr>
                <p14:cNvContentPartPr/>
                <p14:nvPr/>
              </p14:nvContentPartPr>
              <p14:xfrm>
                <a:off x="202076" y="4502685"/>
                <a:ext cx="484200" cy="1431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57670A1-994E-7F70-AAB1-CF5A3BDEE9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3436" y="4493685"/>
                  <a:ext cx="501840" cy="14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575325F-B8BA-6411-D171-ECFF2239E8AB}"/>
              </a:ext>
            </a:extLst>
          </p:cNvPr>
          <p:cNvGrpSpPr/>
          <p:nvPr/>
        </p:nvGrpSpPr>
        <p:grpSpPr>
          <a:xfrm>
            <a:off x="954476" y="4334565"/>
            <a:ext cx="351720" cy="77760"/>
            <a:chOff x="954476" y="4334565"/>
            <a:chExt cx="35172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A3A432-FE76-C500-432E-C2AE5A58C2A2}"/>
                    </a:ext>
                  </a:extLst>
                </p14:cNvPr>
                <p14:cNvContentPartPr/>
                <p14:nvPr/>
              </p14:nvContentPartPr>
              <p14:xfrm>
                <a:off x="954476" y="4334565"/>
                <a:ext cx="131040" cy="69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A3A432-FE76-C500-432E-C2AE5A58C2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45476" y="4325565"/>
                  <a:ext cx="14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BC5049A-A7FA-5437-1947-C35B5521213A}"/>
                    </a:ext>
                  </a:extLst>
                </p14:cNvPr>
                <p14:cNvContentPartPr/>
                <p14:nvPr/>
              </p14:nvContentPartPr>
              <p14:xfrm>
                <a:off x="1156796" y="4334925"/>
                <a:ext cx="149400" cy="77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BC5049A-A7FA-5437-1947-C35B552121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8156" y="4325925"/>
                  <a:ext cx="16704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443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BADED1-7523-766C-771B-A98D085C2B98}"/>
                  </a:ext>
                </a:extLst>
              </p14:cNvPr>
              <p14:cNvContentPartPr/>
              <p14:nvPr/>
            </p14:nvContentPartPr>
            <p14:xfrm>
              <a:off x="656396" y="200685"/>
              <a:ext cx="1458000" cy="56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BADED1-7523-766C-771B-A98D085C2B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756" y="191685"/>
                <a:ext cx="147564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573003-1498-1779-8474-6296A9B79B1D}"/>
                  </a:ext>
                </a:extLst>
              </p14:cNvPr>
              <p14:cNvContentPartPr/>
              <p14:nvPr/>
            </p14:nvContentPartPr>
            <p14:xfrm>
              <a:off x="1851956" y="49660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573003-1498-1779-8474-6296A9B79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2956" y="4879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8C7E48-993B-CFCB-2E1A-88BCF81B4629}"/>
                  </a:ext>
                </a:extLst>
              </p14:cNvPr>
              <p14:cNvContentPartPr/>
              <p14:nvPr/>
            </p14:nvContentPartPr>
            <p14:xfrm>
              <a:off x="1513196" y="367725"/>
              <a:ext cx="26640" cy="1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8C7E48-993B-CFCB-2E1A-88BCF81B46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4196" y="358725"/>
                <a:ext cx="44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7FD660-C78D-0243-864B-42B656F04E7D}"/>
                  </a:ext>
                </a:extLst>
              </p14:cNvPr>
              <p14:cNvContentPartPr/>
              <p14:nvPr/>
            </p14:nvContentPartPr>
            <p14:xfrm>
              <a:off x="1867796" y="344325"/>
              <a:ext cx="182880" cy="6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7FD660-C78D-0243-864B-42B656F04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9156" y="335325"/>
                <a:ext cx="200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C04229-BC0E-10F4-8824-6F4A19F6601B}"/>
                  </a:ext>
                </a:extLst>
              </p14:cNvPr>
              <p14:cNvContentPartPr/>
              <p14:nvPr/>
            </p14:nvContentPartPr>
            <p14:xfrm>
              <a:off x="2435516" y="290685"/>
              <a:ext cx="259920" cy="412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C04229-BC0E-10F4-8824-6F4A19F660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6876" y="282045"/>
                <a:ext cx="27756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C6D1A69-04D2-75C7-C0FE-AEF63C266C00}"/>
              </a:ext>
            </a:extLst>
          </p:cNvPr>
          <p:cNvGrpSpPr/>
          <p:nvPr/>
        </p:nvGrpSpPr>
        <p:grpSpPr>
          <a:xfrm>
            <a:off x="2958236" y="149565"/>
            <a:ext cx="3439440" cy="402120"/>
            <a:chOff x="2958236" y="149565"/>
            <a:chExt cx="343944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260F80-F8B3-7529-7618-1827261741EA}"/>
                    </a:ext>
                  </a:extLst>
                </p14:cNvPr>
                <p14:cNvContentPartPr/>
                <p14:nvPr/>
              </p14:nvContentPartPr>
              <p14:xfrm>
                <a:off x="2958236" y="149565"/>
                <a:ext cx="1266480" cy="402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260F80-F8B3-7529-7618-1827261741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9236" y="140925"/>
                  <a:ext cx="12841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A18E3B-9BD9-1284-D647-B4E0DA84D77F}"/>
                    </a:ext>
                  </a:extLst>
                </p14:cNvPr>
                <p14:cNvContentPartPr/>
                <p14:nvPr/>
              </p14:nvContentPartPr>
              <p14:xfrm>
                <a:off x="3453596" y="282765"/>
                <a:ext cx="293760" cy="1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A18E3B-9BD9-1284-D647-B4E0DA84D7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4956" y="273765"/>
                  <a:ext cx="31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DD358D-39C5-758F-99A8-D526EAFE68CB}"/>
                    </a:ext>
                  </a:extLst>
                </p14:cNvPr>
                <p14:cNvContentPartPr/>
                <p14:nvPr/>
              </p14:nvContentPartPr>
              <p14:xfrm>
                <a:off x="4231556" y="334965"/>
                <a:ext cx="212760" cy="13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DD358D-39C5-758F-99A8-D526EAFE68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2916" y="326325"/>
                  <a:ext cx="23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DF34FE-19DF-E169-30B0-3ADFD9D00318}"/>
                    </a:ext>
                  </a:extLst>
                </p14:cNvPr>
                <p14:cNvContentPartPr/>
                <p14:nvPr/>
              </p14:nvContentPartPr>
              <p14:xfrm>
                <a:off x="4649516" y="208245"/>
                <a:ext cx="364320" cy="309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DF34FE-19DF-E169-30B0-3ADFD9D003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0516" y="199245"/>
                  <a:ext cx="381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78B04A-B093-CD19-F985-3369D38083CC}"/>
                    </a:ext>
                  </a:extLst>
                </p14:cNvPr>
                <p14:cNvContentPartPr/>
                <p14:nvPr/>
              </p14:nvContentPartPr>
              <p14:xfrm>
                <a:off x="4656716" y="232005"/>
                <a:ext cx="394200" cy="10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78B04A-B093-CD19-F985-3369D38083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47716" y="223005"/>
                  <a:ext cx="41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1BC817-5694-9491-9263-C9477B5CD708}"/>
                    </a:ext>
                  </a:extLst>
                </p14:cNvPr>
                <p14:cNvContentPartPr/>
                <p14:nvPr/>
              </p14:nvContentPartPr>
              <p14:xfrm>
                <a:off x="5269076" y="370605"/>
                <a:ext cx="1128600" cy="17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1BC817-5694-9491-9263-C9477B5CD7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0076" y="361605"/>
                  <a:ext cx="11462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97A52F-3213-BCAA-39CE-E4DA14C20094}"/>
              </a:ext>
            </a:extLst>
          </p:cNvPr>
          <p:cNvGrpSpPr/>
          <p:nvPr/>
        </p:nvGrpSpPr>
        <p:grpSpPr>
          <a:xfrm>
            <a:off x="6660476" y="158565"/>
            <a:ext cx="2004480" cy="463320"/>
            <a:chOff x="6660476" y="158565"/>
            <a:chExt cx="200448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AFFB23-DA78-62CE-55BD-2CD1083CB6C3}"/>
                    </a:ext>
                  </a:extLst>
                </p14:cNvPr>
                <p14:cNvContentPartPr/>
                <p14:nvPr/>
              </p14:nvContentPartPr>
              <p14:xfrm>
                <a:off x="6660476" y="349365"/>
                <a:ext cx="541440" cy="148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AFFB23-DA78-62CE-55BD-2CD1083CB6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51476" y="340725"/>
                  <a:ext cx="559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4EBF9E-5765-BB01-030E-B6806398806A}"/>
                    </a:ext>
                  </a:extLst>
                </p14:cNvPr>
                <p14:cNvContentPartPr/>
                <p14:nvPr/>
              </p14:nvContentPartPr>
              <p14:xfrm>
                <a:off x="6869276" y="244965"/>
                <a:ext cx="71280" cy="2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4EBF9E-5765-BB01-030E-B680639880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60636" y="236325"/>
                  <a:ext cx="8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64DEDA-7164-8528-D738-8B8E0B3D9A1D}"/>
                    </a:ext>
                  </a:extLst>
                </p14:cNvPr>
                <p14:cNvContentPartPr/>
                <p14:nvPr/>
              </p14:nvContentPartPr>
              <p14:xfrm>
                <a:off x="7458596" y="158565"/>
                <a:ext cx="1206360" cy="463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64DEDA-7164-8528-D738-8B8E0B3D9A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9596" y="149925"/>
                  <a:ext cx="122400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5C407F-8648-7605-8DD5-983CC891B8D3}"/>
              </a:ext>
            </a:extLst>
          </p:cNvPr>
          <p:cNvGrpSpPr/>
          <p:nvPr/>
        </p:nvGrpSpPr>
        <p:grpSpPr>
          <a:xfrm>
            <a:off x="8889956" y="144885"/>
            <a:ext cx="1567080" cy="536040"/>
            <a:chOff x="8889956" y="144885"/>
            <a:chExt cx="15670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58ED36-E7F3-A100-5A23-F139D73C65CA}"/>
                    </a:ext>
                  </a:extLst>
                </p14:cNvPr>
                <p14:cNvContentPartPr/>
                <p14:nvPr/>
              </p14:nvContentPartPr>
              <p14:xfrm>
                <a:off x="8889956" y="144885"/>
                <a:ext cx="1532520" cy="536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58ED36-E7F3-A100-5A23-F139D73C65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81316" y="136245"/>
                  <a:ext cx="15501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7318FD-CA45-B508-7418-7F4AD756C93B}"/>
                    </a:ext>
                  </a:extLst>
                </p14:cNvPr>
                <p14:cNvContentPartPr/>
                <p14:nvPr/>
              </p14:nvContentPartPr>
              <p14:xfrm>
                <a:off x="10083356" y="280605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7318FD-CA45-B508-7418-7F4AD756C9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74716" y="27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50B56F-685C-C7CE-269B-D394A34B27EC}"/>
                    </a:ext>
                  </a:extLst>
                </p14:cNvPr>
                <p14:cNvContentPartPr/>
                <p14:nvPr/>
              </p14:nvContentPartPr>
              <p14:xfrm>
                <a:off x="10405556" y="332805"/>
                <a:ext cx="51480" cy="6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50B56F-685C-C7CE-269B-D394A34B27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96556" y="323805"/>
                  <a:ext cx="6912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8DD67E3-92AB-974F-2383-1CD8D2AE4ADE}"/>
                  </a:ext>
                </a:extLst>
              </p14:cNvPr>
              <p14:cNvContentPartPr/>
              <p14:nvPr/>
            </p14:nvContentPartPr>
            <p14:xfrm>
              <a:off x="639116" y="1121925"/>
              <a:ext cx="901080" cy="178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8DD67E3-92AB-974F-2383-1CD8D2AE4AD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0116" y="1112925"/>
                <a:ext cx="91872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AB06009-092E-4A29-F64C-A7FAC4846B85}"/>
              </a:ext>
            </a:extLst>
          </p:cNvPr>
          <p:cNvGrpSpPr/>
          <p:nvPr/>
        </p:nvGrpSpPr>
        <p:grpSpPr>
          <a:xfrm>
            <a:off x="1858436" y="769485"/>
            <a:ext cx="5268960" cy="530640"/>
            <a:chOff x="1858436" y="769485"/>
            <a:chExt cx="526896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3FC93C-ADF5-E284-F90C-03BE52C8095E}"/>
                    </a:ext>
                  </a:extLst>
                </p14:cNvPr>
                <p14:cNvContentPartPr/>
                <p14:nvPr/>
              </p14:nvContentPartPr>
              <p14:xfrm>
                <a:off x="1858436" y="836085"/>
                <a:ext cx="1667160" cy="46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3FC93C-ADF5-E284-F90C-03BE52C809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49436" y="827085"/>
                  <a:ext cx="16848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8FE997-75E9-B14D-83A5-D0A213691C29}"/>
                    </a:ext>
                  </a:extLst>
                </p14:cNvPr>
                <p14:cNvContentPartPr/>
                <p14:nvPr/>
              </p14:nvContentPartPr>
              <p14:xfrm>
                <a:off x="3173156" y="1038765"/>
                <a:ext cx="31680" cy="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8FE997-75E9-B14D-83A5-D0A213691C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64156" y="1029765"/>
                  <a:ext cx="49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9CFF48-C46A-5FEC-7BE2-57975115AD2C}"/>
                    </a:ext>
                  </a:extLst>
                </p14:cNvPr>
                <p14:cNvContentPartPr/>
                <p14:nvPr/>
              </p14:nvContentPartPr>
              <p14:xfrm>
                <a:off x="2996036" y="1017525"/>
                <a:ext cx="180360" cy="1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9CFF48-C46A-5FEC-7BE2-57975115AD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87036" y="1008885"/>
                  <a:ext cx="19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AE24D3-48AD-C30B-0DEA-A2B1E6E129AF}"/>
                    </a:ext>
                  </a:extLst>
                </p14:cNvPr>
                <p14:cNvContentPartPr/>
                <p14:nvPr/>
              </p14:nvContentPartPr>
              <p14:xfrm>
                <a:off x="2322836" y="1014645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AE24D3-48AD-C30B-0DEA-A2B1E6E129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3836" y="100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72C59F-9F63-E465-E829-00CC38A6FADC}"/>
                    </a:ext>
                  </a:extLst>
                </p14:cNvPr>
                <p14:cNvContentPartPr/>
                <p14:nvPr/>
              </p14:nvContentPartPr>
              <p14:xfrm>
                <a:off x="3893876" y="867405"/>
                <a:ext cx="164160" cy="252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72C59F-9F63-E465-E829-00CC38A6FA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85236" y="858765"/>
                  <a:ext cx="181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EFB739-8CD3-5327-1552-E0DD9C2DDFD3}"/>
                    </a:ext>
                  </a:extLst>
                </p14:cNvPr>
                <p14:cNvContentPartPr/>
                <p14:nvPr/>
              </p14:nvContentPartPr>
              <p14:xfrm>
                <a:off x="3924116" y="987285"/>
                <a:ext cx="156600" cy="3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EFB739-8CD3-5327-1552-E0DD9C2DDF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5116" y="978285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54E2D5-13F0-F75A-92F8-E807ACE9597F}"/>
                    </a:ext>
                  </a:extLst>
                </p14:cNvPr>
                <p14:cNvContentPartPr/>
                <p14:nvPr/>
              </p14:nvContentPartPr>
              <p14:xfrm>
                <a:off x="3952916" y="871005"/>
                <a:ext cx="194400" cy="2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54E2D5-13F0-F75A-92F8-E807ACE959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3916" y="862365"/>
                  <a:ext cx="212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2E5ACB-EB2D-60C3-9010-7FEE2F4F3AC6}"/>
                    </a:ext>
                  </a:extLst>
                </p14:cNvPr>
                <p14:cNvContentPartPr/>
                <p14:nvPr/>
              </p14:nvContentPartPr>
              <p14:xfrm>
                <a:off x="3908636" y="828885"/>
                <a:ext cx="259200" cy="18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2E5ACB-EB2D-60C3-9010-7FEE2F4F3A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9636" y="820245"/>
                  <a:ext cx="276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F4AA7B-3495-764D-5AEE-363C75B7DF8B}"/>
                    </a:ext>
                  </a:extLst>
                </p14:cNvPr>
                <p14:cNvContentPartPr/>
                <p14:nvPr/>
              </p14:nvContentPartPr>
              <p14:xfrm>
                <a:off x="4282316" y="809445"/>
                <a:ext cx="83160" cy="432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F4AA7B-3495-764D-5AEE-363C75B7DF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3316" y="800445"/>
                  <a:ext cx="1008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1CA57C-167A-F615-FD39-5410253AA171}"/>
                    </a:ext>
                  </a:extLst>
                </p14:cNvPr>
                <p14:cNvContentPartPr/>
                <p14:nvPr/>
              </p14:nvContentPartPr>
              <p14:xfrm>
                <a:off x="4401476" y="773805"/>
                <a:ext cx="30960" cy="47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1CA57C-167A-F615-FD39-5410253AA1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2836" y="765165"/>
                  <a:ext cx="486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967D00-D4FC-B501-C15F-ADA57686072F}"/>
                    </a:ext>
                  </a:extLst>
                </p14:cNvPr>
                <p14:cNvContentPartPr/>
                <p14:nvPr/>
              </p14:nvContentPartPr>
              <p14:xfrm>
                <a:off x="4175036" y="1096005"/>
                <a:ext cx="38520" cy="91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967D00-D4FC-B501-C15F-ADA5768607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66396" y="1087005"/>
                  <a:ext cx="5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EC26DF-400C-4614-709E-05940F6F1450}"/>
                    </a:ext>
                  </a:extLst>
                </p14:cNvPr>
                <p14:cNvContentPartPr/>
                <p14:nvPr/>
              </p14:nvContentPartPr>
              <p14:xfrm>
                <a:off x="4625396" y="997005"/>
                <a:ext cx="144000" cy="131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EC26DF-400C-4614-709E-05940F6F14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6756" y="988005"/>
                  <a:ext cx="161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2967B4-064D-E26C-AE68-2B5FEC7D291D}"/>
                    </a:ext>
                  </a:extLst>
                </p14:cNvPr>
                <p14:cNvContentPartPr/>
                <p14:nvPr/>
              </p14:nvContentPartPr>
              <p14:xfrm>
                <a:off x="4650956" y="951645"/>
                <a:ext cx="190440" cy="21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2967B4-064D-E26C-AE68-2B5FEC7D29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1956" y="942645"/>
                  <a:ext cx="208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A12065-0E62-E6F5-6CF3-89A738E1CA52}"/>
                    </a:ext>
                  </a:extLst>
                </p14:cNvPr>
                <p14:cNvContentPartPr/>
                <p14:nvPr/>
              </p14:nvContentPartPr>
              <p14:xfrm>
                <a:off x="4702436" y="821685"/>
                <a:ext cx="92880" cy="86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A12065-0E62-E6F5-6CF3-89A738E1CA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3436" y="812685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C890F6-24A6-7B02-F7CA-7133E6099814}"/>
                    </a:ext>
                  </a:extLst>
                </p14:cNvPr>
                <p14:cNvContentPartPr/>
                <p14:nvPr/>
              </p14:nvContentPartPr>
              <p14:xfrm>
                <a:off x="5077556" y="769485"/>
                <a:ext cx="410040" cy="396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C890F6-24A6-7B02-F7CA-7133E60998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68556" y="760485"/>
                  <a:ext cx="427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9B2C79-E8AE-E758-D77D-61FC2B4F0997}"/>
                    </a:ext>
                  </a:extLst>
                </p14:cNvPr>
                <p14:cNvContentPartPr/>
                <p14:nvPr/>
              </p14:nvContentPartPr>
              <p14:xfrm>
                <a:off x="5113556" y="861645"/>
                <a:ext cx="304200" cy="41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9B2C79-E8AE-E758-D77D-61FC2B4F09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04916" y="852645"/>
                  <a:ext cx="32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A62381-A67A-EFF7-C5F0-68FA3FDEF53F}"/>
                    </a:ext>
                  </a:extLst>
                </p14:cNvPr>
                <p14:cNvContentPartPr/>
                <p14:nvPr/>
              </p14:nvContentPartPr>
              <p14:xfrm>
                <a:off x="5769116" y="887925"/>
                <a:ext cx="331200" cy="312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A62381-A67A-EFF7-C5F0-68FA3FDEF5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0116" y="878925"/>
                  <a:ext cx="348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F974EF-8282-DD06-11B2-798F5325109A}"/>
                    </a:ext>
                  </a:extLst>
                </p14:cNvPr>
                <p14:cNvContentPartPr/>
                <p14:nvPr/>
              </p14:nvContentPartPr>
              <p14:xfrm>
                <a:off x="6133796" y="878565"/>
                <a:ext cx="756720" cy="325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F974EF-8282-DD06-11B2-798F532510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24796" y="869565"/>
                  <a:ext cx="774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FA75AC-9720-4C62-F288-C899120F2CE6}"/>
                    </a:ext>
                  </a:extLst>
                </p14:cNvPr>
                <p14:cNvContentPartPr/>
                <p14:nvPr/>
              </p14:nvContentPartPr>
              <p14:xfrm>
                <a:off x="7080956" y="1027965"/>
                <a:ext cx="46440" cy="31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FA75AC-9720-4C62-F288-C899120F2C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1956" y="1018965"/>
                  <a:ext cx="640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879CAD1-B820-CB00-E44B-E784EAE17753}"/>
                  </a:ext>
                </a:extLst>
              </p14:cNvPr>
              <p14:cNvContentPartPr/>
              <p14:nvPr/>
            </p14:nvContentPartPr>
            <p14:xfrm>
              <a:off x="250676" y="6426165"/>
              <a:ext cx="14760" cy="30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879CAD1-B820-CB00-E44B-E784EAE1775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676" y="6417165"/>
                <a:ext cx="32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A881235-B4AC-918A-78E4-F23008C6C6E0}"/>
                  </a:ext>
                </a:extLst>
              </p14:cNvPr>
              <p14:cNvContentPartPr/>
              <p14:nvPr/>
            </p14:nvContentPartPr>
            <p14:xfrm>
              <a:off x="3609116" y="1938405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A881235-B4AC-918A-78E4-F23008C6C6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00116" y="19294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73790A-52BC-28FD-AB94-AD1A346AB9CE}"/>
                  </a:ext>
                </a:extLst>
              </p14:cNvPr>
              <p14:cNvContentPartPr/>
              <p14:nvPr/>
            </p14:nvContentPartPr>
            <p14:xfrm>
              <a:off x="3475196" y="1904925"/>
              <a:ext cx="1027080" cy="16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73790A-52BC-28FD-AB94-AD1A346AB9C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66196" y="1896285"/>
                <a:ext cx="104472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B5A666D-E8A6-C339-9EA3-A5EA1F4A1F2E}"/>
              </a:ext>
            </a:extLst>
          </p:cNvPr>
          <p:cNvGrpSpPr/>
          <p:nvPr/>
        </p:nvGrpSpPr>
        <p:grpSpPr>
          <a:xfrm>
            <a:off x="4883876" y="1581285"/>
            <a:ext cx="1631880" cy="423000"/>
            <a:chOff x="4883876" y="1581285"/>
            <a:chExt cx="163188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49C709-E11E-D213-6560-D2DAD0634F17}"/>
                    </a:ext>
                  </a:extLst>
                </p14:cNvPr>
                <p14:cNvContentPartPr/>
                <p14:nvPr/>
              </p14:nvContentPartPr>
              <p14:xfrm>
                <a:off x="4883876" y="1599285"/>
                <a:ext cx="818280" cy="405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49C709-E11E-D213-6560-D2DAD0634F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74876" y="1590645"/>
                  <a:ext cx="8359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5EF776-9458-05C6-2774-3D43650BBE4A}"/>
                    </a:ext>
                  </a:extLst>
                </p14:cNvPr>
                <p14:cNvContentPartPr/>
                <p14:nvPr/>
              </p14:nvContentPartPr>
              <p14:xfrm>
                <a:off x="5946956" y="1581285"/>
                <a:ext cx="568800" cy="320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5EF776-9458-05C6-2774-3D43650BBE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37956" y="1572285"/>
                  <a:ext cx="58644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7230C-8C49-FA7F-76A2-1102AF4D8322}"/>
              </a:ext>
            </a:extLst>
          </p:cNvPr>
          <p:cNvGrpSpPr/>
          <p:nvPr/>
        </p:nvGrpSpPr>
        <p:grpSpPr>
          <a:xfrm>
            <a:off x="6610436" y="1322085"/>
            <a:ext cx="2586960" cy="667800"/>
            <a:chOff x="6610436" y="1322085"/>
            <a:chExt cx="258696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11EB14-3E93-FC3F-F9B6-AEB829FAE325}"/>
                    </a:ext>
                  </a:extLst>
                </p14:cNvPr>
                <p14:cNvContentPartPr/>
                <p14:nvPr/>
              </p14:nvContentPartPr>
              <p14:xfrm>
                <a:off x="6610436" y="1351605"/>
                <a:ext cx="968400" cy="638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11EB14-3E93-FC3F-F9B6-AEB829FAE3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01436" y="1342605"/>
                  <a:ext cx="9860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DA83CF-764E-D49A-CEB1-A05296D5B03E}"/>
                    </a:ext>
                  </a:extLst>
                </p14:cNvPr>
                <p14:cNvContentPartPr/>
                <p14:nvPr/>
              </p14:nvContentPartPr>
              <p14:xfrm>
                <a:off x="7209116" y="1596405"/>
                <a:ext cx="209160" cy="32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DA83CF-764E-D49A-CEB1-A05296D5B0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0116" y="1587765"/>
                  <a:ext cx="22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403ADA-BB49-DA0F-08C9-A5C1A61E7C10}"/>
                    </a:ext>
                  </a:extLst>
                </p14:cNvPr>
                <p14:cNvContentPartPr/>
                <p14:nvPr/>
              </p14:nvContentPartPr>
              <p14:xfrm>
                <a:off x="7781156" y="1322085"/>
                <a:ext cx="1416240" cy="435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403ADA-BB49-DA0F-08C9-A5C1A61E7C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72516" y="1313085"/>
                  <a:ext cx="1433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DF7A76-C952-8882-7158-E1535C954025}"/>
                    </a:ext>
                  </a:extLst>
                </p14:cNvPr>
                <p14:cNvContentPartPr/>
                <p14:nvPr/>
              </p14:nvContentPartPr>
              <p14:xfrm>
                <a:off x="8420516" y="1454925"/>
                <a:ext cx="329760" cy="18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DF7A76-C952-8882-7158-E1535C9540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1876" y="1446285"/>
                  <a:ext cx="347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DEF5B7C-6F6D-9391-858C-4BEDAD4086B0}"/>
              </a:ext>
            </a:extLst>
          </p:cNvPr>
          <p:cNvGrpSpPr/>
          <p:nvPr/>
        </p:nvGrpSpPr>
        <p:grpSpPr>
          <a:xfrm>
            <a:off x="9437156" y="1301205"/>
            <a:ext cx="1580760" cy="657000"/>
            <a:chOff x="9437156" y="1301205"/>
            <a:chExt cx="158076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5FBD1C-827D-92D2-495E-D68F5B1C956E}"/>
                    </a:ext>
                  </a:extLst>
                </p14:cNvPr>
                <p14:cNvContentPartPr/>
                <p14:nvPr/>
              </p14:nvContentPartPr>
              <p14:xfrm>
                <a:off x="9437156" y="1408485"/>
                <a:ext cx="733320" cy="46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5FBD1C-827D-92D2-495E-D68F5B1C95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28516" y="1399485"/>
                  <a:ext cx="7509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2015ED-5884-3028-C90A-6FEDB762E7B8}"/>
                    </a:ext>
                  </a:extLst>
                </p14:cNvPr>
                <p14:cNvContentPartPr/>
                <p14:nvPr/>
              </p14:nvContentPartPr>
              <p14:xfrm>
                <a:off x="10008476" y="1559325"/>
                <a:ext cx="215640" cy="42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2015ED-5884-3028-C90A-6FEDB762E7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99836" y="1550325"/>
                  <a:ext cx="233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6463DB-E588-D44B-3F90-DA53266163B7}"/>
                    </a:ext>
                  </a:extLst>
                </p14:cNvPr>
                <p14:cNvContentPartPr/>
                <p14:nvPr/>
              </p14:nvContentPartPr>
              <p14:xfrm>
                <a:off x="9940436" y="1478325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6463DB-E588-D44B-3F90-DA53266163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31796" y="146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7F54B0-8E82-3F7E-7A48-0AB4C408BA13}"/>
                    </a:ext>
                  </a:extLst>
                </p14:cNvPr>
                <p14:cNvContentPartPr/>
                <p14:nvPr/>
              </p14:nvContentPartPr>
              <p14:xfrm>
                <a:off x="10396196" y="1328205"/>
                <a:ext cx="77040" cy="545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7F54B0-8E82-3F7E-7A48-0AB4C408BA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87556" y="1319205"/>
                  <a:ext cx="9468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9AD808-5985-E556-6B0E-40FE89FD0EAB}"/>
                    </a:ext>
                  </a:extLst>
                </p14:cNvPr>
                <p14:cNvContentPartPr/>
                <p14:nvPr/>
              </p14:nvContentPartPr>
              <p14:xfrm>
                <a:off x="10470356" y="1301205"/>
                <a:ext cx="117000" cy="657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9AD808-5985-E556-6B0E-40FE89FD0EA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61356" y="1292565"/>
                  <a:ext cx="1346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FED265-4062-64FA-DD8C-80CAA946A0FA}"/>
                    </a:ext>
                  </a:extLst>
                </p14:cNvPr>
                <p14:cNvContentPartPr/>
                <p14:nvPr/>
              </p14:nvContentPartPr>
              <p14:xfrm>
                <a:off x="10757276" y="1553205"/>
                <a:ext cx="155880" cy="358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FED265-4062-64FA-DD8C-80CAA946A0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48276" y="1544205"/>
                  <a:ext cx="173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0E600E-3A4F-D69F-DB97-A6FFA52B2982}"/>
                    </a:ext>
                  </a:extLst>
                </p14:cNvPr>
                <p14:cNvContentPartPr/>
                <p14:nvPr/>
              </p14:nvContentPartPr>
              <p14:xfrm>
                <a:off x="10887236" y="1382925"/>
                <a:ext cx="130680" cy="184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0E600E-3A4F-D69F-DB97-A6FFA52B29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78596" y="1373925"/>
                  <a:ext cx="14832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289F6EC-4F3C-093A-B63D-A3909DEF5EEE}"/>
                  </a:ext>
                </a:extLst>
              </p14:cNvPr>
              <p14:cNvContentPartPr/>
              <p14:nvPr/>
            </p14:nvContentPartPr>
            <p14:xfrm>
              <a:off x="700676" y="3274005"/>
              <a:ext cx="434520" cy="535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289F6EC-4F3C-093A-B63D-A3909DEF5EE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2036" y="3265005"/>
                <a:ext cx="4521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3733DD5-1939-C3B5-3A85-4A2DE7ABB191}"/>
                  </a:ext>
                </a:extLst>
              </p14:cNvPr>
              <p14:cNvContentPartPr/>
              <p14:nvPr/>
            </p14:nvContentPartPr>
            <p14:xfrm>
              <a:off x="477836" y="4646685"/>
              <a:ext cx="181440" cy="297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3733DD5-1939-C3B5-3A85-4A2DE7ABB19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8836" y="4637685"/>
                <a:ext cx="1990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7C462F8-ABC9-7598-0767-F2E7B9625EC5}"/>
                  </a:ext>
                </a:extLst>
              </p14:cNvPr>
              <p14:cNvContentPartPr/>
              <p14:nvPr/>
            </p14:nvContentPartPr>
            <p14:xfrm>
              <a:off x="1497356" y="3167085"/>
              <a:ext cx="118440" cy="200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7C462F8-ABC9-7598-0767-F2E7B9625EC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488356" y="3158085"/>
                <a:ext cx="13608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502F1AB-B030-305F-AE96-B36D893B76F9}"/>
              </a:ext>
            </a:extLst>
          </p:cNvPr>
          <p:cNvGrpSpPr/>
          <p:nvPr/>
        </p:nvGrpSpPr>
        <p:grpSpPr>
          <a:xfrm>
            <a:off x="577556" y="1565445"/>
            <a:ext cx="2262240" cy="2884320"/>
            <a:chOff x="577556" y="1565445"/>
            <a:chExt cx="2262240" cy="28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0047D4-5B9F-BFF5-C6B7-E575F8CC2270}"/>
                    </a:ext>
                  </a:extLst>
                </p14:cNvPr>
                <p14:cNvContentPartPr/>
                <p14:nvPr/>
              </p14:nvContentPartPr>
              <p14:xfrm>
                <a:off x="720116" y="1767045"/>
                <a:ext cx="209880" cy="29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0047D4-5B9F-BFF5-C6B7-E575F8CC22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1476" y="1758405"/>
                  <a:ext cx="227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6AA7BD-A1D7-DD18-FABB-B4F9DC5973B4}"/>
                    </a:ext>
                  </a:extLst>
                </p14:cNvPr>
                <p14:cNvContentPartPr/>
                <p14:nvPr/>
              </p14:nvContentPartPr>
              <p14:xfrm>
                <a:off x="793196" y="1928325"/>
                <a:ext cx="180360" cy="1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6AA7BD-A1D7-DD18-FABB-B4F9DC5973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4556" y="1919685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2DFE3D-4D2B-E050-455C-93EB4F97A877}"/>
                    </a:ext>
                  </a:extLst>
                </p14:cNvPr>
                <p14:cNvContentPartPr/>
                <p14:nvPr/>
              </p14:nvContentPartPr>
              <p14:xfrm>
                <a:off x="809396" y="1754085"/>
                <a:ext cx="201960" cy="1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2DFE3D-4D2B-E050-455C-93EB4F97A8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0396" y="1745445"/>
                  <a:ext cx="21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53620B-0EB0-911B-9D89-4A2CECD75798}"/>
                    </a:ext>
                  </a:extLst>
                </p14:cNvPr>
                <p14:cNvContentPartPr/>
                <p14:nvPr/>
              </p14:nvContentPartPr>
              <p14:xfrm>
                <a:off x="1061756" y="2076285"/>
                <a:ext cx="10440" cy="8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53620B-0EB0-911B-9D89-4A2CECD7579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3116" y="2067285"/>
                  <a:ext cx="2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41C6DE-795A-D612-EDE3-3139195229D4}"/>
                    </a:ext>
                  </a:extLst>
                </p14:cNvPr>
                <p14:cNvContentPartPr/>
                <p14:nvPr/>
              </p14:nvContentPartPr>
              <p14:xfrm>
                <a:off x="812996" y="1632045"/>
                <a:ext cx="196920" cy="20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41C6DE-795A-D612-EDE3-3139195229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3996" y="1623045"/>
                  <a:ext cx="21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FE4289-75EC-12E4-DDC3-4A2D163C14C9}"/>
                    </a:ext>
                  </a:extLst>
                </p14:cNvPr>
                <p14:cNvContentPartPr/>
                <p14:nvPr/>
              </p14:nvContentPartPr>
              <p14:xfrm>
                <a:off x="1266956" y="1827885"/>
                <a:ext cx="140400" cy="16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FE4289-75EC-12E4-DDC3-4A2D163C14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58316" y="1819245"/>
                  <a:ext cx="158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D04717-02AE-CF7E-669F-662E812CE9E0}"/>
                    </a:ext>
                  </a:extLst>
                </p14:cNvPr>
                <p14:cNvContentPartPr/>
                <p14:nvPr/>
              </p14:nvContentPartPr>
              <p14:xfrm>
                <a:off x="1282436" y="1791885"/>
                <a:ext cx="195480" cy="211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D04717-02AE-CF7E-669F-662E812CE9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73436" y="1782885"/>
                  <a:ext cx="213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9DBD98-2C8C-27C6-BBC0-DB3E01E7F05D}"/>
                    </a:ext>
                  </a:extLst>
                </p14:cNvPr>
                <p14:cNvContentPartPr/>
                <p14:nvPr/>
              </p14:nvContentPartPr>
              <p14:xfrm>
                <a:off x="1687436" y="1780725"/>
                <a:ext cx="15120" cy="255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9DBD98-2C8C-27C6-BBC0-DB3E01E7F0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78796" y="1772085"/>
                  <a:ext cx="32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19F6B1-4D1D-08DF-689E-240656C0745E}"/>
                    </a:ext>
                  </a:extLst>
                </p14:cNvPr>
                <p14:cNvContentPartPr/>
                <p14:nvPr/>
              </p14:nvContentPartPr>
              <p14:xfrm>
                <a:off x="1665476" y="1747245"/>
                <a:ext cx="198720" cy="363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19F6B1-4D1D-08DF-689E-240656C074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56476" y="1738245"/>
                  <a:ext cx="216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FD6F6C-C798-6BB4-832F-28DBBB30E65C}"/>
                    </a:ext>
                  </a:extLst>
                </p14:cNvPr>
                <p14:cNvContentPartPr/>
                <p14:nvPr/>
              </p14:nvContentPartPr>
              <p14:xfrm>
                <a:off x="1935476" y="2010045"/>
                <a:ext cx="96120" cy="9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FD6F6C-C798-6BB4-832F-28DBBB30E6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26836" y="2001405"/>
                  <a:ext cx="113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70548D8-4A0D-2442-6A30-26379E788674}"/>
                    </a:ext>
                  </a:extLst>
                </p14:cNvPr>
                <p14:cNvContentPartPr/>
                <p14:nvPr/>
              </p14:nvContentPartPr>
              <p14:xfrm>
                <a:off x="1639196" y="1662645"/>
                <a:ext cx="243000" cy="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70548D8-4A0D-2442-6A30-26379E7886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30556" y="1653645"/>
                  <a:ext cx="260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13B99F-FA8B-C539-3620-73DDFA7398A2}"/>
                    </a:ext>
                  </a:extLst>
                </p14:cNvPr>
                <p14:cNvContentPartPr/>
                <p14:nvPr/>
              </p14:nvContentPartPr>
              <p14:xfrm>
                <a:off x="2229236" y="1572645"/>
                <a:ext cx="61200" cy="793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13B99F-FA8B-C539-3620-73DDFA7398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0596" y="1563645"/>
                  <a:ext cx="7884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0C1E76-275F-FB44-64F3-77913B8BD42B}"/>
                    </a:ext>
                  </a:extLst>
                </p14:cNvPr>
                <p14:cNvContentPartPr/>
                <p14:nvPr/>
              </p14:nvContentPartPr>
              <p14:xfrm>
                <a:off x="2372516" y="1565445"/>
                <a:ext cx="66600" cy="864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0C1E76-275F-FB44-64F3-77913B8BD4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63876" y="1556445"/>
                  <a:ext cx="8424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67C3B0-5C8C-BCE7-3998-AE14D47CBB07}"/>
                    </a:ext>
                  </a:extLst>
                </p14:cNvPr>
                <p14:cNvContentPartPr/>
                <p14:nvPr/>
              </p14:nvContentPartPr>
              <p14:xfrm>
                <a:off x="2678516" y="1852005"/>
                <a:ext cx="127080" cy="419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67C3B0-5C8C-BCE7-3998-AE14D47CBB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69516" y="1843005"/>
                  <a:ext cx="1447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0EDA7F-04FB-4837-4FB7-B79B6CD850EF}"/>
                    </a:ext>
                  </a:extLst>
                </p14:cNvPr>
                <p14:cNvContentPartPr/>
                <p14:nvPr/>
              </p14:nvContentPartPr>
              <p14:xfrm>
                <a:off x="2758796" y="1694685"/>
                <a:ext cx="81000" cy="139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0EDA7F-04FB-4837-4FB7-B79B6CD850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49796" y="1686045"/>
                  <a:ext cx="98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10777B-2A8F-8113-DBEF-93858582D2E0}"/>
                    </a:ext>
                  </a:extLst>
                </p14:cNvPr>
                <p14:cNvContentPartPr/>
                <p14:nvPr/>
              </p14:nvContentPartPr>
              <p14:xfrm>
                <a:off x="1036196" y="2942445"/>
                <a:ext cx="51120" cy="934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10777B-2A8F-8113-DBEF-93858582D2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7556" y="2933445"/>
                  <a:ext cx="6876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C839AD-94CD-DE0A-6381-8FBA5F5D2401}"/>
                    </a:ext>
                  </a:extLst>
                </p14:cNvPr>
                <p14:cNvContentPartPr/>
                <p14:nvPr/>
              </p14:nvContentPartPr>
              <p14:xfrm>
                <a:off x="977876" y="2863605"/>
                <a:ext cx="180360" cy="217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C839AD-94CD-DE0A-6381-8FBA5F5D240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876" y="2854605"/>
                  <a:ext cx="198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D70EBE-D05D-8DEC-A268-D621F6C59E9E}"/>
                    </a:ext>
                  </a:extLst>
                </p14:cNvPr>
                <p14:cNvContentPartPr/>
                <p14:nvPr/>
              </p14:nvContentPartPr>
              <p14:xfrm>
                <a:off x="1113956" y="2485245"/>
                <a:ext cx="177480" cy="365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D70EBE-D05D-8DEC-A268-D621F6C59E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5316" y="2476605"/>
                  <a:ext cx="195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73CAAD-758E-934E-FFA5-4C251674A82C}"/>
                    </a:ext>
                  </a:extLst>
                </p14:cNvPr>
                <p14:cNvContentPartPr/>
                <p14:nvPr/>
              </p14:nvContentPartPr>
              <p14:xfrm>
                <a:off x="1395116" y="2735085"/>
                <a:ext cx="90360" cy="87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73CAAD-758E-934E-FFA5-4C251674A8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86116" y="2726445"/>
                  <a:ext cx="10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CD1945-C1FB-0F8C-0E61-F17F560E1F09}"/>
                    </a:ext>
                  </a:extLst>
                </p14:cNvPr>
                <p14:cNvContentPartPr/>
                <p14:nvPr/>
              </p14:nvContentPartPr>
              <p14:xfrm>
                <a:off x="577556" y="3873045"/>
                <a:ext cx="479520" cy="576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CD1945-C1FB-0F8C-0E61-F17F560E1F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8556" y="3864405"/>
                  <a:ext cx="4971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E1063D-AB5C-F372-E028-8C5C6BB2CA29}"/>
                    </a:ext>
                  </a:extLst>
                </p14:cNvPr>
                <p14:cNvContentPartPr/>
                <p14:nvPr/>
              </p14:nvContentPartPr>
              <p14:xfrm>
                <a:off x="1124756" y="3791685"/>
                <a:ext cx="1022040" cy="11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E1063D-AB5C-F372-E028-8C5C6BB2CA2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116" y="3782685"/>
                  <a:ext cx="1039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0BB5E8-10AC-AE21-7059-01E3D24ED4E7}"/>
                    </a:ext>
                  </a:extLst>
                </p14:cNvPr>
                <p14:cNvContentPartPr/>
                <p14:nvPr/>
              </p14:nvContentPartPr>
              <p14:xfrm>
                <a:off x="1021436" y="3284805"/>
                <a:ext cx="169920" cy="9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0BB5E8-10AC-AE21-7059-01E3D24ED4E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436" y="3276165"/>
                  <a:ext cx="187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BA015C-C057-72E0-058A-67FA8D185913}"/>
                    </a:ext>
                  </a:extLst>
                </p14:cNvPr>
                <p14:cNvContentPartPr/>
                <p14:nvPr/>
              </p14:nvContentPartPr>
              <p14:xfrm>
                <a:off x="684836" y="3715725"/>
                <a:ext cx="89640" cy="158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BA015C-C057-72E0-058A-67FA8D1859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5836" y="3707085"/>
                  <a:ext cx="10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D24B50D-8F30-D628-664C-AE5E6A01FEFB}"/>
                    </a:ext>
                  </a:extLst>
                </p14:cNvPr>
                <p14:cNvContentPartPr/>
                <p14:nvPr/>
              </p14:nvContentPartPr>
              <p14:xfrm>
                <a:off x="1025396" y="3181125"/>
                <a:ext cx="162720" cy="165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D24B50D-8F30-D628-664C-AE5E6A01FEF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6756" y="3172485"/>
                  <a:ext cx="180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70B7D47-62D8-2D53-2142-F90B350DBD5E}"/>
                    </a:ext>
                  </a:extLst>
                </p14:cNvPr>
                <p14:cNvContentPartPr/>
                <p14:nvPr/>
              </p14:nvContentPartPr>
              <p14:xfrm>
                <a:off x="1131956" y="3759645"/>
                <a:ext cx="182880" cy="212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70B7D47-62D8-2D53-2142-F90B350DBD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3316" y="3750645"/>
                  <a:ext cx="200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9B03A8-48BF-3A15-F2AC-7783C5ACED6B}"/>
                    </a:ext>
                  </a:extLst>
                </p14:cNvPr>
                <p14:cNvContentPartPr/>
                <p14:nvPr/>
              </p14:nvContentPartPr>
              <p14:xfrm>
                <a:off x="1235276" y="3354645"/>
                <a:ext cx="340560" cy="466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9B03A8-48BF-3A15-F2AC-7783C5ACED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26276" y="3346005"/>
                  <a:ext cx="35820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C3F778-2086-2CBF-D188-D260F5929594}"/>
              </a:ext>
            </a:extLst>
          </p:cNvPr>
          <p:cNvGrpSpPr/>
          <p:nvPr/>
        </p:nvGrpSpPr>
        <p:grpSpPr>
          <a:xfrm>
            <a:off x="2183156" y="3715005"/>
            <a:ext cx="301680" cy="266760"/>
            <a:chOff x="2183156" y="3715005"/>
            <a:chExt cx="30168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49D612B-D60F-791B-373E-73BFF16A43BA}"/>
                    </a:ext>
                  </a:extLst>
                </p14:cNvPr>
                <p14:cNvContentPartPr/>
                <p14:nvPr/>
              </p14:nvContentPartPr>
              <p14:xfrm>
                <a:off x="2232836" y="3765765"/>
                <a:ext cx="175680" cy="184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49D612B-D60F-791B-373E-73BFF16A43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23836" y="3756765"/>
                  <a:ext cx="193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259BA5-F0B4-553D-D214-6266B945B477}"/>
                    </a:ext>
                  </a:extLst>
                </p14:cNvPr>
                <p14:cNvContentPartPr/>
                <p14:nvPr/>
              </p14:nvContentPartPr>
              <p14:xfrm>
                <a:off x="2183156" y="3715005"/>
                <a:ext cx="301680" cy="266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259BA5-F0B4-553D-D214-6266B945B4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74516" y="3706005"/>
                  <a:ext cx="31932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3AB9315-682B-A874-782F-3B03BD3E648B}"/>
                  </a:ext>
                </a:extLst>
              </p14:cNvPr>
              <p14:cNvContentPartPr/>
              <p14:nvPr/>
            </p14:nvContentPartPr>
            <p14:xfrm>
              <a:off x="3486356" y="2950365"/>
              <a:ext cx="33120" cy="68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3AB9315-682B-A874-782F-3B03BD3E648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77716" y="2941365"/>
                <a:ext cx="50760" cy="24480"/>
              </a:xfrm>
              <a:prstGeom prst="rect">
                <a:avLst/>
              </a:prstGeom>
            </p:spPr>
          </p:pic>
        </mc:Fallback>
      </mc:AlternateContent>
      <p:pic>
        <p:nvPicPr>
          <p:cNvPr id="124" name="Picture 123">
            <a:extLst>
              <a:ext uri="{FF2B5EF4-FFF2-40B4-BE49-F238E27FC236}">
                <a16:creationId xmlns:a16="http://schemas.microsoft.com/office/drawing/2014/main" id="{1F2CCE15-2B09-1CF1-D7BF-7304FB1CA970}"/>
              </a:ext>
            </a:extLst>
      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8342119" y="2554680"/>
            <a:ext cx="3149205" cy="2510010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DF0FF51-CDDE-6D0D-C264-7D678220CB67}"/>
              </a:ext>
            </a:extLst>
          </p:cNvPr>
          <p:cNvGrpSpPr/>
          <p:nvPr/>
        </p:nvGrpSpPr>
        <p:grpSpPr>
          <a:xfrm>
            <a:off x="3685796" y="2851005"/>
            <a:ext cx="1043280" cy="511200"/>
            <a:chOff x="3685796" y="2851005"/>
            <a:chExt cx="104328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81C7EDD-1720-BE53-D3B7-626EB3473617}"/>
                    </a:ext>
                  </a:extLst>
                </p14:cNvPr>
                <p14:cNvContentPartPr/>
                <p14:nvPr/>
              </p14:nvContentPartPr>
              <p14:xfrm>
                <a:off x="3685796" y="2895645"/>
                <a:ext cx="583920" cy="371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81C7EDD-1720-BE53-D3B7-626EB34736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6796" y="2886645"/>
                  <a:ext cx="601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48C654-E4C4-6CD6-656E-9F008B3E0444}"/>
                    </a:ext>
                  </a:extLst>
                </p14:cNvPr>
                <p14:cNvContentPartPr/>
                <p14:nvPr/>
              </p14:nvContentPartPr>
              <p14:xfrm>
                <a:off x="4121036" y="3020565"/>
                <a:ext cx="162360" cy="64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48C654-E4C4-6CD6-656E-9F008B3E044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12396" y="3011925"/>
                  <a:ext cx="18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A12144-1657-E2CB-D0E2-ECE41630C4B7}"/>
                    </a:ext>
                  </a:extLst>
                </p14:cNvPr>
                <p14:cNvContentPartPr/>
                <p14:nvPr/>
              </p14:nvContentPartPr>
              <p14:xfrm>
                <a:off x="4435316" y="2851005"/>
                <a:ext cx="293760" cy="511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A12144-1657-E2CB-D0E2-ECE41630C4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26676" y="2842005"/>
                  <a:ext cx="3114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17FDD0-6567-383B-A2D4-300857D9A207}"/>
                    </a:ext>
                  </a:extLst>
                </p14:cNvPr>
                <p14:cNvContentPartPr/>
                <p14:nvPr/>
              </p14:nvContentPartPr>
              <p14:xfrm>
                <a:off x="4531796" y="2969085"/>
                <a:ext cx="360" cy="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17FDD0-6567-383B-A2D4-300857D9A2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23156" y="296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497BAFA-3D73-19DE-8A1C-9EA5BC0BD99F}"/>
                  </a:ext>
                </a:extLst>
              </p14:cNvPr>
              <p14:cNvContentPartPr/>
              <p14:nvPr/>
            </p14:nvContentPartPr>
            <p14:xfrm>
              <a:off x="6734276" y="3002925"/>
              <a:ext cx="74880" cy="2264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497BAFA-3D73-19DE-8A1C-9EA5BC0BD9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25636" y="2993925"/>
                <a:ext cx="9252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6C6FCA8-0538-DCB3-134B-A6252054CE04}"/>
              </a:ext>
            </a:extLst>
          </p:cNvPr>
          <p:cNvGrpSpPr/>
          <p:nvPr/>
        </p:nvGrpSpPr>
        <p:grpSpPr>
          <a:xfrm>
            <a:off x="3547196" y="3477045"/>
            <a:ext cx="2804400" cy="493200"/>
            <a:chOff x="3547196" y="3477045"/>
            <a:chExt cx="280440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C644CB-A24A-DD0E-7D81-07CB7E8C57F1}"/>
                    </a:ext>
                  </a:extLst>
                </p14:cNvPr>
                <p14:cNvContentPartPr/>
                <p14:nvPr/>
              </p14:nvContentPartPr>
              <p14:xfrm>
                <a:off x="3609116" y="3587205"/>
                <a:ext cx="169560" cy="313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C644CB-A24A-DD0E-7D81-07CB7E8C57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00476" y="3578565"/>
                  <a:ext cx="187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906735-6DF5-4387-81FE-A0C12740F1CB}"/>
                    </a:ext>
                  </a:extLst>
                </p14:cNvPr>
                <p14:cNvContentPartPr/>
                <p14:nvPr/>
              </p14:nvContentPartPr>
              <p14:xfrm>
                <a:off x="3547196" y="3699885"/>
                <a:ext cx="252000" cy="3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906735-6DF5-4387-81FE-A0C12740F1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38556" y="3690885"/>
                  <a:ext cx="269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03BB61-0675-955A-5353-37F935A05A17}"/>
                    </a:ext>
                  </a:extLst>
                </p14:cNvPr>
                <p14:cNvContentPartPr/>
                <p14:nvPr/>
              </p14:nvContentPartPr>
              <p14:xfrm>
                <a:off x="3850676" y="3477045"/>
                <a:ext cx="605880" cy="434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03BB61-0675-955A-5353-37F935A05A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41676" y="3468045"/>
                  <a:ext cx="623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AFABEC7-1AC8-0078-B274-1B0D0FB40CB2}"/>
                    </a:ext>
                  </a:extLst>
                </p14:cNvPr>
                <p14:cNvContentPartPr/>
                <p14:nvPr/>
              </p14:nvContentPartPr>
              <p14:xfrm>
                <a:off x="4698116" y="3755325"/>
                <a:ext cx="428760" cy="152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AFABEC7-1AC8-0078-B274-1B0D0FB40C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89116" y="3746685"/>
                  <a:ext cx="44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2C2111-40BA-5596-19CF-9488CE6BB181}"/>
                    </a:ext>
                  </a:extLst>
                </p14:cNvPr>
                <p14:cNvContentPartPr/>
                <p14:nvPr/>
              </p14:nvContentPartPr>
              <p14:xfrm>
                <a:off x="4950836" y="3739485"/>
                <a:ext cx="192240" cy="230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2C2111-40BA-5596-19CF-9488CE6BB1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42196" y="3730845"/>
                  <a:ext cx="20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81F1CF3-AF0D-FF45-E8F0-54A2FF4697E3}"/>
                    </a:ext>
                  </a:extLst>
                </p14:cNvPr>
                <p14:cNvContentPartPr/>
                <p14:nvPr/>
              </p14:nvContentPartPr>
              <p14:xfrm>
                <a:off x="5094836" y="3509445"/>
                <a:ext cx="765000" cy="43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81F1CF3-AF0D-FF45-E8F0-54A2FF4697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85836" y="3500805"/>
                  <a:ext cx="7826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E371F6A-5B4A-105C-ECEB-98985E628E41}"/>
                    </a:ext>
                  </a:extLst>
                </p14:cNvPr>
                <p14:cNvContentPartPr/>
                <p14:nvPr/>
              </p14:nvContentPartPr>
              <p14:xfrm>
                <a:off x="5523596" y="3654885"/>
                <a:ext cx="261000" cy="19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E371F6A-5B4A-105C-ECEB-98985E628E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4956" y="3645885"/>
                  <a:ext cx="278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CB826B2-A3D6-C29B-A6B1-88642C9540C2}"/>
                    </a:ext>
                  </a:extLst>
                </p14:cNvPr>
                <p14:cNvContentPartPr/>
                <p14:nvPr/>
              </p14:nvContentPartPr>
              <p14:xfrm>
                <a:off x="5339996" y="3546525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CB826B2-A3D6-C29B-A6B1-88642C9540C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1356" y="353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ECE572-C5D6-864A-3CFA-AE5C79F6B57D}"/>
                    </a:ext>
                  </a:extLst>
                </p14:cNvPr>
                <p14:cNvContentPartPr/>
                <p14:nvPr/>
              </p14:nvContentPartPr>
              <p14:xfrm>
                <a:off x="6149636" y="3742725"/>
                <a:ext cx="201960" cy="158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ECE572-C5D6-864A-3CFA-AE5C79F6B57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40636" y="3734085"/>
                  <a:ext cx="219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C598E1E-D925-FFB1-38E0-23CF4AEF75EA}"/>
              </a:ext>
            </a:extLst>
          </p:cNvPr>
          <p:cNvGrpSpPr/>
          <p:nvPr/>
        </p:nvGrpSpPr>
        <p:grpSpPr>
          <a:xfrm>
            <a:off x="6672356" y="3468765"/>
            <a:ext cx="1332000" cy="559080"/>
            <a:chOff x="6672356" y="3468765"/>
            <a:chExt cx="133200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24F9CB4-DE2C-770E-1A26-6033D4EBDC8D}"/>
                    </a:ext>
                  </a:extLst>
                </p14:cNvPr>
                <p14:cNvContentPartPr/>
                <p14:nvPr/>
              </p14:nvContentPartPr>
              <p14:xfrm>
                <a:off x="6672356" y="3468765"/>
                <a:ext cx="1327680" cy="559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24F9CB4-DE2C-770E-1A26-6033D4EBDC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63356" y="3460125"/>
                  <a:ext cx="13453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2096445-918C-32DF-F012-684D6FA8D46D}"/>
                    </a:ext>
                  </a:extLst>
                </p14:cNvPr>
                <p14:cNvContentPartPr/>
                <p14:nvPr/>
              </p14:nvContentPartPr>
              <p14:xfrm>
                <a:off x="7918676" y="3606285"/>
                <a:ext cx="85680" cy="7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2096445-918C-32DF-F012-684D6FA8D4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10036" y="3597285"/>
                  <a:ext cx="1033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C833C10-CD37-D721-41AC-4A20A02777BA}"/>
                  </a:ext>
                </a:extLst>
              </p14:cNvPr>
              <p14:cNvContentPartPr/>
              <p14:nvPr/>
            </p14:nvContentPartPr>
            <p14:xfrm>
              <a:off x="3514076" y="4182645"/>
              <a:ext cx="223200" cy="3772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C833C10-CD37-D721-41AC-4A20A02777B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05076" y="4174005"/>
                <a:ext cx="2408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A6A3268-4D18-B5B8-9C8B-87A826E15293}"/>
              </a:ext>
            </a:extLst>
          </p:cNvPr>
          <p:cNvGrpSpPr/>
          <p:nvPr/>
        </p:nvGrpSpPr>
        <p:grpSpPr>
          <a:xfrm>
            <a:off x="4048676" y="4153125"/>
            <a:ext cx="349200" cy="489240"/>
            <a:chOff x="4048676" y="4153125"/>
            <a:chExt cx="34920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7AB57E-869B-A1BB-44C8-5359B67C0E7C}"/>
                    </a:ext>
                  </a:extLst>
                </p14:cNvPr>
                <p14:cNvContentPartPr/>
                <p14:nvPr/>
              </p14:nvContentPartPr>
              <p14:xfrm>
                <a:off x="4055876" y="4238085"/>
                <a:ext cx="190440" cy="254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7AB57E-869B-A1BB-44C8-5359B67C0E7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7236" y="4229085"/>
                  <a:ext cx="208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2C3919C-2D5C-9A8F-C016-531548848B2A}"/>
                    </a:ext>
                  </a:extLst>
                </p14:cNvPr>
                <p14:cNvContentPartPr/>
                <p14:nvPr/>
              </p14:nvContentPartPr>
              <p14:xfrm>
                <a:off x="4058756" y="4372005"/>
                <a:ext cx="185400" cy="10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2C3919C-2D5C-9A8F-C016-531548848B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50116" y="4363005"/>
                  <a:ext cx="20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3D3652-97F4-A687-5A9D-6958DC854D00}"/>
                    </a:ext>
                  </a:extLst>
                </p14:cNvPr>
                <p14:cNvContentPartPr/>
                <p14:nvPr/>
              </p14:nvContentPartPr>
              <p14:xfrm>
                <a:off x="4090796" y="4215405"/>
                <a:ext cx="209880" cy="34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3D3652-97F4-A687-5A9D-6958DC854D0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81796" y="4206765"/>
                  <a:ext cx="22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D18446A-D985-8B09-8402-3CD1721F6EB3}"/>
                    </a:ext>
                  </a:extLst>
                </p14:cNvPr>
                <p14:cNvContentPartPr/>
                <p14:nvPr/>
              </p14:nvContentPartPr>
              <p14:xfrm>
                <a:off x="4388156" y="4506645"/>
                <a:ext cx="9720" cy="135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D18446A-D985-8B09-8402-3CD1721F6E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79516" y="4497645"/>
                  <a:ext cx="27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84932A-B37D-6198-1F89-DB42A4A6176A}"/>
                    </a:ext>
                  </a:extLst>
                </p14:cNvPr>
                <p14:cNvContentPartPr/>
                <p14:nvPr/>
              </p14:nvContentPartPr>
              <p14:xfrm>
                <a:off x="4048676" y="4153125"/>
                <a:ext cx="270360" cy="15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84932A-B37D-6198-1F89-DB42A4A6176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39676" y="4144485"/>
                  <a:ext cx="2880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78BB59E-7674-63B1-719F-ADEF5E16F6CC}"/>
              </a:ext>
            </a:extLst>
          </p:cNvPr>
          <p:cNvGrpSpPr/>
          <p:nvPr/>
        </p:nvGrpSpPr>
        <p:grpSpPr>
          <a:xfrm>
            <a:off x="4702436" y="4131525"/>
            <a:ext cx="826560" cy="590040"/>
            <a:chOff x="4702436" y="4131525"/>
            <a:chExt cx="82656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3D23528-AEA6-DFDF-BDA6-6A3A3D67E8B4}"/>
                    </a:ext>
                  </a:extLst>
                </p14:cNvPr>
                <p14:cNvContentPartPr/>
                <p14:nvPr/>
              </p14:nvContentPartPr>
              <p14:xfrm>
                <a:off x="4702436" y="4131525"/>
                <a:ext cx="48240" cy="492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3D23528-AEA6-DFDF-BDA6-6A3A3D67E8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93436" y="4122525"/>
                  <a:ext cx="65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3DFDB8-A194-5DC6-D259-07D07B646C9F}"/>
                    </a:ext>
                  </a:extLst>
                </p14:cNvPr>
                <p14:cNvContentPartPr/>
                <p14:nvPr/>
              </p14:nvContentPartPr>
              <p14:xfrm>
                <a:off x="4803236" y="4148805"/>
                <a:ext cx="74880" cy="484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3DFDB8-A194-5DC6-D259-07D07B646C9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94236" y="4140165"/>
                  <a:ext cx="925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BEBA679-4039-6EFB-7D70-81DB23AAA5EB}"/>
                    </a:ext>
                  </a:extLst>
                </p14:cNvPr>
                <p14:cNvContentPartPr/>
                <p14:nvPr/>
              </p14:nvContentPartPr>
              <p14:xfrm>
                <a:off x="5124716" y="4218285"/>
                <a:ext cx="154800" cy="281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BEBA679-4039-6EFB-7D70-81DB23AAA5E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16076" y="4209645"/>
                  <a:ext cx="172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63D28D-D314-13BA-510D-04EEF38C0E9C}"/>
                    </a:ext>
                  </a:extLst>
                </p14:cNvPr>
                <p14:cNvContentPartPr/>
                <p14:nvPr/>
              </p14:nvContentPartPr>
              <p14:xfrm>
                <a:off x="5323796" y="4462365"/>
                <a:ext cx="97200" cy="102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63D28D-D314-13BA-510D-04EEF38C0E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14796" y="4453365"/>
                  <a:ext cx="114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C5E0B5-FDEE-4D66-7714-83B1FA60C8A4}"/>
                    </a:ext>
                  </a:extLst>
                </p14:cNvPr>
                <p14:cNvContentPartPr/>
                <p14:nvPr/>
              </p14:nvContentPartPr>
              <p14:xfrm>
                <a:off x="5489036" y="4571805"/>
                <a:ext cx="39960" cy="149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C5E0B5-FDEE-4D66-7714-83B1FA60C8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80396" y="4562805"/>
                  <a:ext cx="576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ABABB30-508E-A461-3E3B-D366CF392EC0}"/>
              </a:ext>
            </a:extLst>
          </p:cNvPr>
          <p:cNvGrpSpPr/>
          <p:nvPr/>
        </p:nvGrpSpPr>
        <p:grpSpPr>
          <a:xfrm>
            <a:off x="5967116" y="4118205"/>
            <a:ext cx="1607760" cy="382320"/>
            <a:chOff x="5967116" y="4118205"/>
            <a:chExt cx="160776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35DE4FD-E6FA-825D-3BD0-19F73FC0D0F7}"/>
                    </a:ext>
                  </a:extLst>
                </p14:cNvPr>
                <p14:cNvContentPartPr/>
                <p14:nvPr/>
              </p14:nvContentPartPr>
              <p14:xfrm>
                <a:off x="5967116" y="4165005"/>
                <a:ext cx="599400" cy="328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35DE4FD-E6FA-825D-3BD0-19F73FC0D0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58116" y="4156365"/>
                  <a:ext cx="617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906351-1786-91B3-9778-C961B03A84FA}"/>
                    </a:ext>
                  </a:extLst>
                </p14:cNvPr>
                <p14:cNvContentPartPr/>
                <p14:nvPr/>
              </p14:nvContentPartPr>
              <p14:xfrm>
                <a:off x="6816356" y="4154925"/>
                <a:ext cx="125280" cy="305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906351-1786-91B3-9778-C961B03A84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807356" y="4146285"/>
                  <a:ext cx="142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4CD9825-C5CD-A96E-407A-11F13C57992F}"/>
                    </a:ext>
                  </a:extLst>
                </p14:cNvPr>
                <p14:cNvContentPartPr/>
                <p14:nvPr/>
              </p14:nvContentPartPr>
              <p14:xfrm>
                <a:off x="6744716" y="4270125"/>
                <a:ext cx="221040" cy="27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4CD9825-C5CD-A96E-407A-11F13C5799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35716" y="4261125"/>
                  <a:ext cx="23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A97B6C-BA14-34EC-105D-8C05DD50EE8D}"/>
                    </a:ext>
                  </a:extLst>
                </p14:cNvPr>
                <p14:cNvContentPartPr/>
                <p14:nvPr/>
              </p14:nvContentPartPr>
              <p14:xfrm>
                <a:off x="6993476" y="4118205"/>
                <a:ext cx="489240" cy="382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A97B6C-BA14-34EC-105D-8C05DD50EE8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84476" y="4109565"/>
                  <a:ext cx="506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7318495-AFCA-293E-4147-03C95F6E8B4A}"/>
                    </a:ext>
                  </a:extLst>
                </p14:cNvPr>
                <p14:cNvContentPartPr/>
                <p14:nvPr/>
              </p14:nvContentPartPr>
              <p14:xfrm>
                <a:off x="7376516" y="4241685"/>
                <a:ext cx="198360" cy="6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7318495-AFCA-293E-4147-03C95F6E8B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67876" y="4233045"/>
                  <a:ext cx="216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508767C-A03C-3B11-ACAF-30F7EBB8BA90}"/>
              </a:ext>
            </a:extLst>
          </p:cNvPr>
          <p:cNvGrpSpPr/>
          <p:nvPr/>
        </p:nvGrpSpPr>
        <p:grpSpPr>
          <a:xfrm>
            <a:off x="3394556" y="4783125"/>
            <a:ext cx="2025000" cy="380160"/>
            <a:chOff x="3394556" y="4783125"/>
            <a:chExt cx="20250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6FA3EBF-02A3-B6EE-FF90-AAA459A37357}"/>
                    </a:ext>
                  </a:extLst>
                </p14:cNvPr>
                <p14:cNvContentPartPr/>
                <p14:nvPr/>
              </p14:nvContentPartPr>
              <p14:xfrm>
                <a:off x="3394556" y="4783125"/>
                <a:ext cx="2025000" cy="380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6FA3EBF-02A3-B6EE-FF90-AAA459A373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85556" y="4774485"/>
                  <a:ext cx="2042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B0BD941-8E19-6EDE-DE3D-D08C4C1012FA}"/>
                    </a:ext>
                  </a:extLst>
                </p14:cNvPr>
                <p14:cNvContentPartPr/>
                <p14:nvPr/>
              </p14:nvContentPartPr>
              <p14:xfrm>
                <a:off x="4877756" y="4931805"/>
                <a:ext cx="238320" cy="14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B0BD941-8E19-6EDE-DE3D-D08C4C1012F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69116" y="4922805"/>
                  <a:ext cx="255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0407F8F-3D74-D14C-6904-B9BE0A54B1F2}"/>
              </a:ext>
            </a:extLst>
          </p:cNvPr>
          <p:cNvGrpSpPr/>
          <p:nvPr/>
        </p:nvGrpSpPr>
        <p:grpSpPr>
          <a:xfrm>
            <a:off x="5668676" y="4787085"/>
            <a:ext cx="1508040" cy="335520"/>
            <a:chOff x="5668676" y="4787085"/>
            <a:chExt cx="15080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FA98BB1-E516-2FD8-6800-3AD5CC1B15B6}"/>
                    </a:ext>
                  </a:extLst>
                </p14:cNvPr>
                <p14:cNvContentPartPr/>
                <p14:nvPr/>
              </p14:nvContentPartPr>
              <p14:xfrm>
                <a:off x="5668676" y="4787085"/>
                <a:ext cx="1508040" cy="335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FA98BB1-E516-2FD8-6800-3AD5CC1B15B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60036" y="4778445"/>
                  <a:ext cx="1525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CDC968-7BB5-B74F-6036-BC60B58EC91B}"/>
                    </a:ext>
                  </a:extLst>
                </p14:cNvPr>
                <p14:cNvContentPartPr/>
                <p14:nvPr/>
              </p14:nvContentPartPr>
              <p14:xfrm>
                <a:off x="6297596" y="4870605"/>
                <a:ext cx="349920" cy="67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CDC968-7BB5-B74F-6036-BC60B58EC91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88956" y="4861965"/>
                  <a:ext cx="3675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6BF5621-7C74-7ABF-5559-02C4C736AD79}"/>
              </a:ext>
            </a:extLst>
          </p:cNvPr>
          <p:cNvGrpSpPr/>
          <p:nvPr/>
        </p:nvGrpSpPr>
        <p:grpSpPr>
          <a:xfrm>
            <a:off x="7460396" y="4705365"/>
            <a:ext cx="3513600" cy="766080"/>
            <a:chOff x="7460396" y="4705365"/>
            <a:chExt cx="3513600" cy="76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03866C5-1DD4-659E-635B-79BCF9336641}"/>
                    </a:ext>
                  </a:extLst>
                </p14:cNvPr>
                <p14:cNvContentPartPr/>
                <p14:nvPr/>
              </p14:nvContentPartPr>
              <p14:xfrm>
                <a:off x="7460396" y="4705365"/>
                <a:ext cx="855000" cy="642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03866C5-1DD4-659E-635B-79BCF93366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51756" y="4696365"/>
                  <a:ext cx="87264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2574C0A-6C0D-3E19-7950-7E8C67F1F48A}"/>
                    </a:ext>
                  </a:extLst>
                </p14:cNvPr>
                <p14:cNvContentPartPr/>
                <p14:nvPr/>
              </p14:nvContentPartPr>
              <p14:xfrm>
                <a:off x="8608436" y="4959525"/>
                <a:ext cx="243000" cy="160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2574C0A-6C0D-3E19-7950-7E8C67F1F48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99796" y="4950525"/>
                  <a:ext cx="260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DA3A06-93CD-9E37-744E-4B460F400862}"/>
                    </a:ext>
                  </a:extLst>
                </p14:cNvPr>
                <p14:cNvContentPartPr/>
                <p14:nvPr/>
              </p14:nvContentPartPr>
              <p14:xfrm>
                <a:off x="8608436" y="4999125"/>
                <a:ext cx="273960" cy="19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DA3A06-93CD-9E37-744E-4B460F4008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99436" y="4990125"/>
                  <a:ext cx="29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022B189-B5B4-102A-9D68-A062732000AC}"/>
                    </a:ext>
                  </a:extLst>
                </p14:cNvPr>
                <p14:cNvContentPartPr/>
                <p14:nvPr/>
              </p14:nvContentPartPr>
              <p14:xfrm>
                <a:off x="9170396" y="4896165"/>
                <a:ext cx="102240" cy="326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022B189-B5B4-102A-9D68-A062732000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61756" y="4887165"/>
                  <a:ext cx="119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2311C4-7B89-8C56-62D3-E31BE163E915}"/>
                    </a:ext>
                  </a:extLst>
                </p14:cNvPr>
                <p14:cNvContentPartPr/>
                <p14:nvPr/>
              </p14:nvContentPartPr>
              <p14:xfrm>
                <a:off x="9326636" y="4998765"/>
                <a:ext cx="988920" cy="304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2311C4-7B89-8C56-62D3-E31BE163E91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17636" y="4989765"/>
                  <a:ext cx="1006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BD54D1-4A9D-9280-4A9F-E87B8A8BE0AB}"/>
                    </a:ext>
                  </a:extLst>
                </p14:cNvPr>
                <p14:cNvContentPartPr/>
                <p14:nvPr/>
              </p14:nvContentPartPr>
              <p14:xfrm>
                <a:off x="10435076" y="5068965"/>
                <a:ext cx="470880" cy="304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BD54D1-4A9D-9280-4A9F-E87B8A8BE0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26436" y="5060325"/>
                  <a:ext cx="488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4FF981-F35C-7423-D274-10A700EC2C4B}"/>
                    </a:ext>
                  </a:extLst>
                </p14:cNvPr>
                <p14:cNvContentPartPr/>
                <p14:nvPr/>
              </p14:nvContentPartPr>
              <p14:xfrm>
                <a:off x="10646396" y="5228445"/>
                <a:ext cx="74520" cy="15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4FF981-F35C-7423-D274-10A700EC2C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37396" y="5219445"/>
                  <a:ext cx="92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5ACEBCF-1FF1-C23E-AE8A-1114CA94615C}"/>
                    </a:ext>
                  </a:extLst>
                </p14:cNvPr>
                <p14:cNvContentPartPr/>
                <p14:nvPr/>
              </p14:nvContentPartPr>
              <p14:xfrm>
                <a:off x="10847996" y="5020725"/>
                <a:ext cx="126000" cy="450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5ACEBCF-1FF1-C23E-AE8A-1114CA94615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9356" y="5012085"/>
                  <a:ext cx="143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82B11AA-3C20-1642-7B70-A652B753CB9E}"/>
                    </a:ext>
                  </a:extLst>
                </p14:cNvPr>
                <p14:cNvContentPartPr/>
                <p14:nvPr/>
              </p14:nvContentPartPr>
              <p14:xfrm>
                <a:off x="9197756" y="4867725"/>
                <a:ext cx="105840" cy="470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82B11AA-3C20-1642-7B70-A652B753CB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88756" y="4859085"/>
                  <a:ext cx="12348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AE65114-03C2-3D33-F818-7BA46BB7B563}"/>
              </a:ext>
            </a:extLst>
          </p:cNvPr>
          <p:cNvGrpSpPr/>
          <p:nvPr/>
        </p:nvGrpSpPr>
        <p:grpSpPr>
          <a:xfrm>
            <a:off x="5178356" y="2752725"/>
            <a:ext cx="1149840" cy="516600"/>
            <a:chOff x="5178356" y="2752725"/>
            <a:chExt cx="114984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712044-9763-7837-E167-35CB87E0CDA8}"/>
                    </a:ext>
                  </a:extLst>
                </p14:cNvPr>
                <p14:cNvContentPartPr/>
                <p14:nvPr/>
              </p14:nvContentPartPr>
              <p14:xfrm>
                <a:off x="5178356" y="2823285"/>
                <a:ext cx="230760" cy="300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712044-9763-7837-E167-35CB87E0CD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69356" y="2814285"/>
                  <a:ext cx="248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81315D1-3E52-3581-1C7C-360F90AC8CD7}"/>
                    </a:ext>
                  </a:extLst>
                </p14:cNvPr>
                <p14:cNvContentPartPr/>
                <p14:nvPr/>
              </p14:nvContentPartPr>
              <p14:xfrm>
                <a:off x="5180516" y="2982405"/>
                <a:ext cx="218880" cy="28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81315D1-3E52-3581-1C7C-360F90AC8C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71516" y="2973405"/>
                  <a:ext cx="236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B2A6C0-BA9F-DC07-961F-41266BD37C76}"/>
                    </a:ext>
                  </a:extLst>
                </p14:cNvPr>
                <p14:cNvContentPartPr/>
                <p14:nvPr/>
              </p14:nvContentPartPr>
              <p14:xfrm>
                <a:off x="5604236" y="2914725"/>
                <a:ext cx="196200" cy="23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B2A6C0-BA9F-DC07-961F-41266BD37C7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95236" y="2906085"/>
                  <a:ext cx="21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73E4C8-0784-1EFE-928D-C1B59E7B77DB}"/>
                    </a:ext>
                  </a:extLst>
                </p14:cNvPr>
                <p14:cNvContentPartPr/>
                <p14:nvPr/>
              </p14:nvContentPartPr>
              <p14:xfrm>
                <a:off x="5611436" y="3005805"/>
                <a:ext cx="165960" cy="32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73E4C8-0784-1EFE-928D-C1B59E7B77D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02436" y="2997165"/>
                  <a:ext cx="18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08229A-8A92-345A-2C2C-A8F69EA4A58B}"/>
                    </a:ext>
                  </a:extLst>
                </p14:cNvPr>
                <p14:cNvContentPartPr/>
                <p14:nvPr/>
              </p14:nvContentPartPr>
              <p14:xfrm>
                <a:off x="6083036" y="2762445"/>
                <a:ext cx="8280" cy="162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08229A-8A92-345A-2C2C-A8F69EA4A5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74036" y="2753445"/>
                  <a:ext cx="2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399A197-5CFA-864F-B138-6B938E97F431}"/>
                    </a:ext>
                  </a:extLst>
                </p14:cNvPr>
                <p14:cNvContentPartPr/>
                <p14:nvPr/>
              </p14:nvContentPartPr>
              <p14:xfrm>
                <a:off x="6179516" y="2780445"/>
                <a:ext cx="13320" cy="154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399A197-5CFA-864F-B138-6B938E97F43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70516" y="2771805"/>
                  <a:ext cx="3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119B9C-FA60-A1C6-57C3-D0AE467164DC}"/>
                    </a:ext>
                  </a:extLst>
                </p14:cNvPr>
                <p14:cNvContentPartPr/>
                <p14:nvPr/>
              </p14:nvContentPartPr>
              <p14:xfrm>
                <a:off x="6005996" y="2752725"/>
                <a:ext cx="282600" cy="2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119B9C-FA60-A1C6-57C3-D0AE467164D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97356" y="2743725"/>
                  <a:ext cx="300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0995DF-F0CE-80B9-C0CA-A6549B8AF6A2}"/>
                    </a:ext>
                  </a:extLst>
                </p14:cNvPr>
                <p14:cNvContentPartPr/>
                <p14:nvPr/>
              </p14:nvContentPartPr>
              <p14:xfrm>
                <a:off x="6016076" y="2984565"/>
                <a:ext cx="312120" cy="53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0995DF-F0CE-80B9-C0CA-A6549B8AF6A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07436" y="2975565"/>
                  <a:ext cx="329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90C7DA-5C98-197C-4D07-88C0486BCEA1}"/>
                    </a:ext>
                  </a:extLst>
                </p14:cNvPr>
                <p14:cNvContentPartPr/>
                <p14:nvPr/>
              </p14:nvContentPartPr>
              <p14:xfrm>
                <a:off x="6077996" y="3095805"/>
                <a:ext cx="234720" cy="173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90C7DA-5C98-197C-4D07-88C0486BCEA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68996" y="3087165"/>
                  <a:ext cx="252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A24E7B-1100-1F2D-5884-D36A9EA3F6E8}"/>
                    </a:ext>
                  </a:extLst>
                </p14:cNvPr>
                <p14:cNvContentPartPr/>
                <p14:nvPr/>
              </p14:nvContentPartPr>
              <p14:xfrm>
                <a:off x="5694596" y="2838765"/>
                <a:ext cx="21960" cy="374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A24E7B-1100-1F2D-5884-D36A9EA3F6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685956" y="2829765"/>
                  <a:ext cx="3960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293C9D3-DFC9-82E8-4D98-3CA585901ABF}"/>
              </a:ext>
            </a:extLst>
          </p:cNvPr>
          <p:cNvGrpSpPr/>
          <p:nvPr/>
        </p:nvGrpSpPr>
        <p:grpSpPr>
          <a:xfrm>
            <a:off x="806516" y="5495205"/>
            <a:ext cx="818280" cy="404640"/>
            <a:chOff x="806516" y="5495205"/>
            <a:chExt cx="81828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A5CFA36-4401-70D6-7270-85C38F5F82BD}"/>
                    </a:ext>
                  </a:extLst>
                </p14:cNvPr>
                <p14:cNvContentPartPr/>
                <p14:nvPr/>
              </p14:nvContentPartPr>
              <p14:xfrm>
                <a:off x="806516" y="5589525"/>
                <a:ext cx="254880" cy="91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A5CFA36-4401-70D6-7270-85C38F5F82B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7876" y="5580885"/>
                  <a:ext cx="27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8FF3AA-1F62-1F75-A2E4-003DD59752AD}"/>
                    </a:ext>
                  </a:extLst>
                </p14:cNvPr>
                <p14:cNvContentPartPr/>
                <p14:nvPr/>
              </p14:nvContentPartPr>
              <p14:xfrm>
                <a:off x="912356" y="5495205"/>
                <a:ext cx="712440" cy="404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8FF3AA-1F62-1F75-A2E4-003DD59752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3356" y="5486565"/>
                  <a:ext cx="7300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1454BC-1A25-2403-CBF3-6FF0163C1F12}"/>
                    </a:ext>
                  </a:extLst>
                </p14:cNvPr>
                <p14:cNvContentPartPr/>
                <p14:nvPr/>
              </p14:nvContentPartPr>
              <p14:xfrm>
                <a:off x="1370276" y="5689605"/>
                <a:ext cx="360" cy="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1454BC-1A25-2403-CBF3-6FF0163C1F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361276" y="568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8E550E7-13D7-4D2C-2F4B-A0391596EC04}"/>
              </a:ext>
            </a:extLst>
          </p:cNvPr>
          <p:cNvGrpSpPr/>
          <p:nvPr/>
        </p:nvGrpSpPr>
        <p:grpSpPr>
          <a:xfrm>
            <a:off x="1889756" y="5366685"/>
            <a:ext cx="2985120" cy="519480"/>
            <a:chOff x="1889756" y="5366685"/>
            <a:chExt cx="298512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18D8A9-56D9-404E-1517-3130FA9C7920}"/>
                    </a:ext>
                  </a:extLst>
                </p14:cNvPr>
                <p14:cNvContentPartPr/>
                <p14:nvPr/>
              </p14:nvContentPartPr>
              <p14:xfrm>
                <a:off x="1889756" y="5431125"/>
                <a:ext cx="1150560" cy="442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18D8A9-56D9-404E-1517-3130FA9C792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81116" y="5422125"/>
                  <a:ext cx="11682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8B8E4F-AB5D-ADB8-871B-A0C3659D569D}"/>
                    </a:ext>
                  </a:extLst>
                </p14:cNvPr>
                <p14:cNvContentPartPr/>
                <p14:nvPr/>
              </p14:nvContentPartPr>
              <p14:xfrm>
                <a:off x="2740796" y="5567925"/>
                <a:ext cx="14040" cy="21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8B8E4F-AB5D-ADB8-871B-A0C3659D569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32156" y="5559285"/>
                  <a:ext cx="31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0D9DD8-903B-E9E7-D16C-D87DC1BE4BD6}"/>
                    </a:ext>
                  </a:extLst>
                </p14:cNvPr>
                <p14:cNvContentPartPr/>
                <p14:nvPr/>
              </p14:nvContentPartPr>
              <p14:xfrm>
                <a:off x="2395916" y="5540205"/>
                <a:ext cx="342360" cy="824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0D9DD8-903B-E9E7-D16C-D87DC1BE4BD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87276" y="5531565"/>
                  <a:ext cx="36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6FAEAB-BB4B-82BE-1CE9-EC7353573894}"/>
                    </a:ext>
                  </a:extLst>
                </p14:cNvPr>
                <p14:cNvContentPartPr/>
                <p14:nvPr/>
              </p14:nvContentPartPr>
              <p14:xfrm>
                <a:off x="3289796" y="5366685"/>
                <a:ext cx="1585080" cy="519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6FAEAB-BB4B-82BE-1CE9-EC735357389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280796" y="5358045"/>
                  <a:ext cx="16027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41DD2C4-9EC4-B6E5-DDC5-988BE13C6F0B}"/>
                    </a:ext>
                  </a:extLst>
                </p14:cNvPr>
                <p14:cNvContentPartPr/>
                <p14:nvPr/>
              </p14:nvContentPartPr>
              <p14:xfrm>
                <a:off x="3241196" y="5556765"/>
                <a:ext cx="381240" cy="19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41DD2C4-9EC4-B6E5-DDC5-988BE13C6F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232196" y="5548125"/>
                  <a:ext cx="398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6C8D041-AF03-EE30-FE64-0149A32EA2F7}"/>
              </a:ext>
            </a:extLst>
          </p:cNvPr>
          <p:cNvGrpSpPr/>
          <p:nvPr/>
        </p:nvGrpSpPr>
        <p:grpSpPr>
          <a:xfrm>
            <a:off x="5161436" y="5302965"/>
            <a:ext cx="1714320" cy="470880"/>
            <a:chOff x="5161436" y="5302965"/>
            <a:chExt cx="171432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B4861A-6B14-D9BA-0356-1AB76D84A6F4}"/>
                    </a:ext>
                  </a:extLst>
                </p14:cNvPr>
                <p14:cNvContentPartPr/>
                <p14:nvPr/>
              </p14:nvContentPartPr>
              <p14:xfrm>
                <a:off x="5161436" y="5302965"/>
                <a:ext cx="1714320" cy="470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B4861A-6B14-D9BA-0356-1AB76D84A6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52796" y="5294325"/>
                  <a:ext cx="17319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DAF5C08-3605-DD9A-06D5-6FE2F9777EF4}"/>
                    </a:ext>
                  </a:extLst>
                </p14:cNvPr>
                <p14:cNvContentPartPr/>
                <p14:nvPr/>
              </p14:nvContentPartPr>
              <p14:xfrm>
                <a:off x="5929316" y="5452365"/>
                <a:ext cx="379080" cy="29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DAF5C08-3605-DD9A-06D5-6FE2F9777EF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20316" y="5443365"/>
                  <a:ext cx="3967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668D72A-80ED-F4C0-C2C3-66499068C54B}"/>
              </a:ext>
            </a:extLst>
          </p:cNvPr>
          <p:cNvGrpSpPr/>
          <p:nvPr/>
        </p:nvGrpSpPr>
        <p:grpSpPr>
          <a:xfrm>
            <a:off x="7136396" y="5366325"/>
            <a:ext cx="2537280" cy="493560"/>
            <a:chOff x="7136396" y="5366325"/>
            <a:chExt cx="253728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F9C0B00-5CD1-FA56-0333-1FE24E764B82}"/>
                    </a:ext>
                  </a:extLst>
                </p14:cNvPr>
                <p14:cNvContentPartPr/>
                <p14:nvPr/>
              </p14:nvContentPartPr>
              <p14:xfrm>
                <a:off x="7136396" y="5366325"/>
                <a:ext cx="1654200" cy="469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F9C0B00-5CD1-FA56-0333-1FE24E764B8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27396" y="5357685"/>
                  <a:ext cx="16718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90C280-19A8-4CAC-BBBF-632C076B0788}"/>
                    </a:ext>
                  </a:extLst>
                </p14:cNvPr>
                <p14:cNvContentPartPr/>
                <p14:nvPr/>
              </p14:nvContentPartPr>
              <p14:xfrm>
                <a:off x="7510796" y="5463525"/>
                <a:ext cx="450000" cy="76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90C280-19A8-4CAC-BBBF-632C076B07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01796" y="5454525"/>
                  <a:ext cx="467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F1E5721-43B1-22EB-2A89-1A97EDBE846C}"/>
                    </a:ext>
                  </a:extLst>
                </p14:cNvPr>
                <p14:cNvContentPartPr/>
                <p14:nvPr/>
              </p14:nvContentPartPr>
              <p14:xfrm>
                <a:off x="9016316" y="5637045"/>
                <a:ext cx="657360" cy="222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F1E5721-43B1-22EB-2A89-1A97EDBE846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07316" y="5628045"/>
                  <a:ext cx="67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2CB56F-6B41-262B-3BC5-D3BEE85509DB}"/>
                    </a:ext>
                  </a:extLst>
                </p14:cNvPr>
                <p14:cNvContentPartPr/>
                <p14:nvPr/>
              </p14:nvContentPartPr>
              <p14:xfrm>
                <a:off x="9103796" y="5498805"/>
                <a:ext cx="63360" cy="16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2CB56F-6B41-262B-3BC5-D3BEE85509D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95156" y="5490165"/>
                  <a:ext cx="81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FC6B360-B2EA-7401-79F7-D6E2137F7C5C}"/>
              </a:ext>
            </a:extLst>
          </p:cNvPr>
          <p:cNvGrpSpPr/>
          <p:nvPr/>
        </p:nvGrpSpPr>
        <p:grpSpPr>
          <a:xfrm>
            <a:off x="9969596" y="5545605"/>
            <a:ext cx="1828800" cy="489600"/>
            <a:chOff x="9969596" y="5545605"/>
            <a:chExt cx="182880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5316B73-72DE-5DBB-EBD8-8F5A8E02C6AB}"/>
                    </a:ext>
                  </a:extLst>
                </p14:cNvPr>
                <p14:cNvContentPartPr/>
                <p14:nvPr/>
              </p14:nvContentPartPr>
              <p14:xfrm>
                <a:off x="9969596" y="5545605"/>
                <a:ext cx="1828800" cy="489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5316B73-72DE-5DBB-EBD8-8F5A8E02C6A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60596" y="5536965"/>
                  <a:ext cx="18464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13DED3D-C535-8B6C-D787-FCBA4A532ADD}"/>
                    </a:ext>
                  </a:extLst>
                </p14:cNvPr>
                <p14:cNvContentPartPr/>
                <p14:nvPr/>
              </p14:nvContentPartPr>
              <p14:xfrm>
                <a:off x="11309516" y="5642445"/>
                <a:ext cx="403560" cy="259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13DED3D-C535-8B6C-D787-FCBA4A532AD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300516" y="5633805"/>
                  <a:ext cx="4212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57BA48B-0AC4-A640-6FC7-108DB92ACF52}"/>
              </a:ext>
            </a:extLst>
          </p:cNvPr>
          <p:cNvGrpSpPr/>
          <p:nvPr/>
        </p:nvGrpSpPr>
        <p:grpSpPr>
          <a:xfrm>
            <a:off x="261476" y="6261285"/>
            <a:ext cx="473040" cy="286560"/>
            <a:chOff x="261476" y="6261285"/>
            <a:chExt cx="47304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D1C9730-DA17-B2D9-0614-C3D0035053B5}"/>
                    </a:ext>
                  </a:extLst>
                </p14:cNvPr>
                <p14:cNvContentPartPr/>
                <p14:nvPr/>
              </p14:nvContentPartPr>
              <p14:xfrm>
                <a:off x="261476" y="6261285"/>
                <a:ext cx="473040" cy="286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D1C9730-DA17-B2D9-0614-C3D0035053B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52836" y="6252285"/>
                  <a:ext cx="490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BD558C-B05F-2620-4BD8-81942143FB41}"/>
                    </a:ext>
                  </a:extLst>
                </p14:cNvPr>
                <p14:cNvContentPartPr/>
                <p14:nvPr/>
              </p14:nvContentPartPr>
              <p14:xfrm>
                <a:off x="281996" y="6291165"/>
                <a:ext cx="369360" cy="27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BD558C-B05F-2620-4BD8-81942143FB4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72996" y="6282525"/>
                  <a:ext cx="3870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6AC204B-7943-DF80-3737-20B33EE9C4F6}"/>
              </a:ext>
            </a:extLst>
          </p:cNvPr>
          <p:cNvGrpSpPr/>
          <p:nvPr/>
        </p:nvGrpSpPr>
        <p:grpSpPr>
          <a:xfrm>
            <a:off x="1031516" y="6155805"/>
            <a:ext cx="1521720" cy="418320"/>
            <a:chOff x="1031516" y="6155805"/>
            <a:chExt cx="152172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8ECE1F4-BB83-3956-0124-FC87D8F1014F}"/>
                    </a:ext>
                  </a:extLst>
                </p14:cNvPr>
                <p14:cNvContentPartPr/>
                <p14:nvPr/>
              </p14:nvContentPartPr>
              <p14:xfrm>
                <a:off x="1031516" y="6155805"/>
                <a:ext cx="1521720" cy="418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8ECE1F4-BB83-3956-0124-FC87D8F101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2876" y="6146805"/>
                  <a:ext cx="1539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1314A5F-CE47-AD3B-A96A-01E2C4B2073A}"/>
                    </a:ext>
                  </a:extLst>
                </p14:cNvPr>
                <p14:cNvContentPartPr/>
                <p14:nvPr/>
              </p14:nvContentPartPr>
              <p14:xfrm>
                <a:off x="1906316" y="6249045"/>
                <a:ext cx="36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1314A5F-CE47-AD3B-A96A-01E2C4B207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97316" y="624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BD07D4F-EEC2-377C-D59D-376E1BA57779}"/>
                  </a:ext>
                </a:extLst>
              </p14:cNvPr>
              <p14:cNvContentPartPr/>
              <p14:nvPr/>
            </p14:nvContentPartPr>
            <p14:xfrm>
              <a:off x="2953916" y="6053565"/>
              <a:ext cx="1142280" cy="5684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BD07D4F-EEC2-377C-D59D-376E1BA5777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944916" y="6044565"/>
                <a:ext cx="1159920" cy="58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0F10750-7051-2FD0-825F-8EE212AE45D7}"/>
              </a:ext>
            </a:extLst>
          </p:cNvPr>
          <p:cNvGrpSpPr/>
          <p:nvPr/>
        </p:nvGrpSpPr>
        <p:grpSpPr>
          <a:xfrm>
            <a:off x="4310396" y="6078765"/>
            <a:ext cx="2090880" cy="655920"/>
            <a:chOff x="4310396" y="6078765"/>
            <a:chExt cx="209088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B91CB5F-11C2-0332-92C4-B5E9D30B3396}"/>
                    </a:ext>
                  </a:extLst>
                </p14:cNvPr>
                <p14:cNvContentPartPr/>
                <p14:nvPr/>
              </p14:nvContentPartPr>
              <p14:xfrm>
                <a:off x="4310396" y="6223125"/>
                <a:ext cx="1890360" cy="511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B91CB5F-11C2-0332-92C4-B5E9D30B339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01756" y="6214125"/>
                  <a:ext cx="19080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99C7992-157D-5331-D78D-DF2D12C3C956}"/>
                    </a:ext>
                  </a:extLst>
                </p14:cNvPr>
                <p14:cNvContentPartPr/>
                <p14:nvPr/>
              </p14:nvContentPartPr>
              <p14:xfrm>
                <a:off x="5740676" y="6078765"/>
                <a:ext cx="140400" cy="19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99C7992-157D-5331-D78D-DF2D12C3C95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31676" y="6069765"/>
                  <a:ext cx="15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A1F25F3-9AB8-78C5-26D5-04B1934CBE64}"/>
                    </a:ext>
                  </a:extLst>
                </p14:cNvPr>
                <p14:cNvContentPartPr/>
                <p14:nvPr/>
              </p14:nvContentPartPr>
              <p14:xfrm>
                <a:off x="6328196" y="6464685"/>
                <a:ext cx="73080" cy="57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A1F25F3-9AB8-78C5-26D5-04B1934CBE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19196" y="6456045"/>
                  <a:ext cx="9072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106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666EE2-6C57-F1B7-657D-53E8DB4BBFB7}"/>
              </a:ext>
            </a:extLst>
          </p:cNvPr>
          <p:cNvGrpSpPr/>
          <p:nvPr/>
        </p:nvGrpSpPr>
        <p:grpSpPr>
          <a:xfrm>
            <a:off x="633716" y="323445"/>
            <a:ext cx="522000" cy="283680"/>
            <a:chOff x="633716" y="323445"/>
            <a:chExt cx="5220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79DDA8-4FC6-006A-4FE0-C2151C58A879}"/>
                    </a:ext>
                  </a:extLst>
                </p14:cNvPr>
                <p14:cNvContentPartPr/>
                <p14:nvPr/>
              </p14:nvContentPartPr>
              <p14:xfrm>
                <a:off x="633716" y="323445"/>
                <a:ext cx="34200" cy="282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79DDA8-4FC6-006A-4FE0-C2151C58A8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5076" y="314445"/>
                  <a:ext cx="51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D7C027-593E-5508-C2B3-9890F52DF564}"/>
                    </a:ext>
                  </a:extLst>
                </p14:cNvPr>
                <p14:cNvContentPartPr/>
                <p14:nvPr/>
              </p14:nvContentPartPr>
              <p14:xfrm>
                <a:off x="765116" y="473205"/>
                <a:ext cx="390600" cy="133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D7C027-593E-5508-C2B3-9890F52DF5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476" y="464565"/>
                  <a:ext cx="4082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1C3B20-903E-293F-2349-673AF052803B}"/>
              </a:ext>
            </a:extLst>
          </p:cNvPr>
          <p:cNvGrpSpPr/>
          <p:nvPr/>
        </p:nvGrpSpPr>
        <p:grpSpPr>
          <a:xfrm>
            <a:off x="1409156" y="126525"/>
            <a:ext cx="4460040" cy="661680"/>
            <a:chOff x="1409156" y="126525"/>
            <a:chExt cx="446004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94D712-4880-E5AB-6889-F5BD0A7C03A8}"/>
                    </a:ext>
                  </a:extLst>
                </p14:cNvPr>
                <p14:cNvContentPartPr/>
                <p14:nvPr/>
              </p14:nvContentPartPr>
              <p14:xfrm>
                <a:off x="1409156" y="180525"/>
                <a:ext cx="1207440" cy="442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94D712-4880-E5AB-6889-F5BD0A7C03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0516" y="171885"/>
                  <a:ext cx="12250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A9BF03-D39A-6775-DCE9-E44123358906}"/>
                    </a:ext>
                  </a:extLst>
                </p14:cNvPr>
                <p14:cNvContentPartPr/>
                <p14:nvPr/>
              </p14:nvContentPartPr>
              <p14:xfrm>
                <a:off x="2415716" y="367005"/>
                <a:ext cx="23400" cy="16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A9BF03-D39A-6775-DCE9-E441233589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6716" y="358005"/>
                  <a:ext cx="4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FFB431-8D05-B086-CAA1-4F0DB6462B46}"/>
                    </a:ext>
                  </a:extLst>
                </p14:cNvPr>
                <p14:cNvContentPartPr/>
                <p14:nvPr/>
              </p14:nvContentPartPr>
              <p14:xfrm>
                <a:off x="2118716" y="341445"/>
                <a:ext cx="252000" cy="17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FFB431-8D05-B086-CAA1-4F0DB6462B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0076" y="332805"/>
                  <a:ext cx="269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7F4F19-B954-3233-1C79-24463CEF62B6}"/>
                    </a:ext>
                  </a:extLst>
                </p14:cNvPr>
                <p14:cNvContentPartPr/>
                <p14:nvPr/>
              </p14:nvContentPartPr>
              <p14:xfrm>
                <a:off x="1611116" y="301485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7F4F19-B954-3233-1C79-24463CEF62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2116" y="29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5C2367-C8B0-4D84-3E73-B82132FE5F23}"/>
                    </a:ext>
                  </a:extLst>
                </p14:cNvPr>
                <p14:cNvContentPartPr/>
                <p14:nvPr/>
              </p14:nvContentPartPr>
              <p14:xfrm>
                <a:off x="2935916" y="186645"/>
                <a:ext cx="1562040" cy="601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5C2367-C8B0-4D84-3E73-B82132FE5F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6916" y="178005"/>
                  <a:ext cx="157968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0FD5DE-0BEE-EEDC-6F7D-3A621D82EFBE}"/>
                    </a:ext>
                  </a:extLst>
                </p14:cNvPr>
                <p14:cNvContentPartPr/>
                <p14:nvPr/>
              </p14:nvContentPartPr>
              <p14:xfrm>
                <a:off x="4150196" y="348285"/>
                <a:ext cx="253080" cy="1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0FD5DE-0BEE-EEDC-6F7D-3A621D82EF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1556" y="339285"/>
                  <a:ext cx="270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887AC3-8E83-0A22-E2B6-2A4F76CFE63B}"/>
                    </a:ext>
                  </a:extLst>
                </p14:cNvPr>
                <p14:cNvContentPartPr/>
                <p14:nvPr/>
              </p14:nvContentPartPr>
              <p14:xfrm>
                <a:off x="4731236" y="126525"/>
                <a:ext cx="1137960" cy="420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887AC3-8E83-0A22-E2B6-2A4F76CFE6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22236" y="117525"/>
                  <a:ext cx="115560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7964A8-255C-5D21-62DD-54B67A6033CC}"/>
              </a:ext>
            </a:extLst>
          </p:cNvPr>
          <p:cNvGrpSpPr/>
          <p:nvPr/>
        </p:nvGrpSpPr>
        <p:grpSpPr>
          <a:xfrm>
            <a:off x="6038756" y="114645"/>
            <a:ext cx="3148920" cy="718200"/>
            <a:chOff x="6038756" y="114645"/>
            <a:chExt cx="314892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94F604-D76B-19A7-4BFB-34DC979C60E5}"/>
                    </a:ext>
                  </a:extLst>
                </p14:cNvPr>
                <p14:cNvContentPartPr/>
                <p14:nvPr/>
              </p14:nvContentPartPr>
              <p14:xfrm>
                <a:off x="6038756" y="124725"/>
                <a:ext cx="1243080" cy="516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94F604-D76B-19A7-4BFB-34DC979C60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9756" y="115725"/>
                  <a:ext cx="12607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ED7F85-F0DD-8D6E-DD87-97AA3DBD1B34}"/>
                    </a:ext>
                  </a:extLst>
                </p14:cNvPr>
                <p14:cNvContentPartPr/>
                <p14:nvPr/>
              </p14:nvContentPartPr>
              <p14:xfrm>
                <a:off x="7041356" y="224085"/>
                <a:ext cx="30240" cy="25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ED7F85-F0DD-8D6E-DD87-97AA3DBD1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32356" y="215085"/>
                  <a:ext cx="4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86E08E-3299-5F99-A819-C7EEFFF58A94}"/>
                    </a:ext>
                  </a:extLst>
                </p14:cNvPr>
                <p14:cNvContentPartPr/>
                <p14:nvPr/>
              </p14:nvContentPartPr>
              <p14:xfrm>
                <a:off x="6584156" y="227685"/>
                <a:ext cx="523440" cy="57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86E08E-3299-5F99-A819-C7EEFFF58A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5516" y="218685"/>
                  <a:ext cx="541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0623F6-3D61-F2E9-0C17-535AF2E2138D}"/>
                    </a:ext>
                  </a:extLst>
                </p14:cNvPr>
                <p14:cNvContentPartPr/>
                <p14:nvPr/>
              </p14:nvContentPartPr>
              <p14:xfrm>
                <a:off x="7514396" y="126885"/>
                <a:ext cx="974520" cy="70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0623F6-3D61-F2E9-0C17-535AF2E213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5756" y="118245"/>
                  <a:ext cx="9921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425C07-290E-2632-8455-FB7C70386378}"/>
                    </a:ext>
                  </a:extLst>
                </p14:cNvPr>
                <p14:cNvContentPartPr/>
                <p14:nvPr/>
              </p14:nvContentPartPr>
              <p14:xfrm>
                <a:off x="8822636" y="314085"/>
                <a:ext cx="365040" cy="266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425C07-290E-2632-8455-FB7C703863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13636" y="305085"/>
                  <a:ext cx="382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DBE4BB-B2BD-B0AC-4C9E-59A480DF8884}"/>
                    </a:ext>
                  </a:extLst>
                </p14:cNvPr>
                <p14:cNvContentPartPr/>
                <p14:nvPr/>
              </p14:nvContentPartPr>
              <p14:xfrm>
                <a:off x="8952236" y="114645"/>
                <a:ext cx="171720" cy="117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DBE4BB-B2BD-B0AC-4C9E-59A480DF88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43596" y="106005"/>
                  <a:ext cx="1893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519F3-BA5A-0F22-2FE4-9A734CF3C85B}"/>
              </a:ext>
            </a:extLst>
          </p:cNvPr>
          <p:cNvGrpSpPr/>
          <p:nvPr/>
        </p:nvGrpSpPr>
        <p:grpSpPr>
          <a:xfrm>
            <a:off x="9596996" y="119685"/>
            <a:ext cx="1109880" cy="582840"/>
            <a:chOff x="9596996" y="119685"/>
            <a:chExt cx="110988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C36232-B003-E4B4-149F-B19C383EADB5}"/>
                    </a:ext>
                  </a:extLst>
                </p14:cNvPr>
                <p14:cNvContentPartPr/>
                <p14:nvPr/>
              </p14:nvContentPartPr>
              <p14:xfrm>
                <a:off x="9596996" y="119685"/>
                <a:ext cx="1109880" cy="582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C36232-B003-E4B4-149F-B19C383EAD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87996" y="110685"/>
                  <a:ext cx="11275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711993-115E-F6D7-0B1D-27E2CDF710A9}"/>
                    </a:ext>
                  </a:extLst>
                </p14:cNvPr>
                <p14:cNvContentPartPr/>
                <p14:nvPr/>
              </p14:nvContentPartPr>
              <p14:xfrm>
                <a:off x="10500596" y="239925"/>
                <a:ext cx="21240" cy="9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711993-115E-F6D7-0B1D-27E2CDF710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91596" y="230925"/>
                  <a:ext cx="388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F41B922-404E-E256-135E-6DC26DF48C3F}"/>
                  </a:ext>
                </a:extLst>
              </p14:cNvPr>
              <p14:cNvContentPartPr/>
              <p14:nvPr/>
            </p14:nvContentPartPr>
            <p14:xfrm>
              <a:off x="533996" y="1057485"/>
              <a:ext cx="614160" cy="144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F41B922-404E-E256-135E-6DC26DF48C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996" y="1048845"/>
                <a:ext cx="6318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E493809-1A26-B365-C6BE-1D61F9306D92}"/>
              </a:ext>
            </a:extLst>
          </p:cNvPr>
          <p:cNvGrpSpPr/>
          <p:nvPr/>
        </p:nvGrpSpPr>
        <p:grpSpPr>
          <a:xfrm>
            <a:off x="633716" y="759765"/>
            <a:ext cx="8599680" cy="1350720"/>
            <a:chOff x="633716" y="759765"/>
            <a:chExt cx="8599680" cy="13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DE179C-C72A-A8F5-C510-2542A6786847}"/>
                    </a:ext>
                  </a:extLst>
                </p14:cNvPr>
                <p14:cNvContentPartPr/>
                <p14:nvPr/>
              </p14:nvContentPartPr>
              <p14:xfrm>
                <a:off x="1479716" y="759765"/>
                <a:ext cx="1852200" cy="443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DE179C-C72A-A8F5-C510-2542A67868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1076" y="751125"/>
                  <a:ext cx="18698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C5DE31-D52D-1ABD-E937-5832F54978D9}"/>
                    </a:ext>
                  </a:extLst>
                </p14:cNvPr>
                <p14:cNvContentPartPr/>
                <p14:nvPr/>
              </p14:nvContentPartPr>
              <p14:xfrm>
                <a:off x="3086036" y="934365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C5DE31-D52D-1ABD-E937-5832F54978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7036" y="92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005281-B278-6F6D-9AB0-6900CF365E6D}"/>
                    </a:ext>
                  </a:extLst>
                </p14:cNvPr>
                <p14:cNvContentPartPr/>
                <p14:nvPr/>
              </p14:nvContentPartPr>
              <p14:xfrm>
                <a:off x="2770316" y="916005"/>
                <a:ext cx="238320" cy="88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005281-B278-6F6D-9AB0-6900CF365E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61676" y="907365"/>
                  <a:ext cx="255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C9405D-9A13-5738-4675-143C95086A5E}"/>
                    </a:ext>
                  </a:extLst>
                </p14:cNvPr>
                <p14:cNvContentPartPr/>
                <p14:nvPr/>
              </p14:nvContentPartPr>
              <p14:xfrm>
                <a:off x="2064356" y="959565"/>
                <a:ext cx="65520" cy="17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C9405D-9A13-5738-4675-143C95086A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55716" y="950925"/>
                  <a:ext cx="83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32643D-CB5B-57E2-0063-93437E109603}"/>
                    </a:ext>
                  </a:extLst>
                </p14:cNvPr>
                <p14:cNvContentPartPr/>
                <p14:nvPr/>
              </p14:nvContentPartPr>
              <p14:xfrm>
                <a:off x="3592556" y="819885"/>
                <a:ext cx="1211040" cy="573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32643D-CB5B-57E2-0063-93437E1096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83916" y="810885"/>
                  <a:ext cx="12286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BC118C-0B08-D144-C21D-5FC9C3AFCF4C}"/>
                    </a:ext>
                  </a:extLst>
                </p14:cNvPr>
                <p14:cNvContentPartPr/>
                <p14:nvPr/>
              </p14:nvContentPartPr>
              <p14:xfrm>
                <a:off x="4463756" y="837885"/>
                <a:ext cx="73080" cy="46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BC118C-0B08-D144-C21D-5FC9C3AFCF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54756" y="828885"/>
                  <a:ext cx="90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627036-9A7F-E498-3F56-B0018545DDE9}"/>
                    </a:ext>
                  </a:extLst>
                </p14:cNvPr>
                <p14:cNvContentPartPr/>
                <p14:nvPr/>
              </p14:nvContentPartPr>
              <p14:xfrm>
                <a:off x="5181236" y="810885"/>
                <a:ext cx="335520" cy="490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627036-9A7F-E498-3F56-B0018545DD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2596" y="801885"/>
                  <a:ext cx="3531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70503F-21F4-3917-715F-F5AC7AA8F53B}"/>
                    </a:ext>
                  </a:extLst>
                </p14:cNvPr>
                <p14:cNvContentPartPr/>
                <p14:nvPr/>
              </p14:nvContentPartPr>
              <p14:xfrm>
                <a:off x="5877116" y="868845"/>
                <a:ext cx="223200" cy="29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70503F-21F4-3917-715F-F5AC7AA8F5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68116" y="860205"/>
                  <a:ext cx="240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81284F-261E-16AE-59F3-CC14A8B3D0D2}"/>
                    </a:ext>
                  </a:extLst>
                </p14:cNvPr>
                <p14:cNvContentPartPr/>
                <p14:nvPr/>
              </p14:nvContentPartPr>
              <p14:xfrm>
                <a:off x="5946596" y="1005645"/>
                <a:ext cx="189000" cy="6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81284F-261E-16AE-59F3-CC14A8B3D0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7596" y="996645"/>
                  <a:ext cx="20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1E96DB-D239-EA60-43B6-E34295BDCE40}"/>
                    </a:ext>
                  </a:extLst>
                </p14:cNvPr>
                <p14:cNvContentPartPr/>
                <p14:nvPr/>
              </p14:nvContentPartPr>
              <p14:xfrm>
                <a:off x="5920316" y="863445"/>
                <a:ext cx="321120" cy="25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1E96DB-D239-EA60-43B6-E34295BDCE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11676" y="854445"/>
                  <a:ext cx="33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EE64A0-1245-9945-25EA-C86DD62F762C}"/>
                    </a:ext>
                  </a:extLst>
                </p14:cNvPr>
                <p14:cNvContentPartPr/>
                <p14:nvPr/>
              </p14:nvContentPartPr>
              <p14:xfrm>
                <a:off x="6283916" y="1137405"/>
                <a:ext cx="39600" cy="127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EE64A0-1245-9945-25EA-C86DD62F76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75276" y="1128405"/>
                  <a:ext cx="5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646876-57AE-0CC8-C64B-0B88D50D8F53}"/>
                    </a:ext>
                  </a:extLst>
                </p14:cNvPr>
                <p14:cNvContentPartPr/>
                <p14:nvPr/>
              </p14:nvContentPartPr>
              <p14:xfrm>
                <a:off x="6609356" y="1184565"/>
                <a:ext cx="87480" cy="29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646876-57AE-0CC8-C64B-0B88D50D8F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0356" y="1175565"/>
                  <a:ext cx="105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7794DC9-83DF-DB0A-BE0A-B50818AE0115}"/>
                    </a:ext>
                  </a:extLst>
                </p14:cNvPr>
                <p14:cNvContentPartPr/>
                <p14:nvPr/>
              </p14:nvContentPartPr>
              <p14:xfrm>
                <a:off x="7002836" y="926805"/>
                <a:ext cx="407880" cy="25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7794DC9-83DF-DB0A-BE0A-B50818AE01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94196" y="918165"/>
                  <a:ext cx="425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25C402-26BB-38EA-DB5C-B7ED176E2121}"/>
                    </a:ext>
                  </a:extLst>
                </p14:cNvPr>
                <p14:cNvContentPartPr/>
                <p14:nvPr/>
              </p14:nvContentPartPr>
              <p14:xfrm>
                <a:off x="7390916" y="1006365"/>
                <a:ext cx="132120" cy="74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25C402-26BB-38EA-DB5C-B7ED176E21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82276" y="997725"/>
                  <a:ext cx="149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4B2DC5-1D34-69DA-E374-98F6EDAEACEE}"/>
                    </a:ext>
                  </a:extLst>
                </p14:cNvPr>
                <p14:cNvContentPartPr/>
                <p14:nvPr/>
              </p14:nvContentPartPr>
              <p14:xfrm>
                <a:off x="7830116" y="980805"/>
                <a:ext cx="590040" cy="180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4B2DC5-1D34-69DA-E374-98F6EDAEAC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21116" y="971805"/>
                  <a:ext cx="607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C36DB6-F2FE-29D9-6492-26B10229E4BA}"/>
                    </a:ext>
                  </a:extLst>
                </p14:cNvPr>
                <p14:cNvContentPartPr/>
                <p14:nvPr/>
              </p14:nvContentPartPr>
              <p14:xfrm>
                <a:off x="8646956" y="1021845"/>
                <a:ext cx="586440" cy="173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C36DB6-F2FE-29D9-6492-26B10229E4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38316" y="1013205"/>
                  <a:ext cx="604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C0A609-EAEA-B2CE-59BF-3EB5190BD73F}"/>
                    </a:ext>
                  </a:extLst>
                </p14:cNvPr>
                <p14:cNvContentPartPr/>
                <p14:nvPr/>
              </p14:nvContentPartPr>
              <p14:xfrm>
                <a:off x="633716" y="1486965"/>
                <a:ext cx="1523160" cy="623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C0A609-EAEA-B2CE-59BF-3EB5190BD7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4716" y="1477965"/>
                  <a:ext cx="154080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BE5E79-0930-B56C-FF5A-FFAFC6A1DBA0}"/>
                    </a:ext>
                  </a:extLst>
                </p14:cNvPr>
                <p14:cNvContentPartPr/>
                <p14:nvPr/>
              </p14:nvContentPartPr>
              <p14:xfrm>
                <a:off x="1773476" y="1632765"/>
                <a:ext cx="28080" cy="7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BE5E79-0930-B56C-FF5A-FFAFC6A1DB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64836" y="1624125"/>
                  <a:ext cx="4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B0EC43-60CA-A5C8-5AFC-E82F9B2563C0}"/>
                    </a:ext>
                  </a:extLst>
                </p14:cNvPr>
                <p14:cNvContentPartPr/>
                <p14:nvPr/>
              </p14:nvContentPartPr>
              <p14:xfrm>
                <a:off x="1413476" y="1644285"/>
                <a:ext cx="37440" cy="12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B0EC43-60CA-A5C8-5AFC-E82F9B2563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04836" y="1635645"/>
                  <a:ext cx="5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3018B3-5061-2696-31C5-20A416C75DF8}"/>
                    </a:ext>
                  </a:extLst>
                </p14:cNvPr>
                <p14:cNvContentPartPr/>
                <p14:nvPr/>
              </p14:nvContentPartPr>
              <p14:xfrm>
                <a:off x="1251836" y="1603965"/>
                <a:ext cx="341280" cy="3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3018B3-5061-2696-31C5-20A416C75DF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43196" y="1594965"/>
                  <a:ext cx="358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9E8EB9-A617-E944-EE36-123A25484014}"/>
                    </a:ext>
                  </a:extLst>
                </p14:cNvPr>
                <p14:cNvContentPartPr/>
                <p14:nvPr/>
              </p14:nvContentPartPr>
              <p14:xfrm>
                <a:off x="2419316" y="1697565"/>
                <a:ext cx="440640" cy="177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9E8EB9-A617-E944-EE36-123A254840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10316" y="1688925"/>
                  <a:ext cx="458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88EAF4-6200-C577-DFA0-6D5A117E1C0B}"/>
                    </a:ext>
                  </a:extLst>
                </p14:cNvPr>
                <p14:cNvContentPartPr/>
                <p14:nvPr/>
              </p14:nvContentPartPr>
              <p14:xfrm>
                <a:off x="2669516" y="1614045"/>
                <a:ext cx="56880" cy="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88EAF4-6200-C577-DFA0-6D5A117E1C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60516" y="1605045"/>
                  <a:ext cx="74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B7D053-1DE4-F877-D0B8-38AE4EA44FD2}"/>
                    </a:ext>
                  </a:extLst>
                </p14:cNvPr>
                <p14:cNvContentPartPr/>
                <p14:nvPr/>
              </p14:nvContentPartPr>
              <p14:xfrm>
                <a:off x="3071996" y="1434765"/>
                <a:ext cx="1168200" cy="542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B7D053-1DE4-F877-D0B8-38AE4EA44F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63356" y="1425765"/>
                  <a:ext cx="118584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D797E7-B86B-7A81-BE15-13D71F44E86A}"/>
                    </a:ext>
                  </a:extLst>
                </p14:cNvPr>
                <p14:cNvContentPartPr/>
                <p14:nvPr/>
              </p14:nvContentPartPr>
              <p14:xfrm>
                <a:off x="3945716" y="1558965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D797E7-B86B-7A81-BE15-13D71F44E8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36716" y="154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E142B1-B405-ABD4-682F-F550C5B0987E}"/>
                    </a:ext>
                  </a:extLst>
                </p14:cNvPr>
                <p14:cNvContentPartPr/>
                <p14:nvPr/>
              </p14:nvContentPartPr>
              <p14:xfrm>
                <a:off x="3056876" y="1603965"/>
                <a:ext cx="489240" cy="7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E142B1-B405-ABD4-682F-F550C5B098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48236" y="1594965"/>
                  <a:ext cx="506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3863DF-3738-4FB9-BF91-33244B6C8FCD}"/>
                    </a:ext>
                  </a:extLst>
                </p14:cNvPr>
                <p14:cNvContentPartPr/>
                <p14:nvPr/>
              </p14:nvContentPartPr>
              <p14:xfrm>
                <a:off x="4657796" y="1459605"/>
                <a:ext cx="184680" cy="42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3863DF-3738-4FB9-BF91-33244B6C8F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49156" y="1450605"/>
                  <a:ext cx="2023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726A26-F4F8-1ED7-8863-54FED4B8DAAE}"/>
                    </a:ext>
                  </a:extLst>
                </p14:cNvPr>
                <p14:cNvContentPartPr/>
                <p14:nvPr/>
              </p14:nvContentPartPr>
              <p14:xfrm>
                <a:off x="4592636" y="1427565"/>
                <a:ext cx="299880" cy="23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726A26-F4F8-1ED7-8863-54FED4B8DA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83996" y="1418565"/>
                  <a:ext cx="31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7BB3DD-F006-9F09-56B4-6E118ECB9677}"/>
                    </a:ext>
                  </a:extLst>
                </p14:cNvPr>
                <p14:cNvContentPartPr/>
                <p14:nvPr/>
              </p14:nvContentPartPr>
              <p14:xfrm>
                <a:off x="5050196" y="1377525"/>
                <a:ext cx="57960" cy="593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7BB3DD-F006-9F09-56B4-6E118ECB96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41196" y="1368525"/>
                  <a:ext cx="756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E58AED-CF3E-6118-869F-594662F028E8}"/>
                    </a:ext>
                  </a:extLst>
                </p14:cNvPr>
                <p14:cNvContentPartPr/>
                <p14:nvPr/>
              </p14:nvContentPartPr>
              <p14:xfrm>
                <a:off x="5177636" y="1417485"/>
                <a:ext cx="28440" cy="51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E58AED-CF3E-6118-869F-594662F028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8996" y="1408485"/>
                  <a:ext cx="460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2E5F259-A8B6-7CC2-851D-419C848E2A3A}"/>
                    </a:ext>
                  </a:extLst>
                </p14:cNvPr>
                <p14:cNvContentPartPr/>
                <p14:nvPr/>
              </p14:nvContentPartPr>
              <p14:xfrm>
                <a:off x="5395076" y="1700085"/>
                <a:ext cx="154800" cy="128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2E5F259-A8B6-7CC2-851D-419C848E2A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86436" y="1691085"/>
                  <a:ext cx="172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332618-03B5-E5EC-0737-3963B3C541AE}"/>
                    </a:ext>
                  </a:extLst>
                </p14:cNvPr>
                <p14:cNvContentPartPr/>
                <p14:nvPr/>
              </p14:nvContentPartPr>
              <p14:xfrm>
                <a:off x="5414876" y="1629165"/>
                <a:ext cx="229320" cy="279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332618-03B5-E5EC-0737-3963B3C541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06236" y="1620525"/>
                  <a:ext cx="246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275241-EA12-411D-4974-FBC3926F0E83}"/>
                    </a:ext>
                  </a:extLst>
                </p14:cNvPr>
                <p14:cNvContentPartPr/>
                <p14:nvPr/>
              </p14:nvContentPartPr>
              <p14:xfrm>
                <a:off x="5475716" y="1500645"/>
                <a:ext cx="98640" cy="129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275241-EA12-411D-4974-FBC3926F0E8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7076" y="1491645"/>
                  <a:ext cx="116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3310230-D32B-CA78-C83A-84AE6BD9FB98}"/>
                    </a:ext>
                  </a:extLst>
                </p14:cNvPr>
                <p14:cNvContentPartPr/>
                <p14:nvPr/>
              </p14:nvContentPartPr>
              <p14:xfrm>
                <a:off x="5944436" y="1612605"/>
                <a:ext cx="572040" cy="458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3310230-D32B-CA78-C83A-84AE6BD9FB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35436" y="1603965"/>
                  <a:ext cx="589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A94791-038E-7705-2F43-510C91E1C2FF}"/>
                    </a:ext>
                  </a:extLst>
                </p14:cNvPr>
                <p14:cNvContentPartPr/>
                <p14:nvPr/>
              </p14:nvContentPartPr>
              <p14:xfrm>
                <a:off x="6723476" y="1372845"/>
                <a:ext cx="1049760" cy="591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A94791-038E-7705-2F43-510C91E1C2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4836" y="1363845"/>
                  <a:ext cx="106740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024772-9200-C30C-50DC-76D2A479E122}"/>
                    </a:ext>
                  </a:extLst>
                </p14:cNvPr>
                <p14:cNvContentPartPr/>
                <p14:nvPr/>
              </p14:nvContentPartPr>
              <p14:xfrm>
                <a:off x="6777116" y="1639965"/>
                <a:ext cx="567000" cy="61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024772-9200-C30C-50DC-76D2A479E1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68476" y="1631325"/>
                  <a:ext cx="584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3A3042-1DD6-044F-A626-FB064F67C9C1}"/>
                    </a:ext>
                  </a:extLst>
                </p14:cNvPr>
                <p14:cNvContentPartPr/>
                <p14:nvPr/>
              </p14:nvContentPartPr>
              <p14:xfrm>
                <a:off x="7868276" y="1752645"/>
                <a:ext cx="17640" cy="31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3A3042-1DD6-044F-A626-FB064F67C9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9636" y="1743645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0CC976C-7821-B1FB-C6F6-EAD50250724A}"/>
                  </a:ext>
                </a:extLst>
              </p14:cNvPr>
              <p14:cNvContentPartPr/>
              <p14:nvPr/>
            </p14:nvContentPartPr>
            <p14:xfrm>
              <a:off x="3807116" y="2622765"/>
              <a:ext cx="414720" cy="1663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0CC976C-7821-B1FB-C6F6-EAD50250724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98476" y="2614125"/>
                <a:ext cx="432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3A9C7EF-5F96-45BE-4FA2-5C38257A7EBF}"/>
                  </a:ext>
                </a:extLst>
              </p14:cNvPr>
              <p14:cNvContentPartPr/>
              <p14:nvPr/>
            </p14:nvContentPartPr>
            <p14:xfrm>
              <a:off x="4513436" y="2624565"/>
              <a:ext cx="464760" cy="147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3A9C7EF-5F96-45BE-4FA2-5C38257A7EB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04796" y="2615925"/>
                <a:ext cx="4824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D77729-4276-EAEB-085B-7D5C9A710676}"/>
              </a:ext>
            </a:extLst>
          </p:cNvPr>
          <p:cNvGrpSpPr/>
          <p:nvPr/>
        </p:nvGrpSpPr>
        <p:grpSpPr>
          <a:xfrm>
            <a:off x="695996" y="2145405"/>
            <a:ext cx="9617040" cy="1726920"/>
            <a:chOff x="695996" y="2145405"/>
            <a:chExt cx="9617040" cy="17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80CAF2-93C7-39BC-57B1-98C50623380C}"/>
                    </a:ext>
                  </a:extLst>
                </p14:cNvPr>
                <p14:cNvContentPartPr/>
                <p14:nvPr/>
              </p14:nvContentPartPr>
              <p14:xfrm>
                <a:off x="695996" y="2528085"/>
                <a:ext cx="347400" cy="91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80CAF2-93C7-39BC-57B1-98C5062338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6996" y="2519085"/>
                  <a:ext cx="36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CE0C8D-F7CB-7D20-37C7-6FEED5E49E04}"/>
                    </a:ext>
                  </a:extLst>
                </p14:cNvPr>
                <p14:cNvContentPartPr/>
                <p14:nvPr/>
              </p14:nvContentPartPr>
              <p14:xfrm>
                <a:off x="850796" y="2582805"/>
                <a:ext cx="92520" cy="261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CE0C8D-F7CB-7D20-37C7-6FEED5E49E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1796" y="2574165"/>
                  <a:ext cx="110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B9546B-8BD9-55E8-53F3-3E208DC2514C}"/>
                    </a:ext>
                  </a:extLst>
                </p14:cNvPr>
                <p14:cNvContentPartPr/>
                <p14:nvPr/>
              </p14:nvContentPartPr>
              <p14:xfrm>
                <a:off x="859436" y="2731845"/>
                <a:ext cx="15624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B9546B-8BD9-55E8-53F3-3E208DC251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0436" y="2723205"/>
                  <a:ext cx="173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433855-8C86-C8E4-3E06-B0A90891A956}"/>
                    </a:ext>
                  </a:extLst>
                </p14:cNvPr>
                <p14:cNvContentPartPr/>
                <p14:nvPr/>
              </p14:nvContentPartPr>
              <p14:xfrm>
                <a:off x="1125116" y="2719965"/>
                <a:ext cx="262800" cy="12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433855-8C86-C8E4-3E06-B0A90891A9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6116" y="2711325"/>
                  <a:ext cx="28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43B84E-ACEE-6FBA-9C5B-4E8B1B864BF0}"/>
                    </a:ext>
                  </a:extLst>
                </p14:cNvPr>
                <p14:cNvContentPartPr/>
                <p14:nvPr/>
              </p14:nvContentPartPr>
              <p14:xfrm>
                <a:off x="1618316" y="2493525"/>
                <a:ext cx="533880" cy="352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43B84E-ACEE-6FBA-9C5B-4E8B1B864B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9316" y="2484525"/>
                  <a:ext cx="551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3A6DDB9-E6BA-6ADF-C136-0A6B5D6ACD02}"/>
                    </a:ext>
                  </a:extLst>
                </p14:cNvPr>
                <p14:cNvContentPartPr/>
                <p14:nvPr/>
              </p14:nvContentPartPr>
              <p14:xfrm>
                <a:off x="2022236" y="2687565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3A6DDB9-E6BA-6ADF-C136-0A6B5D6ACD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13596" y="267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B6572E-1FA1-7B57-C8AE-1E4566F84D17}"/>
                    </a:ext>
                  </a:extLst>
                </p14:cNvPr>
                <p14:cNvContentPartPr/>
                <p14:nvPr/>
              </p14:nvContentPartPr>
              <p14:xfrm>
                <a:off x="1592756" y="2683245"/>
                <a:ext cx="355680" cy="69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B6572E-1FA1-7B57-C8AE-1E4566F84D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84116" y="2674605"/>
                  <a:ext cx="373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486353-C67B-90B5-CA53-ADC956CE7167}"/>
                    </a:ext>
                  </a:extLst>
                </p14:cNvPr>
                <p14:cNvContentPartPr/>
                <p14:nvPr/>
              </p14:nvContentPartPr>
              <p14:xfrm>
                <a:off x="2377196" y="2465085"/>
                <a:ext cx="1100880" cy="37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486353-C67B-90B5-CA53-ADC956CE71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68196" y="2456085"/>
                  <a:ext cx="11185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6A9C82-3227-AE96-13E9-B08746E17640}"/>
                    </a:ext>
                  </a:extLst>
                </p14:cNvPr>
                <p14:cNvContentPartPr/>
                <p14:nvPr/>
              </p14:nvContentPartPr>
              <p14:xfrm>
                <a:off x="3133916" y="2634645"/>
                <a:ext cx="26640" cy="3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6A9C82-3227-AE96-13E9-B08746E176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24916" y="2626005"/>
                  <a:ext cx="44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3C0BD1-B985-8266-F3E4-3FE60E41BB64}"/>
                    </a:ext>
                  </a:extLst>
                </p14:cNvPr>
                <p14:cNvContentPartPr/>
                <p14:nvPr/>
              </p14:nvContentPartPr>
              <p14:xfrm>
                <a:off x="2817476" y="2562645"/>
                <a:ext cx="354600" cy="10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3C0BD1-B985-8266-F3E4-3FE60E41BB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08836" y="2553645"/>
                  <a:ext cx="37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AA9323-95C3-C299-ED34-FAD2732472FC}"/>
                    </a:ext>
                  </a:extLst>
                </p14:cNvPr>
                <p14:cNvContentPartPr/>
                <p14:nvPr/>
              </p14:nvContentPartPr>
              <p14:xfrm>
                <a:off x="5248916" y="2552925"/>
                <a:ext cx="1472040" cy="201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AA9323-95C3-C299-ED34-FAD2732472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39916" y="2544285"/>
                  <a:ext cx="148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BDE5D0-A70B-2FAB-758A-E001EF4D882D}"/>
                    </a:ext>
                  </a:extLst>
                </p14:cNvPr>
                <p14:cNvContentPartPr/>
                <p14:nvPr/>
              </p14:nvContentPartPr>
              <p14:xfrm>
                <a:off x="6371756" y="2458605"/>
                <a:ext cx="13320" cy="26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BDE5D0-A70B-2FAB-758A-E001EF4D88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62756" y="2449605"/>
                  <a:ext cx="3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F01914-5A60-BE76-7936-F755B1E5414A}"/>
                    </a:ext>
                  </a:extLst>
                </p14:cNvPr>
                <p14:cNvContentPartPr/>
                <p14:nvPr/>
              </p14:nvContentPartPr>
              <p14:xfrm>
                <a:off x="7032716" y="2239005"/>
                <a:ext cx="550800" cy="366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F01914-5A60-BE76-7936-F755B1E541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23716" y="2230005"/>
                  <a:ext cx="5684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53DCA1-2BC7-6FD1-587A-813A6413E353}"/>
                    </a:ext>
                  </a:extLst>
                </p14:cNvPr>
                <p14:cNvContentPartPr/>
                <p14:nvPr/>
              </p14:nvContentPartPr>
              <p14:xfrm>
                <a:off x="7002836" y="2356725"/>
                <a:ext cx="466560" cy="106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53DCA1-2BC7-6FD1-587A-813A6413E3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94196" y="2348085"/>
                  <a:ext cx="484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F93FA7-DA94-3A0D-B79C-92388CB0907F}"/>
                    </a:ext>
                  </a:extLst>
                </p14:cNvPr>
                <p14:cNvContentPartPr/>
                <p14:nvPr/>
              </p14:nvContentPartPr>
              <p14:xfrm>
                <a:off x="7754516" y="2248005"/>
                <a:ext cx="1176120" cy="416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F93FA7-DA94-3A0D-B79C-92388CB090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45876" y="2239005"/>
                  <a:ext cx="11937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C99223-831C-143A-566B-BDC7310BA912}"/>
                    </a:ext>
                  </a:extLst>
                </p14:cNvPr>
                <p14:cNvContentPartPr/>
                <p14:nvPr/>
              </p14:nvContentPartPr>
              <p14:xfrm>
                <a:off x="9167516" y="2145405"/>
                <a:ext cx="1145520" cy="617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C99223-831C-143A-566B-BDC7310BA9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58516" y="2136765"/>
                  <a:ext cx="116316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826FAE-53D8-A7D3-8FFE-7DBB07E14F92}"/>
                    </a:ext>
                  </a:extLst>
                </p14:cNvPr>
                <p14:cNvContentPartPr/>
                <p14:nvPr/>
              </p14:nvContentPartPr>
              <p14:xfrm>
                <a:off x="1427516" y="3386325"/>
                <a:ext cx="350280" cy="362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826FAE-53D8-A7D3-8FFE-7DBB07E14F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18516" y="3377685"/>
                  <a:ext cx="3679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118962-1425-9133-1A30-F78A87B53B07}"/>
                    </a:ext>
                  </a:extLst>
                </p14:cNvPr>
                <p14:cNvContentPartPr/>
                <p14:nvPr/>
              </p14:nvContentPartPr>
              <p14:xfrm>
                <a:off x="1379996" y="3411885"/>
                <a:ext cx="371880" cy="460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118962-1425-9133-1A30-F78A87B53B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71356" y="3402885"/>
                  <a:ext cx="3895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E624E73-F21C-6792-A823-662AD8EC4220}"/>
                    </a:ext>
                  </a:extLst>
                </p14:cNvPr>
                <p14:cNvContentPartPr/>
                <p14:nvPr/>
              </p14:nvContentPartPr>
              <p14:xfrm>
                <a:off x="2059316" y="3511245"/>
                <a:ext cx="220680" cy="28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E624E73-F21C-6792-A823-662AD8EC42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50676" y="3502605"/>
                  <a:ext cx="23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F891CC-0BDE-C4C2-C311-C698C592AF9B}"/>
                    </a:ext>
                  </a:extLst>
                </p14:cNvPr>
                <p14:cNvContentPartPr/>
                <p14:nvPr/>
              </p14:nvContentPartPr>
              <p14:xfrm>
                <a:off x="2078036" y="3623565"/>
                <a:ext cx="222480" cy="19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F891CC-0BDE-C4C2-C311-C698C592AF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69396" y="3614925"/>
                  <a:ext cx="24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549FB8C-8B6A-C8CD-F945-6328D159A432}"/>
                    </a:ext>
                  </a:extLst>
                </p14:cNvPr>
                <p14:cNvContentPartPr/>
                <p14:nvPr/>
              </p14:nvContentPartPr>
              <p14:xfrm>
                <a:off x="2075156" y="3435285"/>
                <a:ext cx="205560" cy="10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549FB8C-8B6A-C8CD-F945-6328D159A4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66156" y="3426285"/>
                  <a:ext cx="22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626F4E-E2E8-936F-9122-EAF0FE8ED4F9}"/>
                    </a:ext>
                  </a:extLst>
                </p14:cNvPr>
                <p14:cNvContentPartPr/>
                <p14:nvPr/>
              </p14:nvContentPartPr>
              <p14:xfrm>
                <a:off x="2612276" y="3307845"/>
                <a:ext cx="19800" cy="181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626F4E-E2E8-936F-9122-EAF0FE8ED4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03636" y="3299205"/>
                  <a:ext cx="37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1ED927-C994-54B9-8423-B0551F2A8F35}"/>
                    </a:ext>
                  </a:extLst>
                </p14:cNvPr>
                <p14:cNvContentPartPr/>
                <p14:nvPr/>
              </p14:nvContentPartPr>
              <p14:xfrm>
                <a:off x="2728916" y="3307845"/>
                <a:ext cx="12240" cy="19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1ED927-C994-54B9-8423-B0551F2A8F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20276" y="3298845"/>
                  <a:ext cx="29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37A5C0-4F41-5E1B-C8F6-7657A3435AC7}"/>
                    </a:ext>
                  </a:extLst>
                </p14:cNvPr>
                <p14:cNvContentPartPr/>
                <p14:nvPr/>
              </p14:nvContentPartPr>
              <p14:xfrm>
                <a:off x="2527316" y="3247365"/>
                <a:ext cx="278280" cy="88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37A5C0-4F41-5E1B-C8F6-7657A3435A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18316" y="3238365"/>
                  <a:ext cx="29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300F82-A530-F22B-AE7D-6F795A273AC7}"/>
                    </a:ext>
                  </a:extLst>
                </p14:cNvPr>
                <p14:cNvContentPartPr/>
                <p14:nvPr/>
              </p14:nvContentPartPr>
              <p14:xfrm>
                <a:off x="2475836" y="3533565"/>
                <a:ext cx="391680" cy="78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300F82-A530-F22B-AE7D-6F795A273A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66836" y="3524565"/>
                  <a:ext cx="409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E57495-351B-E8B2-8ECB-10ABFC85D803}"/>
                    </a:ext>
                  </a:extLst>
                </p14:cNvPr>
                <p14:cNvContentPartPr/>
                <p14:nvPr/>
              </p14:nvContentPartPr>
              <p14:xfrm>
                <a:off x="2588516" y="3642285"/>
                <a:ext cx="189360" cy="215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E57495-351B-E8B2-8ECB-10ABFC85D8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79516" y="3633645"/>
                  <a:ext cx="207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B2F236-9C83-EEA7-F4CB-0828B17ED5A0}"/>
                    </a:ext>
                  </a:extLst>
                </p14:cNvPr>
                <p14:cNvContentPartPr/>
                <p14:nvPr/>
              </p14:nvContentPartPr>
              <p14:xfrm>
                <a:off x="3016916" y="3542205"/>
                <a:ext cx="195480" cy="43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B2F236-9C83-EEA7-F4CB-0828B17ED5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07916" y="3533565"/>
                  <a:ext cx="213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737C6B-6DC0-0D61-E846-89B0D80B96BB}"/>
                    </a:ext>
                  </a:extLst>
                </p14:cNvPr>
                <p14:cNvContentPartPr/>
                <p14:nvPr/>
              </p14:nvContentPartPr>
              <p14:xfrm>
                <a:off x="3311036" y="3367605"/>
                <a:ext cx="275760" cy="279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737C6B-6DC0-0D61-E846-89B0D80B96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02396" y="3358965"/>
                  <a:ext cx="2934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53AA66D-95E1-68AD-B14F-26F8A5882D57}"/>
              </a:ext>
            </a:extLst>
          </p:cNvPr>
          <p:cNvGrpSpPr/>
          <p:nvPr/>
        </p:nvGrpSpPr>
        <p:grpSpPr>
          <a:xfrm>
            <a:off x="4278716" y="3009765"/>
            <a:ext cx="4684680" cy="642240"/>
            <a:chOff x="4278716" y="3009765"/>
            <a:chExt cx="468468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862DDE8-0012-C616-371F-E051C4D0F3EC}"/>
                    </a:ext>
                  </a:extLst>
                </p14:cNvPr>
                <p14:cNvContentPartPr/>
                <p14:nvPr/>
              </p14:nvContentPartPr>
              <p14:xfrm>
                <a:off x="4278716" y="3445725"/>
                <a:ext cx="467280" cy="206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862DDE8-0012-C616-371F-E051C4D0F3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9716" y="3436725"/>
                  <a:ext cx="484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18AABC-0BA3-17A7-039C-46841FDD2227}"/>
                    </a:ext>
                  </a:extLst>
                </p14:cNvPr>
                <p14:cNvContentPartPr/>
                <p14:nvPr/>
              </p14:nvContentPartPr>
              <p14:xfrm>
                <a:off x="4510196" y="3294885"/>
                <a:ext cx="34560" cy="9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18AABC-0BA3-17A7-039C-46841FDD22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01196" y="3286245"/>
                  <a:ext cx="52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BD04B6-4E60-552C-6E3C-F9208C2BF5C9}"/>
                    </a:ext>
                  </a:extLst>
                </p14:cNvPr>
                <p14:cNvContentPartPr/>
                <p14:nvPr/>
              </p14:nvContentPartPr>
              <p14:xfrm>
                <a:off x="4967036" y="3160965"/>
                <a:ext cx="1012320" cy="47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BD04B6-4E60-552C-6E3C-F9208C2BF5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58396" y="3151965"/>
                  <a:ext cx="10299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BB8BC8-78C1-4485-CF83-85B234054A28}"/>
                    </a:ext>
                  </a:extLst>
                </p14:cNvPr>
                <p14:cNvContentPartPr/>
                <p14:nvPr/>
              </p14:nvContentPartPr>
              <p14:xfrm>
                <a:off x="5719436" y="3484245"/>
                <a:ext cx="32760" cy="138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BB8BC8-78C1-4485-CF83-85B234054A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10436" y="3475605"/>
                  <a:ext cx="50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423ADDD-D16D-72DC-FC4B-DA0AC19D24EB}"/>
                    </a:ext>
                  </a:extLst>
                </p14:cNvPr>
                <p14:cNvContentPartPr/>
                <p14:nvPr/>
              </p14:nvContentPartPr>
              <p14:xfrm>
                <a:off x="6233876" y="3109485"/>
                <a:ext cx="717120" cy="516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423ADDD-D16D-72DC-FC4B-DA0AC19D24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24876" y="3100485"/>
                  <a:ext cx="7347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F5E765-B64F-6E97-5C05-7AD87D7A1C40}"/>
                    </a:ext>
                  </a:extLst>
                </p14:cNvPr>
                <p14:cNvContentPartPr/>
                <p14:nvPr/>
              </p14:nvContentPartPr>
              <p14:xfrm>
                <a:off x="6765596" y="3323325"/>
                <a:ext cx="265680" cy="25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F5E765-B64F-6E97-5C05-7AD87D7A1C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56956" y="3314325"/>
                  <a:ext cx="28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E9F186-9849-53CE-4DAB-DAE121A91581}"/>
                    </a:ext>
                  </a:extLst>
                </p14:cNvPr>
                <p14:cNvContentPartPr/>
                <p14:nvPr/>
              </p14:nvContentPartPr>
              <p14:xfrm>
                <a:off x="6225236" y="3331245"/>
                <a:ext cx="354960" cy="34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E9F186-9849-53CE-4DAB-DAE121A915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16236" y="3322245"/>
                  <a:ext cx="372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ACDCC4-5FE2-5F79-6CAB-76BA1048A72C}"/>
                    </a:ext>
                  </a:extLst>
                </p14:cNvPr>
                <p14:cNvContentPartPr/>
                <p14:nvPr/>
              </p14:nvContentPartPr>
              <p14:xfrm>
                <a:off x="7275716" y="3009765"/>
                <a:ext cx="1687680" cy="555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ACDCC4-5FE2-5F79-6CAB-76BA1048A7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66716" y="3000765"/>
                  <a:ext cx="170532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0EAB7CB-669D-3DC5-B8E1-18F589DF97DF}"/>
                    </a:ext>
                  </a:extLst>
                </p14:cNvPr>
                <p14:cNvContentPartPr/>
                <p14:nvPr/>
              </p14:nvContentPartPr>
              <p14:xfrm>
                <a:off x="7980236" y="3181845"/>
                <a:ext cx="355680" cy="47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0EAB7CB-669D-3DC5-B8E1-18F589DF97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71236" y="3172845"/>
                  <a:ext cx="3733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2F77A8F-4883-64E9-5D94-20A120CA8ABA}"/>
                  </a:ext>
                </a:extLst>
              </p14:cNvPr>
              <p14:cNvContentPartPr/>
              <p14:nvPr/>
            </p14:nvContentPartPr>
            <p14:xfrm>
              <a:off x="9272996" y="3373725"/>
              <a:ext cx="702000" cy="1515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2F77A8F-4883-64E9-5D94-20A120CA8A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263996" y="3365085"/>
                <a:ext cx="71964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3060AA3-E12B-94CF-24C1-58455803C214}"/>
              </a:ext>
            </a:extLst>
          </p:cNvPr>
          <p:cNvGrpSpPr/>
          <p:nvPr/>
        </p:nvGrpSpPr>
        <p:grpSpPr>
          <a:xfrm>
            <a:off x="4229396" y="4654245"/>
            <a:ext cx="2782440" cy="455760"/>
            <a:chOff x="4229396" y="4654245"/>
            <a:chExt cx="278244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A288D7-98A2-4327-295D-8899B2A5CBDE}"/>
                    </a:ext>
                  </a:extLst>
                </p14:cNvPr>
                <p14:cNvContentPartPr/>
                <p14:nvPr/>
              </p14:nvContentPartPr>
              <p14:xfrm>
                <a:off x="4229396" y="4684125"/>
                <a:ext cx="772560" cy="425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A288D7-98A2-4327-295D-8899B2A5CBD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0396" y="4675125"/>
                  <a:ext cx="7902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D1DC40-91FD-9ABF-70A0-C8E6F88F02A3}"/>
                    </a:ext>
                  </a:extLst>
                </p14:cNvPr>
                <p14:cNvContentPartPr/>
                <p14:nvPr/>
              </p14:nvContentPartPr>
              <p14:xfrm>
                <a:off x="4774796" y="4805445"/>
                <a:ext cx="341280" cy="46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D1DC40-91FD-9ABF-70A0-C8E6F88F02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66156" y="4796445"/>
                  <a:ext cx="358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3680FE-B42C-46A0-3CC9-7F53B91E7EBE}"/>
                    </a:ext>
                  </a:extLst>
                </p14:cNvPr>
                <p14:cNvContentPartPr/>
                <p14:nvPr/>
              </p14:nvContentPartPr>
              <p14:xfrm>
                <a:off x="5247836" y="4919565"/>
                <a:ext cx="785160" cy="169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3680FE-B42C-46A0-3CC9-7F53B91E7E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39196" y="4910565"/>
                  <a:ext cx="802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005CB0-2A07-7A20-6475-5D1AF7143D14}"/>
                    </a:ext>
                  </a:extLst>
                </p14:cNvPr>
                <p14:cNvContentPartPr/>
                <p14:nvPr/>
              </p14:nvContentPartPr>
              <p14:xfrm>
                <a:off x="5464196" y="4779885"/>
                <a:ext cx="360" cy="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005CB0-2A07-7A20-6475-5D1AF7143D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55196" y="4771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213519A-7A9A-D898-9A1F-C243318ABA7A}"/>
                    </a:ext>
                  </a:extLst>
                </p14:cNvPr>
                <p14:cNvContentPartPr/>
                <p14:nvPr/>
              </p14:nvContentPartPr>
              <p14:xfrm>
                <a:off x="6345836" y="4654245"/>
                <a:ext cx="666000" cy="448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213519A-7A9A-D898-9A1F-C243318ABA7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36836" y="4645245"/>
                  <a:ext cx="68364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B89FA37-E054-6080-7918-297771266598}"/>
              </a:ext>
            </a:extLst>
          </p:cNvPr>
          <p:cNvGrpSpPr/>
          <p:nvPr/>
        </p:nvGrpSpPr>
        <p:grpSpPr>
          <a:xfrm>
            <a:off x="7276436" y="4621845"/>
            <a:ext cx="814320" cy="424080"/>
            <a:chOff x="7276436" y="4621845"/>
            <a:chExt cx="81432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1D784A-CDEE-E60F-553C-BAFC832AFBAF}"/>
                    </a:ext>
                  </a:extLst>
                </p14:cNvPr>
                <p14:cNvContentPartPr/>
                <p14:nvPr/>
              </p14:nvContentPartPr>
              <p14:xfrm>
                <a:off x="7276436" y="4621845"/>
                <a:ext cx="763200" cy="424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1D784A-CDEE-E60F-553C-BAFC832AFB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67436" y="4612845"/>
                  <a:ext cx="7808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5B3DD7-F37F-D030-402D-13B2168277B7}"/>
                    </a:ext>
                  </a:extLst>
                </p14:cNvPr>
                <p14:cNvContentPartPr/>
                <p14:nvPr/>
              </p14:nvContentPartPr>
              <p14:xfrm>
                <a:off x="7708076" y="4708965"/>
                <a:ext cx="382680" cy="39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5B3DD7-F37F-D030-402D-13B2168277B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99436" y="4699965"/>
                  <a:ext cx="4003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7A0CA58-82FC-B4F5-5651-B7D6050A7B83}"/>
              </a:ext>
            </a:extLst>
          </p:cNvPr>
          <p:cNvGrpSpPr/>
          <p:nvPr/>
        </p:nvGrpSpPr>
        <p:grpSpPr>
          <a:xfrm>
            <a:off x="4286636" y="3872685"/>
            <a:ext cx="6679440" cy="625680"/>
            <a:chOff x="4286636" y="3872685"/>
            <a:chExt cx="667944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37E1DE-4AB9-467E-95D6-8ED7252E8082}"/>
                    </a:ext>
                  </a:extLst>
                </p14:cNvPr>
                <p14:cNvContentPartPr/>
                <p14:nvPr/>
              </p14:nvContentPartPr>
              <p14:xfrm>
                <a:off x="4286636" y="4111725"/>
                <a:ext cx="993240" cy="215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37E1DE-4AB9-467E-95D6-8ED7252E808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77636" y="4103085"/>
                  <a:ext cx="1010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4A7BC32-1B75-E846-20C1-AD0DF1F99836}"/>
                    </a:ext>
                  </a:extLst>
                </p14:cNvPr>
                <p14:cNvContentPartPr/>
                <p14:nvPr/>
              </p14:nvContentPartPr>
              <p14:xfrm>
                <a:off x="5493356" y="3900765"/>
                <a:ext cx="35280" cy="456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4A7BC32-1B75-E846-20C1-AD0DF1F998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84716" y="3891765"/>
                  <a:ext cx="529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B1CF3A-8D3E-25F4-4B62-2A6FE84D2231}"/>
                    </a:ext>
                  </a:extLst>
                </p14:cNvPr>
                <p14:cNvContentPartPr/>
                <p14:nvPr/>
              </p14:nvContentPartPr>
              <p14:xfrm>
                <a:off x="5585516" y="3896445"/>
                <a:ext cx="26280" cy="433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B1CF3A-8D3E-25F4-4B62-2A6FE84D223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76516" y="3887445"/>
                  <a:ext cx="439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ECE9C9-C82E-B79F-DDE2-A2B2E2457B36}"/>
                    </a:ext>
                  </a:extLst>
                </p14:cNvPr>
                <p14:cNvContentPartPr/>
                <p14:nvPr/>
              </p14:nvContentPartPr>
              <p14:xfrm>
                <a:off x="5817356" y="4018485"/>
                <a:ext cx="219600" cy="317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ECE9C9-C82E-B79F-DDE2-A2B2E2457B3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08356" y="4009845"/>
                  <a:ext cx="237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AED022-E375-67E3-C36C-1C20B366CC76}"/>
                    </a:ext>
                  </a:extLst>
                </p14:cNvPr>
                <p14:cNvContentPartPr/>
                <p14:nvPr/>
              </p14:nvContentPartPr>
              <p14:xfrm>
                <a:off x="5802236" y="3915165"/>
                <a:ext cx="292680" cy="19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AED022-E375-67E3-C36C-1C20B366CC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93236" y="3906525"/>
                  <a:ext cx="31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7FE0BC-7E8E-1E2D-BBF2-9379A72A1834}"/>
                    </a:ext>
                  </a:extLst>
                </p14:cNvPr>
                <p14:cNvContentPartPr/>
                <p14:nvPr/>
              </p14:nvContentPartPr>
              <p14:xfrm>
                <a:off x="6094196" y="4299645"/>
                <a:ext cx="110520" cy="106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7FE0BC-7E8E-1E2D-BBF2-9379A72A18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85196" y="4290645"/>
                  <a:ext cx="128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F17E08-DD83-B780-73A4-1E73B6B4FE54}"/>
                    </a:ext>
                  </a:extLst>
                </p14:cNvPr>
                <p14:cNvContentPartPr/>
                <p14:nvPr/>
              </p14:nvContentPartPr>
              <p14:xfrm>
                <a:off x="6472556" y="3949365"/>
                <a:ext cx="1730880" cy="412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F17E08-DD83-B780-73A4-1E73B6B4FE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63916" y="3940725"/>
                  <a:ext cx="17485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8601828-35BE-48C1-2F53-487F2F4E544B}"/>
                    </a:ext>
                  </a:extLst>
                </p14:cNvPr>
                <p14:cNvContentPartPr/>
                <p14:nvPr/>
              </p14:nvContentPartPr>
              <p14:xfrm>
                <a:off x="7962596" y="4036485"/>
                <a:ext cx="120960" cy="28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8601828-35BE-48C1-2F53-487F2F4E544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53956" y="4027485"/>
                  <a:ext cx="13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A181830-AD0E-D6C3-6509-EA755FF5FC86}"/>
                    </a:ext>
                  </a:extLst>
                </p14:cNvPr>
                <p14:cNvContentPartPr/>
                <p14:nvPr/>
              </p14:nvContentPartPr>
              <p14:xfrm>
                <a:off x="7676756" y="3974565"/>
                <a:ext cx="36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A181830-AD0E-D6C3-6509-EA755FF5FC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68116" y="396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7BC61A-E815-9090-C611-1448A666E742}"/>
                    </a:ext>
                  </a:extLst>
                </p14:cNvPr>
                <p14:cNvContentPartPr/>
                <p14:nvPr/>
              </p14:nvContentPartPr>
              <p14:xfrm>
                <a:off x="7346636" y="4017405"/>
                <a:ext cx="360" cy="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7BC61A-E815-9090-C611-1448A666E7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37996" y="400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9E94524-93E6-73DD-3EB1-B0B3343B9299}"/>
                    </a:ext>
                  </a:extLst>
                </p14:cNvPr>
                <p14:cNvContentPartPr/>
                <p14:nvPr/>
              </p14:nvContentPartPr>
              <p14:xfrm>
                <a:off x="7949636" y="4033965"/>
                <a:ext cx="403200" cy="7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9E94524-93E6-73DD-3EB1-B0B3343B92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40996" y="4024965"/>
                  <a:ext cx="42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CB9461-F0FD-3886-A528-6530DA7401F7}"/>
                    </a:ext>
                  </a:extLst>
                </p14:cNvPr>
                <p14:cNvContentPartPr/>
                <p14:nvPr/>
              </p14:nvContentPartPr>
              <p14:xfrm>
                <a:off x="8483876" y="3872685"/>
                <a:ext cx="498240" cy="476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CB9461-F0FD-3886-A528-6530DA7401F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75236" y="3863685"/>
                  <a:ext cx="515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92ABEC7-A3DB-EB77-518D-0DE5568780F9}"/>
                    </a:ext>
                  </a:extLst>
                </p14:cNvPr>
                <p14:cNvContentPartPr/>
                <p14:nvPr/>
              </p14:nvContentPartPr>
              <p14:xfrm>
                <a:off x="10480796" y="3917325"/>
                <a:ext cx="55440" cy="9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92ABEC7-A3DB-EB77-518D-0DE5568780F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72156" y="3908685"/>
                  <a:ext cx="73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0F70455-0CEF-28D1-62E9-7884B9A7C886}"/>
                    </a:ext>
                  </a:extLst>
                </p14:cNvPr>
                <p14:cNvContentPartPr/>
                <p14:nvPr/>
              </p14:nvContentPartPr>
              <p14:xfrm>
                <a:off x="9215756" y="4055565"/>
                <a:ext cx="1730520" cy="442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0F70455-0CEF-28D1-62E9-7884B9A7C88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06756" y="4046925"/>
                  <a:ext cx="17481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B2D15E-3AD3-C9FA-6E7D-B346742F4780}"/>
                    </a:ext>
                  </a:extLst>
                </p14:cNvPr>
                <p14:cNvContentPartPr/>
                <p14:nvPr/>
              </p14:nvContentPartPr>
              <p14:xfrm>
                <a:off x="10913876" y="4127565"/>
                <a:ext cx="52200" cy="51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B2D15E-3AD3-C9FA-6E7D-B346742F478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04876" y="4118565"/>
                  <a:ext cx="698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8A03964-1B66-1D6A-8679-EF374754E315}"/>
                  </a:ext>
                </a:extLst>
              </p14:cNvPr>
              <p14:cNvContentPartPr/>
              <p14:nvPr/>
            </p14:nvContentPartPr>
            <p14:xfrm>
              <a:off x="8196956" y="4947645"/>
              <a:ext cx="88920" cy="712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8A03964-1B66-1D6A-8679-EF374754E31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88316" y="4938645"/>
                <a:ext cx="106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026524C-BB8F-960B-3B7F-CE31472F2965}"/>
                  </a:ext>
                </a:extLst>
              </p14:cNvPr>
              <p14:cNvContentPartPr/>
              <p14:nvPr/>
            </p14:nvContentPartPr>
            <p14:xfrm>
              <a:off x="4178276" y="5580165"/>
              <a:ext cx="1225800" cy="3772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026524C-BB8F-960B-3B7F-CE31472F296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169276" y="5571525"/>
                <a:ext cx="12434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E9ADB28-D8B2-AB7A-8B94-EFCB209F13A7}"/>
                  </a:ext>
                </a:extLst>
              </p14:cNvPr>
              <p14:cNvContentPartPr/>
              <p14:nvPr/>
            </p14:nvContentPartPr>
            <p14:xfrm>
              <a:off x="5606396" y="5632365"/>
              <a:ext cx="407160" cy="1659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E9ADB28-D8B2-AB7A-8B94-EFCB209F13A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597396" y="5623365"/>
                <a:ext cx="424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DD5DE71-59C7-9F7C-9012-FB7F9CF6E802}"/>
                  </a:ext>
                </a:extLst>
              </p14:cNvPr>
              <p14:cNvContentPartPr/>
              <p14:nvPr/>
            </p14:nvContentPartPr>
            <p14:xfrm>
              <a:off x="5850116" y="5497365"/>
              <a:ext cx="51120" cy="82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DD5DE71-59C7-9F7C-9012-FB7F9CF6E80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841116" y="5488725"/>
                <a:ext cx="68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A56B41-AFC2-3FA7-1E06-9FD996298A1E}"/>
                  </a:ext>
                </a:extLst>
              </p14:cNvPr>
              <p14:cNvContentPartPr/>
              <p14:nvPr/>
            </p14:nvContentPartPr>
            <p14:xfrm>
              <a:off x="6252236" y="5439765"/>
              <a:ext cx="651960" cy="34236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A56B41-AFC2-3FA7-1E06-9FD996298A1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243596" y="5431125"/>
                <a:ext cx="669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3FA3917-77DB-3F4B-C4B1-97739522BDD3}"/>
                  </a:ext>
                </a:extLst>
              </p14:cNvPr>
              <p14:cNvContentPartPr/>
              <p14:nvPr/>
            </p14:nvContentPartPr>
            <p14:xfrm>
              <a:off x="7107236" y="5340045"/>
              <a:ext cx="501840" cy="4086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3FA3917-77DB-3F4B-C4B1-97739522BDD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098596" y="5331405"/>
                <a:ext cx="519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9094D56-7F9F-FB25-74B7-19E4AAC91DBE}"/>
                  </a:ext>
                </a:extLst>
              </p14:cNvPr>
              <p14:cNvContentPartPr/>
              <p14:nvPr/>
            </p14:nvContentPartPr>
            <p14:xfrm>
              <a:off x="7098596" y="5387205"/>
              <a:ext cx="463320" cy="846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9094D56-7F9F-FB25-74B7-19E4AAC91DB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089956" y="5378565"/>
                <a:ext cx="480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6C6024E-3B3A-843B-404F-0C1170D83DF0}"/>
                  </a:ext>
                </a:extLst>
              </p14:cNvPr>
              <p14:cNvContentPartPr/>
              <p14:nvPr/>
            </p14:nvContentPartPr>
            <p14:xfrm>
              <a:off x="7771796" y="5195325"/>
              <a:ext cx="1596960" cy="4975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6C6024E-3B3A-843B-404F-0C1170D83DF0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763156" y="5186325"/>
                <a:ext cx="16146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8F85D200-D30A-1076-E93D-40CDCA6C4D3F}"/>
                  </a:ext>
                </a:extLst>
              </p14:cNvPr>
              <p14:cNvContentPartPr/>
              <p14:nvPr/>
            </p14:nvContentPartPr>
            <p14:xfrm>
              <a:off x="7922996" y="5289285"/>
              <a:ext cx="554760" cy="66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8F85D200-D30A-1076-E93D-40CDCA6C4D3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913996" y="5280645"/>
                <a:ext cx="572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59FF9D9-5E7B-B206-81A8-9DB30CBE1C28}"/>
                  </a:ext>
                </a:extLst>
              </p14:cNvPr>
              <p14:cNvContentPartPr/>
              <p14:nvPr/>
            </p14:nvContentPartPr>
            <p14:xfrm>
              <a:off x="9557396" y="5090205"/>
              <a:ext cx="1510920" cy="53676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59FF9D9-5E7B-B206-81A8-9DB30CBE1C2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48396" y="5081565"/>
                <a:ext cx="152856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74AB0A-ECEA-6242-EC4B-6801A2460020}"/>
                  </a:ext>
                </a:extLst>
              </p14:cNvPr>
              <p14:cNvContentPartPr/>
              <p14:nvPr/>
            </p14:nvContentPartPr>
            <p14:xfrm>
              <a:off x="10722716" y="5301525"/>
              <a:ext cx="360" cy="36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74AB0A-ECEA-6242-EC4B-6801A246002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713716" y="5292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46A74AB-7AA1-1442-EB0B-8EC22D64588E}"/>
                  </a:ext>
                </a:extLst>
              </p14:cNvPr>
              <p14:cNvContentPartPr/>
              <p14:nvPr/>
            </p14:nvContentPartPr>
            <p14:xfrm>
              <a:off x="10233476" y="5234205"/>
              <a:ext cx="579240" cy="288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46A74AB-7AA1-1442-EB0B-8EC22D64588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224836" y="5225205"/>
                <a:ext cx="59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7CABB460-01E4-76F8-670D-9231BBB150AF}"/>
                  </a:ext>
                </a:extLst>
              </p14:cNvPr>
              <p14:cNvContentPartPr/>
              <p14:nvPr/>
            </p14:nvContentPartPr>
            <p14:xfrm>
              <a:off x="333836" y="6094245"/>
              <a:ext cx="332640" cy="5313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7CABB460-01E4-76F8-670D-9231BBB150A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25196" y="6085245"/>
                <a:ext cx="350280" cy="54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C2F14B3-99F4-40E3-E0E3-8BA154D3DBA7}"/>
              </a:ext>
            </a:extLst>
          </p:cNvPr>
          <p:cNvGrpSpPr/>
          <p:nvPr/>
        </p:nvGrpSpPr>
        <p:grpSpPr>
          <a:xfrm>
            <a:off x="563516" y="5289285"/>
            <a:ext cx="3312000" cy="1177560"/>
            <a:chOff x="563516" y="5289285"/>
            <a:chExt cx="3312000" cy="11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3B5D2FC-5EA6-4637-22DA-732B2F18D0D1}"/>
                    </a:ext>
                  </a:extLst>
                </p14:cNvPr>
                <p14:cNvContentPartPr/>
                <p14:nvPr/>
              </p14:nvContentPartPr>
              <p14:xfrm>
                <a:off x="605276" y="5437245"/>
                <a:ext cx="116640" cy="301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3B5D2FC-5EA6-4637-22DA-732B2F18D0D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6276" y="5428605"/>
                  <a:ext cx="134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2E5E95C-E67D-964C-D101-00C646D536CE}"/>
                    </a:ext>
                  </a:extLst>
                </p14:cNvPr>
                <p14:cNvContentPartPr/>
                <p14:nvPr/>
              </p14:nvContentPartPr>
              <p14:xfrm>
                <a:off x="563516" y="5416365"/>
                <a:ext cx="243000" cy="16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2E5E95C-E67D-964C-D101-00C646D536C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4516" y="5407365"/>
                  <a:ext cx="260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D9D0102-2B22-4FBF-A093-4569E135E5E5}"/>
                    </a:ext>
                  </a:extLst>
                </p14:cNvPr>
                <p14:cNvContentPartPr/>
                <p14:nvPr/>
              </p14:nvContentPartPr>
              <p14:xfrm>
                <a:off x="771956" y="5289285"/>
                <a:ext cx="606240" cy="448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D9D0102-2B22-4FBF-A093-4569E135E5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956" y="5280645"/>
                  <a:ext cx="623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E63225-2743-4840-B147-C5002448F6A5}"/>
                    </a:ext>
                  </a:extLst>
                </p14:cNvPr>
                <p14:cNvContentPartPr/>
                <p14:nvPr/>
              </p14:nvContentPartPr>
              <p14:xfrm>
                <a:off x="1694996" y="5579445"/>
                <a:ext cx="599400" cy="410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E63225-2743-4840-B147-C5002448F6A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85996" y="5570805"/>
                  <a:ext cx="6170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FF9639-16C7-B357-F148-01ED10E0E91D}"/>
                    </a:ext>
                  </a:extLst>
                </p14:cNvPr>
                <p14:cNvContentPartPr/>
                <p14:nvPr/>
              </p14:nvContentPartPr>
              <p14:xfrm>
                <a:off x="2675636" y="5471445"/>
                <a:ext cx="160920" cy="263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FF9639-16C7-B357-F148-01ED10E0E9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66996" y="5462445"/>
                  <a:ext cx="178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40C6E8-5122-EB68-7995-D704B931B2BF}"/>
                    </a:ext>
                  </a:extLst>
                </p14:cNvPr>
                <p14:cNvContentPartPr/>
                <p14:nvPr/>
              </p14:nvContentPartPr>
              <p14:xfrm>
                <a:off x="2724596" y="5612925"/>
                <a:ext cx="124560" cy="25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40C6E8-5122-EB68-7995-D704B931B2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15956" y="5603925"/>
                  <a:ext cx="142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D705196-600E-DF5E-AFE5-272BFD4A07F2}"/>
                    </a:ext>
                  </a:extLst>
                </p14:cNvPr>
                <p14:cNvContentPartPr/>
                <p14:nvPr/>
              </p14:nvContentPartPr>
              <p14:xfrm>
                <a:off x="2680316" y="5469285"/>
                <a:ext cx="185040" cy="6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D705196-600E-DF5E-AFE5-272BFD4A07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71676" y="5460285"/>
                  <a:ext cx="20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38AE09E-9FA9-EC37-B393-D2E00601A0DD}"/>
                    </a:ext>
                  </a:extLst>
                </p14:cNvPr>
                <p14:cNvContentPartPr/>
                <p14:nvPr/>
              </p14:nvContentPartPr>
              <p14:xfrm>
                <a:off x="2908196" y="5725245"/>
                <a:ext cx="25920" cy="134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38AE09E-9FA9-EC37-B393-D2E00601A0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899196" y="5716605"/>
                  <a:ext cx="4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7480C6-96A5-3709-A613-A5B8275588B8}"/>
                    </a:ext>
                  </a:extLst>
                </p14:cNvPr>
                <p14:cNvContentPartPr/>
                <p14:nvPr/>
              </p14:nvContentPartPr>
              <p14:xfrm>
                <a:off x="3219236" y="5401965"/>
                <a:ext cx="649080" cy="364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7480C6-96A5-3709-A613-A5B8275588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10596" y="5392965"/>
                  <a:ext cx="666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3F6E175-9850-09A3-2542-3E56AB9D89ED}"/>
                    </a:ext>
                  </a:extLst>
                </p14:cNvPr>
                <p14:cNvContentPartPr/>
                <p14:nvPr/>
              </p14:nvContentPartPr>
              <p14:xfrm>
                <a:off x="3720716" y="5540565"/>
                <a:ext cx="154800" cy="28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3F6E175-9850-09A3-2542-3E56AB9D89E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12076" y="5531565"/>
                  <a:ext cx="172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85A691-7EFC-EBB3-B8C0-9D0716E82EDD}"/>
                    </a:ext>
                  </a:extLst>
                </p14:cNvPr>
                <p14:cNvContentPartPr/>
                <p14:nvPr/>
              </p14:nvContentPartPr>
              <p14:xfrm>
                <a:off x="3238316" y="5570805"/>
                <a:ext cx="325440" cy="37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85A691-7EFC-EBB3-B8C0-9D0716E82ED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29316" y="5561805"/>
                  <a:ext cx="34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E388F4-BA0C-4879-DF5A-CDE2112051A3}"/>
                    </a:ext>
                  </a:extLst>
                </p14:cNvPr>
                <p14:cNvContentPartPr/>
                <p14:nvPr/>
              </p14:nvContentPartPr>
              <p14:xfrm>
                <a:off x="955916" y="5958165"/>
                <a:ext cx="1822680" cy="508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E388F4-BA0C-4879-DF5A-CDE2112051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7276" y="5949525"/>
                  <a:ext cx="18403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A1E46C9-7F60-58AA-0F44-8C36C28F9F8C}"/>
                    </a:ext>
                  </a:extLst>
                </p14:cNvPr>
                <p14:cNvContentPartPr/>
                <p14:nvPr/>
              </p14:nvContentPartPr>
              <p14:xfrm>
                <a:off x="1629116" y="6087405"/>
                <a:ext cx="336960" cy="52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A1E46C9-7F60-58AA-0F44-8C36C28F9F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20116" y="6078405"/>
                  <a:ext cx="35460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9363385-7300-0C15-CAB6-D6362289D08F}"/>
                  </a:ext>
                </a:extLst>
              </p14:cNvPr>
              <p14:cNvContentPartPr/>
              <p14:nvPr/>
            </p14:nvContentPartPr>
            <p14:xfrm>
              <a:off x="3349556" y="6159045"/>
              <a:ext cx="56160" cy="2671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9363385-7300-0C15-CAB6-D6362289D08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340556" y="6150405"/>
                <a:ext cx="73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066351A-BDC0-9146-809E-C9AE5FABEAF8}"/>
                  </a:ext>
                </a:extLst>
              </p14:cNvPr>
              <p14:cNvContentPartPr/>
              <p14:nvPr/>
            </p14:nvContentPartPr>
            <p14:xfrm>
              <a:off x="3373676" y="6174525"/>
              <a:ext cx="223920" cy="26676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066351A-BDC0-9146-809E-C9AE5FABEAF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365036" y="6165525"/>
                <a:ext cx="2415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4390F03-5A2D-1CEC-3E5C-23D5BA5581DA}"/>
                  </a:ext>
                </a:extLst>
              </p14:cNvPr>
              <p14:cNvContentPartPr/>
              <p14:nvPr/>
            </p14:nvContentPartPr>
            <p14:xfrm>
              <a:off x="3766436" y="6167685"/>
              <a:ext cx="17640" cy="2548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4390F03-5A2D-1CEC-3E5C-23D5BA5581D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757796" y="6159045"/>
                <a:ext cx="35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2DEB2E2-3E58-7ED1-91B6-081ED20F81E1}"/>
                  </a:ext>
                </a:extLst>
              </p14:cNvPr>
              <p14:cNvContentPartPr/>
              <p14:nvPr/>
            </p14:nvContentPartPr>
            <p14:xfrm>
              <a:off x="3653396" y="6134565"/>
              <a:ext cx="223200" cy="486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2DEB2E2-3E58-7ED1-91B6-081ED20F81E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644396" y="6125565"/>
                <a:ext cx="240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3A614AF-033E-77F7-FA57-C76296B57C46}"/>
                  </a:ext>
                </a:extLst>
              </p14:cNvPr>
              <p14:cNvContentPartPr/>
              <p14:nvPr/>
            </p14:nvContentPartPr>
            <p14:xfrm>
              <a:off x="3861476" y="6405645"/>
              <a:ext cx="146880" cy="1141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3A614AF-033E-77F7-FA57-C76296B57C4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852836" y="6396645"/>
                <a:ext cx="1645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FA330832-63B8-0533-9A74-E18007A54FA0}"/>
                  </a:ext>
                </a:extLst>
              </p14:cNvPr>
              <p14:cNvContentPartPr/>
              <p14:nvPr/>
            </p14:nvContentPartPr>
            <p14:xfrm>
              <a:off x="3177476" y="5977605"/>
              <a:ext cx="146880" cy="6753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FA330832-63B8-0533-9A74-E18007A54F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168836" y="5968965"/>
                <a:ext cx="164520" cy="69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54EC5E4-70AF-3B6B-742C-C637BB10AFF0}"/>
              </a:ext>
            </a:extLst>
          </p:cNvPr>
          <p:cNvGrpSpPr/>
          <p:nvPr/>
        </p:nvGrpSpPr>
        <p:grpSpPr>
          <a:xfrm>
            <a:off x="4249556" y="6000285"/>
            <a:ext cx="914400" cy="565200"/>
            <a:chOff x="4249556" y="6000285"/>
            <a:chExt cx="91440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53E65C4-E54A-357D-1051-03A430EF480E}"/>
                    </a:ext>
                  </a:extLst>
                </p14:cNvPr>
                <p14:cNvContentPartPr/>
                <p14:nvPr/>
              </p14:nvContentPartPr>
              <p14:xfrm>
                <a:off x="4249556" y="6263445"/>
                <a:ext cx="326520" cy="23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53E65C4-E54A-357D-1051-03A430EF48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0916" y="6254805"/>
                  <a:ext cx="344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3A692F-5B20-5107-545A-816B8FF5EE01}"/>
                    </a:ext>
                  </a:extLst>
                </p14:cNvPr>
                <p14:cNvContentPartPr/>
                <p14:nvPr/>
              </p14:nvContentPartPr>
              <p14:xfrm>
                <a:off x="4303196" y="6363885"/>
                <a:ext cx="309600" cy="22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3A692F-5B20-5107-545A-816B8FF5EE0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94556" y="6354885"/>
                  <a:ext cx="32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3E8A5F-80FE-0D6E-3907-8BF5BEFE85C5}"/>
                    </a:ext>
                  </a:extLst>
                </p14:cNvPr>
                <p14:cNvContentPartPr/>
                <p14:nvPr/>
              </p14:nvContentPartPr>
              <p14:xfrm>
                <a:off x="4395716" y="6187485"/>
                <a:ext cx="75600" cy="2984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3E8A5F-80FE-0D6E-3907-8BF5BEFE85C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87076" y="6178485"/>
                  <a:ext cx="93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AA1137-1ADF-BF97-CDC0-B03854127E04}"/>
                    </a:ext>
                  </a:extLst>
                </p14:cNvPr>
                <p14:cNvContentPartPr/>
                <p14:nvPr/>
              </p14:nvContentPartPr>
              <p14:xfrm>
                <a:off x="4752116" y="6187485"/>
                <a:ext cx="227520" cy="222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AA1137-1ADF-BF97-CDC0-B03854127E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43116" y="6178485"/>
                  <a:ext cx="245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67CC3B-8048-B467-5D1E-591801EBE22B}"/>
                    </a:ext>
                  </a:extLst>
                </p14:cNvPr>
                <p14:cNvContentPartPr/>
                <p14:nvPr/>
              </p14:nvContentPartPr>
              <p14:xfrm>
                <a:off x="4930316" y="6000285"/>
                <a:ext cx="233640" cy="565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67CC3B-8048-B467-5D1E-591801EBE2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21316" y="5991285"/>
                  <a:ext cx="251280" cy="58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07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AEFCD4-6558-852D-D789-DAC9768BD27B}"/>
                  </a:ext>
                </a:extLst>
              </p14:cNvPr>
              <p14:cNvContentPartPr/>
              <p14:nvPr/>
            </p14:nvContentPartPr>
            <p14:xfrm>
              <a:off x="485036" y="338205"/>
              <a:ext cx="574560" cy="18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AEFCD4-6558-852D-D789-DAC9768BD2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036" y="329565"/>
                <a:ext cx="592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92F479-9B48-E502-3E4B-BBC4F07D20F3}"/>
                  </a:ext>
                </a:extLst>
              </p14:cNvPr>
              <p14:cNvContentPartPr/>
              <p14:nvPr/>
            </p14:nvContentPartPr>
            <p14:xfrm>
              <a:off x="581516" y="179085"/>
              <a:ext cx="19080" cy="4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92F479-9B48-E502-3E4B-BBC4F07D20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516" y="170085"/>
                <a:ext cx="3672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CBF96-5E03-6133-381C-840791CFBA60}"/>
              </a:ext>
            </a:extLst>
          </p:cNvPr>
          <p:cNvGrpSpPr/>
          <p:nvPr/>
        </p:nvGrpSpPr>
        <p:grpSpPr>
          <a:xfrm>
            <a:off x="1301876" y="167925"/>
            <a:ext cx="1969200" cy="565560"/>
            <a:chOff x="1301876" y="167925"/>
            <a:chExt cx="196920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D21F94-0571-A273-24D1-F57302AB5679}"/>
                    </a:ext>
                  </a:extLst>
                </p14:cNvPr>
                <p14:cNvContentPartPr/>
                <p14:nvPr/>
              </p14:nvContentPartPr>
              <p14:xfrm>
                <a:off x="1301876" y="167925"/>
                <a:ext cx="1386720" cy="565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D21F94-0571-A273-24D1-F57302AB56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236" y="159285"/>
                  <a:ext cx="14043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FD266A-975E-31BD-384B-39D08242D36E}"/>
                    </a:ext>
                  </a:extLst>
                </p14:cNvPr>
                <p14:cNvContentPartPr/>
                <p14:nvPr/>
              </p14:nvContentPartPr>
              <p14:xfrm>
                <a:off x="2422196" y="311565"/>
                <a:ext cx="33120" cy="34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FD266A-975E-31BD-384B-39D08242D3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3196" y="302925"/>
                  <a:ext cx="5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9B0F61-2223-701A-0E88-125BE0C37054}"/>
                    </a:ext>
                  </a:extLst>
                </p14:cNvPr>
                <p14:cNvContentPartPr/>
                <p14:nvPr/>
              </p14:nvContentPartPr>
              <p14:xfrm>
                <a:off x="2078036" y="291765"/>
                <a:ext cx="370800" cy="24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9B0F61-2223-701A-0E88-125BE0C370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9396" y="282765"/>
                  <a:ext cx="388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D4E825-8E68-6A83-51B7-EA920769A0FA}"/>
                    </a:ext>
                  </a:extLst>
                </p14:cNvPr>
                <p14:cNvContentPartPr/>
                <p14:nvPr/>
              </p14:nvContentPartPr>
              <p14:xfrm>
                <a:off x="2979116" y="237045"/>
                <a:ext cx="291960" cy="38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D4E825-8E68-6A83-51B7-EA920769A0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0116" y="228045"/>
                  <a:ext cx="30960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CCBC07-2B1E-C569-F344-0AC223C4C644}"/>
              </a:ext>
            </a:extLst>
          </p:cNvPr>
          <p:cNvGrpSpPr/>
          <p:nvPr/>
        </p:nvGrpSpPr>
        <p:grpSpPr>
          <a:xfrm>
            <a:off x="3444236" y="105645"/>
            <a:ext cx="2749320" cy="499320"/>
            <a:chOff x="3444236" y="105645"/>
            <a:chExt cx="27493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E3965A-68D2-1B67-0243-E45F0A0DC18D}"/>
                    </a:ext>
                  </a:extLst>
                </p14:cNvPr>
                <p14:cNvContentPartPr/>
                <p14:nvPr/>
              </p14:nvContentPartPr>
              <p14:xfrm>
                <a:off x="3444236" y="105645"/>
                <a:ext cx="1154520" cy="405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E3965A-68D2-1B67-0243-E45F0A0DC1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5596" y="97005"/>
                  <a:ext cx="1172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84B2F3-760A-976A-60D0-24A7D4433F8C}"/>
                    </a:ext>
                  </a:extLst>
                </p14:cNvPr>
                <p14:cNvContentPartPr/>
                <p14:nvPr/>
              </p14:nvContentPartPr>
              <p14:xfrm>
                <a:off x="4367276" y="274125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84B2F3-760A-976A-60D0-24A7D4433F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8276" y="26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A314B4-ED03-9D53-F047-21289B32D647}"/>
                    </a:ext>
                  </a:extLst>
                </p14:cNvPr>
                <p14:cNvContentPartPr/>
                <p14:nvPr/>
              </p14:nvContentPartPr>
              <p14:xfrm>
                <a:off x="3943556" y="195645"/>
                <a:ext cx="448560" cy="77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A314B4-ED03-9D53-F047-21289B32D6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4556" y="187005"/>
                  <a:ext cx="466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2D7131-9C21-072E-F1A2-C47024E6787B}"/>
                    </a:ext>
                  </a:extLst>
                </p14:cNvPr>
                <p14:cNvContentPartPr/>
                <p14:nvPr/>
              </p14:nvContentPartPr>
              <p14:xfrm>
                <a:off x="4931396" y="149205"/>
                <a:ext cx="126000" cy="355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2D7131-9C21-072E-F1A2-C47024E678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2756" y="140565"/>
                  <a:ext cx="143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E2718B-BAA8-A0AD-B777-89A5B2C8DACE}"/>
                    </a:ext>
                  </a:extLst>
                </p14:cNvPr>
                <p14:cNvContentPartPr/>
                <p14:nvPr/>
              </p14:nvContentPartPr>
              <p14:xfrm>
                <a:off x="5070716" y="170805"/>
                <a:ext cx="1122840" cy="43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E2718B-BAA8-A0AD-B777-89A5B2C8DA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2076" y="162165"/>
                  <a:ext cx="11404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E36095-9443-AB04-46F1-4D6E1C1AED23}"/>
                    </a:ext>
                  </a:extLst>
                </p14:cNvPr>
                <p14:cNvContentPartPr/>
                <p14:nvPr/>
              </p14:nvContentPartPr>
              <p14:xfrm>
                <a:off x="5432156" y="171165"/>
                <a:ext cx="88200" cy="41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E36095-9443-AB04-46F1-4D6E1C1AED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23516" y="162165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0E862B-1DC8-5889-7F02-EC63B993D178}"/>
              </a:ext>
            </a:extLst>
          </p:cNvPr>
          <p:cNvGrpSpPr/>
          <p:nvPr/>
        </p:nvGrpSpPr>
        <p:grpSpPr>
          <a:xfrm>
            <a:off x="6406676" y="111405"/>
            <a:ext cx="1672560" cy="524880"/>
            <a:chOff x="6406676" y="111405"/>
            <a:chExt cx="167256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F31959-51BA-8D3A-2C87-C1E630C47909}"/>
                    </a:ext>
                  </a:extLst>
                </p14:cNvPr>
                <p14:cNvContentPartPr/>
                <p14:nvPr/>
              </p14:nvContentPartPr>
              <p14:xfrm>
                <a:off x="6406676" y="174045"/>
                <a:ext cx="1427760" cy="462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F31959-51BA-8D3A-2C87-C1E630C479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97676" y="165405"/>
                  <a:ext cx="1445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C4BFBB-4CF5-9535-B8A1-589A01C4924D}"/>
                    </a:ext>
                  </a:extLst>
                </p14:cNvPr>
                <p14:cNvContentPartPr/>
                <p14:nvPr/>
              </p14:nvContentPartPr>
              <p14:xfrm>
                <a:off x="7435916" y="263685"/>
                <a:ext cx="36000" cy="8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C4BFBB-4CF5-9535-B8A1-589A01C492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27276" y="255045"/>
                  <a:ext cx="5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EAB8AC-942C-D1F2-EF71-992729C6F934}"/>
                    </a:ext>
                  </a:extLst>
                </p14:cNvPr>
                <p14:cNvContentPartPr/>
                <p14:nvPr/>
              </p14:nvContentPartPr>
              <p14:xfrm>
                <a:off x="7047836" y="221925"/>
                <a:ext cx="592920" cy="8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EAB8AC-942C-D1F2-EF71-992729C6F9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39196" y="212925"/>
                  <a:ext cx="610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6E7554-5768-503D-1D3A-2872266210CE}"/>
                    </a:ext>
                  </a:extLst>
                </p14:cNvPr>
                <p14:cNvContentPartPr/>
                <p14:nvPr/>
              </p14:nvContentPartPr>
              <p14:xfrm>
                <a:off x="7980236" y="111405"/>
                <a:ext cx="99000" cy="365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6E7554-5768-503D-1D3A-2872266210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71236" y="102765"/>
                  <a:ext cx="11664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0A9227-5E9A-DDE3-91F1-5EB8E32CE085}"/>
              </a:ext>
            </a:extLst>
          </p:cNvPr>
          <p:cNvGrpSpPr/>
          <p:nvPr/>
        </p:nvGrpSpPr>
        <p:grpSpPr>
          <a:xfrm>
            <a:off x="5324156" y="876765"/>
            <a:ext cx="2073240" cy="554760"/>
            <a:chOff x="5324156" y="876765"/>
            <a:chExt cx="207324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ABDA9A-6754-6C42-03ED-EFCF66EAE0AE}"/>
                    </a:ext>
                  </a:extLst>
                </p14:cNvPr>
                <p14:cNvContentPartPr/>
                <p14:nvPr/>
              </p14:nvContentPartPr>
              <p14:xfrm>
                <a:off x="5324156" y="1114725"/>
                <a:ext cx="210960" cy="41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ABDA9A-6754-6C42-03ED-EFCF66EAE0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15156" y="1106085"/>
                  <a:ext cx="22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4AE147-BAE9-B054-1C7F-8F1E96840860}"/>
                    </a:ext>
                  </a:extLst>
                </p14:cNvPr>
                <p14:cNvContentPartPr/>
                <p14:nvPr/>
              </p14:nvContentPartPr>
              <p14:xfrm>
                <a:off x="5460596" y="1046685"/>
                <a:ext cx="47520" cy="226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4AE147-BAE9-B054-1C7F-8F1E968408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51596" y="1037685"/>
                  <a:ext cx="6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3044A5-C5FA-22A9-2DF7-A93B3BACB470}"/>
                    </a:ext>
                  </a:extLst>
                </p14:cNvPr>
                <p14:cNvContentPartPr/>
                <p14:nvPr/>
              </p14:nvContentPartPr>
              <p14:xfrm>
                <a:off x="5775236" y="1114725"/>
                <a:ext cx="194760" cy="166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3044A5-C5FA-22A9-2DF7-A93B3BACB4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66596" y="1105725"/>
                  <a:ext cx="212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B68782-4E51-9A2A-0B73-B8BEEAA38159}"/>
                    </a:ext>
                  </a:extLst>
                </p14:cNvPr>
                <p14:cNvContentPartPr/>
                <p14:nvPr/>
              </p14:nvContentPartPr>
              <p14:xfrm>
                <a:off x="6091676" y="1045245"/>
                <a:ext cx="297720" cy="180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B68782-4E51-9A2A-0B73-B8BEEAA381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82676" y="1036245"/>
                  <a:ext cx="315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B3F1C3-CC8E-88A1-CF4A-BC5B07C9F5C4}"/>
                    </a:ext>
                  </a:extLst>
                </p14:cNvPr>
                <p14:cNvContentPartPr/>
                <p14:nvPr/>
              </p14:nvContentPartPr>
              <p14:xfrm>
                <a:off x="6317396" y="1330365"/>
                <a:ext cx="41760" cy="9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B3F1C3-CC8E-88A1-CF4A-BC5B07C9F5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08396" y="1321365"/>
                  <a:ext cx="5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AEA2A3-6D9A-4C28-69B7-E7949E2E697D}"/>
                    </a:ext>
                  </a:extLst>
                </p14:cNvPr>
                <p14:cNvContentPartPr/>
                <p14:nvPr/>
              </p14:nvContentPartPr>
              <p14:xfrm>
                <a:off x="6354476" y="1234965"/>
                <a:ext cx="26280" cy="45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AEA2A3-6D9A-4C28-69B7-E7949E2E69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5476" y="1226325"/>
                  <a:ext cx="43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75F38C-400D-10F8-2A02-4C32C91D323A}"/>
                    </a:ext>
                  </a:extLst>
                </p14:cNvPr>
                <p14:cNvContentPartPr/>
                <p14:nvPr/>
              </p14:nvContentPartPr>
              <p14:xfrm>
                <a:off x="6445916" y="1315245"/>
                <a:ext cx="21960" cy="116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75F38C-400D-10F8-2A02-4C32C91D32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36916" y="1306245"/>
                  <a:ext cx="3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49640C-A5FE-E44E-1626-C1E4904F9BEA}"/>
                    </a:ext>
                  </a:extLst>
                </p14:cNvPr>
                <p14:cNvContentPartPr/>
                <p14:nvPr/>
              </p14:nvContentPartPr>
              <p14:xfrm>
                <a:off x="6126596" y="968205"/>
                <a:ext cx="323280" cy="14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49640C-A5FE-E44E-1626-C1E4904F9B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17596" y="959565"/>
                  <a:ext cx="340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2C4C91-2D4A-8F11-5B9B-AF8327BA2EE8}"/>
                    </a:ext>
                  </a:extLst>
                </p14:cNvPr>
                <p14:cNvContentPartPr/>
                <p14:nvPr/>
              </p14:nvContentPartPr>
              <p14:xfrm>
                <a:off x="6647516" y="1021845"/>
                <a:ext cx="246240" cy="230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2C4C91-2D4A-8F11-5B9B-AF8327BA2E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38876" y="1013205"/>
                  <a:ext cx="26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51DC19-A1A1-0769-93BF-6CA99599BC3D}"/>
                    </a:ext>
                  </a:extLst>
                </p14:cNvPr>
                <p14:cNvContentPartPr/>
                <p14:nvPr/>
              </p14:nvContentPartPr>
              <p14:xfrm>
                <a:off x="6667676" y="1042365"/>
                <a:ext cx="186840" cy="171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51DC19-A1A1-0769-93BF-6CA99599BC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59036" y="1033365"/>
                  <a:ext cx="20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F5A2A7-67EF-29C8-8809-1099C0DDC913}"/>
                    </a:ext>
                  </a:extLst>
                </p14:cNvPr>
                <p14:cNvContentPartPr/>
                <p14:nvPr/>
              </p14:nvContentPartPr>
              <p14:xfrm>
                <a:off x="7015076" y="966765"/>
                <a:ext cx="226440" cy="32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F5A2A7-67EF-29C8-8809-1099C0DDC9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6436" y="958125"/>
                  <a:ext cx="244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6FB8610-4A9D-DAD9-68AF-5F85088AFEA7}"/>
                    </a:ext>
                  </a:extLst>
                </p14:cNvPr>
                <p14:cNvContentPartPr/>
                <p14:nvPr/>
              </p14:nvContentPartPr>
              <p14:xfrm>
                <a:off x="7273196" y="1249725"/>
                <a:ext cx="124200" cy="99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6FB8610-4A9D-DAD9-68AF-5F85088AFE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64556" y="1241085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7C20027-71F4-0A31-23C9-A855D6363E50}"/>
                    </a:ext>
                  </a:extLst>
                </p14:cNvPr>
                <p14:cNvContentPartPr/>
                <p14:nvPr/>
              </p14:nvContentPartPr>
              <p14:xfrm>
                <a:off x="6981236" y="876765"/>
                <a:ext cx="268920" cy="47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7C20027-71F4-0A31-23C9-A855D6363E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72236" y="868125"/>
                  <a:ext cx="2865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4A53E4C-311D-C935-B042-877F4EC6A939}"/>
              </a:ext>
            </a:extLst>
          </p:cNvPr>
          <p:cNvGrpSpPr/>
          <p:nvPr/>
        </p:nvGrpSpPr>
        <p:grpSpPr>
          <a:xfrm>
            <a:off x="1744676" y="811605"/>
            <a:ext cx="1257120" cy="808200"/>
            <a:chOff x="1744676" y="811605"/>
            <a:chExt cx="1257120" cy="80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AC0660-0544-9131-C87F-5C8C63CB3FBE}"/>
                    </a:ext>
                  </a:extLst>
                </p14:cNvPr>
                <p14:cNvContentPartPr/>
                <p14:nvPr/>
              </p14:nvContentPartPr>
              <p14:xfrm>
                <a:off x="1744676" y="944445"/>
                <a:ext cx="365040" cy="353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AC0660-0544-9131-C87F-5C8C63CB3F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5676" y="935805"/>
                  <a:ext cx="382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6A292C-F2DB-2EA6-26E0-D0B64B3B0B92}"/>
                    </a:ext>
                  </a:extLst>
                </p14:cNvPr>
                <p14:cNvContentPartPr/>
                <p14:nvPr/>
              </p14:nvContentPartPr>
              <p14:xfrm>
                <a:off x="2211956" y="811605"/>
                <a:ext cx="172800" cy="28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6A292C-F2DB-2EA6-26E0-D0B64B3B0B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2956" y="802605"/>
                  <a:ext cx="190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EF4FFD-528D-3BBE-75C2-9F0E61007ED7}"/>
                    </a:ext>
                  </a:extLst>
                </p14:cNvPr>
                <p14:cNvContentPartPr/>
                <p14:nvPr/>
              </p14:nvContentPartPr>
              <p14:xfrm>
                <a:off x="2452436" y="917445"/>
                <a:ext cx="266400" cy="16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EF4FFD-528D-3BBE-75C2-9F0E61007E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43796" y="908445"/>
                  <a:ext cx="284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F8CA6D-3D6E-51B6-36D7-86F9F66FF782}"/>
                    </a:ext>
                  </a:extLst>
                </p14:cNvPr>
                <p14:cNvContentPartPr/>
                <p14:nvPr/>
              </p14:nvContentPartPr>
              <p14:xfrm>
                <a:off x="2721356" y="1120485"/>
                <a:ext cx="46440" cy="8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F8CA6D-3D6E-51B6-36D7-86F9F66FF7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12716" y="1111845"/>
                  <a:ext cx="64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631F3F-0250-4048-A0E6-61855C9B2222}"/>
                    </a:ext>
                  </a:extLst>
                </p14:cNvPr>
                <p14:cNvContentPartPr/>
                <p14:nvPr/>
              </p14:nvContentPartPr>
              <p14:xfrm>
                <a:off x="2754476" y="1065405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631F3F-0250-4048-A0E6-61855C9B22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5476" y="1056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0E88EE-ABF7-A00E-A2BA-3B01A1574ECF}"/>
                    </a:ext>
                  </a:extLst>
                </p14:cNvPr>
                <p14:cNvContentPartPr/>
                <p14:nvPr/>
              </p14:nvContentPartPr>
              <p14:xfrm>
                <a:off x="2850596" y="1065765"/>
                <a:ext cx="27000" cy="100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0E88EE-ABF7-A00E-A2BA-3B01A1574E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41956" y="1056765"/>
                  <a:ext cx="44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6BC506-5AC5-4DF9-491E-9648E7C38BBB}"/>
                    </a:ext>
                  </a:extLst>
                </p14:cNvPr>
                <p14:cNvContentPartPr/>
                <p14:nvPr/>
              </p14:nvContentPartPr>
              <p14:xfrm>
                <a:off x="2255156" y="1272765"/>
                <a:ext cx="746640" cy="28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6BC506-5AC5-4DF9-491E-9648E7C38B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46516" y="1264125"/>
                  <a:ext cx="764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80E3E1-641A-50F3-EF5B-5A45E4EE6320}"/>
                    </a:ext>
                  </a:extLst>
                </p14:cNvPr>
                <p14:cNvContentPartPr/>
                <p14:nvPr/>
              </p14:nvContentPartPr>
              <p14:xfrm>
                <a:off x="2335076" y="1395885"/>
                <a:ext cx="100800" cy="223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80E3E1-641A-50F3-EF5B-5A45E4EE63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26076" y="1386885"/>
                  <a:ext cx="118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90AF3DB-533C-97B9-7E6B-04EF02BF93AE}"/>
                    </a:ext>
                  </a:extLst>
                </p14:cNvPr>
                <p14:cNvContentPartPr/>
                <p14:nvPr/>
              </p14:nvContentPartPr>
              <p14:xfrm>
                <a:off x="2594996" y="1370325"/>
                <a:ext cx="130320" cy="194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90AF3DB-533C-97B9-7E6B-04EF02BF93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85996" y="1361325"/>
                  <a:ext cx="147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3EC374-C57E-49DA-040B-7B88295066FA}"/>
                    </a:ext>
                  </a:extLst>
                </p14:cNvPr>
                <p14:cNvContentPartPr/>
                <p14:nvPr/>
              </p14:nvContentPartPr>
              <p14:xfrm>
                <a:off x="2535236" y="1416045"/>
                <a:ext cx="183240" cy="25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3EC374-C57E-49DA-040B-7B88295066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26596" y="1407405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996FD5-D8A9-FA57-5949-66E77847ED1B}"/>
                    </a:ext>
                  </a:extLst>
                </p14:cNvPr>
                <p14:cNvContentPartPr/>
                <p14:nvPr/>
              </p14:nvContentPartPr>
              <p14:xfrm>
                <a:off x="2488796" y="831405"/>
                <a:ext cx="254880" cy="39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996FD5-D8A9-FA57-5949-66E77847ED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80156" y="822765"/>
                  <a:ext cx="2725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C52C0B8-0A1F-0E4D-5186-3AD778308D8B}"/>
              </a:ext>
            </a:extLst>
          </p:cNvPr>
          <p:cNvGrpSpPr/>
          <p:nvPr/>
        </p:nvGrpSpPr>
        <p:grpSpPr>
          <a:xfrm>
            <a:off x="3362876" y="856605"/>
            <a:ext cx="1729080" cy="508680"/>
            <a:chOff x="3362876" y="856605"/>
            <a:chExt cx="172908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857F85-A332-4133-3C27-DC8C5BDD6156}"/>
                    </a:ext>
                  </a:extLst>
                </p14:cNvPr>
                <p14:cNvContentPartPr/>
                <p14:nvPr/>
              </p14:nvContentPartPr>
              <p14:xfrm>
                <a:off x="3362876" y="1195365"/>
                <a:ext cx="181080" cy="14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857F85-A332-4133-3C27-DC8C5BDD615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4236" y="1186725"/>
                  <a:ext cx="198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162536-1E10-83E8-24B2-1A36B7449916}"/>
                    </a:ext>
                  </a:extLst>
                </p14:cNvPr>
                <p14:cNvContentPartPr/>
                <p14:nvPr/>
              </p14:nvContentPartPr>
              <p14:xfrm>
                <a:off x="3389876" y="1282845"/>
                <a:ext cx="169200" cy="16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162536-1E10-83E8-24B2-1A36B74499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81236" y="1273845"/>
                  <a:ext cx="18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792889-0DBE-BD2A-D986-ED7BB23EF885}"/>
                    </a:ext>
                  </a:extLst>
                </p14:cNvPr>
                <p14:cNvContentPartPr/>
                <p14:nvPr/>
              </p14:nvContentPartPr>
              <p14:xfrm>
                <a:off x="3794876" y="1100325"/>
                <a:ext cx="221400" cy="184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792889-0DBE-BD2A-D986-ED7BB23EF8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85876" y="1091685"/>
                  <a:ext cx="239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A96BD7-BC70-F777-7ED2-A1E9495161D3}"/>
                    </a:ext>
                  </a:extLst>
                </p14:cNvPr>
                <p14:cNvContentPartPr/>
                <p14:nvPr/>
              </p14:nvContentPartPr>
              <p14:xfrm>
                <a:off x="4128236" y="862365"/>
                <a:ext cx="111600" cy="497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A96BD7-BC70-F777-7ED2-A1E9495161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19236" y="853725"/>
                  <a:ext cx="1292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E8E25C-58AA-0B58-B95E-DB58B5228FF9}"/>
                    </a:ext>
                  </a:extLst>
                </p14:cNvPr>
                <p14:cNvContentPartPr/>
                <p14:nvPr/>
              </p14:nvContentPartPr>
              <p14:xfrm>
                <a:off x="4253156" y="1165485"/>
                <a:ext cx="88920" cy="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E8E25C-58AA-0B58-B95E-DB58B5228F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44516" y="1156845"/>
                  <a:ext cx="106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1CEC30-F75B-1963-F9ED-7BA1ACCDC23D}"/>
                    </a:ext>
                  </a:extLst>
                </p14:cNvPr>
                <p14:cNvContentPartPr/>
                <p14:nvPr/>
              </p14:nvContentPartPr>
              <p14:xfrm>
                <a:off x="4406876" y="1053885"/>
                <a:ext cx="207720" cy="211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1CEC30-F75B-1963-F9ED-7BA1ACCDC2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98236" y="1044885"/>
                  <a:ext cx="225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7F2275-48FF-6821-66E4-FA8F27E15F5E}"/>
                    </a:ext>
                  </a:extLst>
                </p14:cNvPr>
                <p14:cNvContentPartPr/>
                <p14:nvPr/>
              </p14:nvContentPartPr>
              <p14:xfrm>
                <a:off x="4654556" y="1078365"/>
                <a:ext cx="233640" cy="187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7F2275-48FF-6821-66E4-FA8F27E15F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45916" y="1069725"/>
                  <a:ext cx="251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0E1EAA-B2B8-36C2-6328-D34B6CB32DC9}"/>
                    </a:ext>
                  </a:extLst>
                </p14:cNvPr>
                <p14:cNvContentPartPr/>
                <p14:nvPr/>
              </p14:nvContentPartPr>
              <p14:xfrm>
                <a:off x="4769756" y="1017525"/>
                <a:ext cx="35640" cy="28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0E1EAA-B2B8-36C2-6328-D34B6CB32D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61116" y="1008885"/>
                  <a:ext cx="53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7DF50E-B100-02C0-5D89-842B438DA9E0}"/>
                    </a:ext>
                  </a:extLst>
                </p14:cNvPr>
                <p14:cNvContentPartPr/>
                <p14:nvPr/>
              </p14:nvContentPartPr>
              <p14:xfrm>
                <a:off x="4929596" y="1246485"/>
                <a:ext cx="21240" cy="118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7DF50E-B100-02C0-5D89-842B438DA9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20596" y="1237845"/>
                  <a:ext cx="3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9993C2-DD4C-5E52-1686-CC696E80384D}"/>
                    </a:ext>
                  </a:extLst>
                </p14:cNvPr>
                <p14:cNvContentPartPr/>
                <p14:nvPr/>
              </p14:nvContentPartPr>
              <p14:xfrm>
                <a:off x="4971356" y="856605"/>
                <a:ext cx="120600" cy="461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9993C2-DD4C-5E52-1686-CC696E8038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62356" y="847605"/>
                  <a:ext cx="138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6AC59D-650E-3711-666F-8AD04841A865}"/>
                    </a:ext>
                  </a:extLst>
                </p14:cNvPr>
                <p14:cNvContentPartPr/>
                <p14:nvPr/>
              </p14:nvContentPartPr>
              <p14:xfrm>
                <a:off x="4393916" y="975405"/>
                <a:ext cx="15480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6AC59D-650E-3711-666F-8AD04841A8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85276" y="966405"/>
                  <a:ext cx="1724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EB4BDDC-F649-139E-68EA-6170388C6D4C}"/>
                  </a:ext>
                </a:extLst>
              </p14:cNvPr>
              <p14:cNvContentPartPr/>
              <p14:nvPr/>
            </p14:nvContentPartPr>
            <p14:xfrm>
              <a:off x="658556" y="2002125"/>
              <a:ext cx="137880" cy="370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EB4BDDC-F649-139E-68EA-6170388C6D4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9556" y="1993485"/>
                <a:ext cx="155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40F5B98-3B38-2BD5-F6D6-1CF66A8CF433}"/>
                  </a:ext>
                </a:extLst>
              </p14:cNvPr>
              <p14:cNvContentPartPr/>
              <p14:nvPr/>
            </p14:nvContentPartPr>
            <p14:xfrm>
              <a:off x="853676" y="1835445"/>
              <a:ext cx="730440" cy="380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40F5B98-3B38-2BD5-F6D6-1CF66A8CF43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4676" y="1826805"/>
                <a:ext cx="7480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4C128D-28EE-6C11-EAD5-6BE40F202BAB}"/>
                  </a:ext>
                </a:extLst>
              </p14:cNvPr>
              <p14:cNvContentPartPr/>
              <p14:nvPr/>
            </p14:nvContentPartPr>
            <p14:xfrm>
              <a:off x="1863836" y="2005725"/>
              <a:ext cx="857880" cy="146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4C128D-28EE-6C11-EAD5-6BE40F202BA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854836" y="1997085"/>
                <a:ext cx="8755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98EFA19-BF3F-A632-4DA6-1DD4CE434A9C}"/>
              </a:ext>
            </a:extLst>
          </p:cNvPr>
          <p:cNvGrpSpPr/>
          <p:nvPr/>
        </p:nvGrpSpPr>
        <p:grpSpPr>
          <a:xfrm>
            <a:off x="1657556" y="2566605"/>
            <a:ext cx="1012320" cy="317880"/>
            <a:chOff x="1657556" y="2566605"/>
            <a:chExt cx="101232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57DC72-6849-598D-8DA0-DB36F3C7395D}"/>
                    </a:ext>
                  </a:extLst>
                </p14:cNvPr>
                <p14:cNvContentPartPr/>
                <p14:nvPr/>
              </p14:nvContentPartPr>
              <p14:xfrm>
                <a:off x="1657556" y="2755245"/>
                <a:ext cx="203400" cy="1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57DC72-6849-598D-8DA0-DB36F3C7395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48556" y="2746245"/>
                  <a:ext cx="22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6E84E4-A1B3-4F0A-F445-4588C6863447}"/>
                    </a:ext>
                  </a:extLst>
                </p14:cNvPr>
                <p14:cNvContentPartPr/>
                <p14:nvPr/>
              </p14:nvContentPartPr>
              <p14:xfrm>
                <a:off x="2002436" y="2730405"/>
                <a:ext cx="46080" cy="11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6E84E4-A1B3-4F0A-F445-4588C686344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93796" y="2721765"/>
                  <a:ext cx="63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C35C9E-F860-A6F6-C751-DF57057374EA}"/>
                    </a:ext>
                  </a:extLst>
                </p14:cNvPr>
                <p14:cNvContentPartPr/>
                <p14:nvPr/>
              </p14:nvContentPartPr>
              <p14:xfrm>
                <a:off x="2067236" y="2622405"/>
                <a:ext cx="30240" cy="1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C35C9E-F860-A6F6-C751-DF57057374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58596" y="2613765"/>
                  <a:ext cx="4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D8B3AB-6601-F9A9-0F95-3A7F7B878342}"/>
                    </a:ext>
                  </a:extLst>
                </p14:cNvPr>
                <p14:cNvContentPartPr/>
                <p14:nvPr/>
              </p14:nvContentPartPr>
              <p14:xfrm>
                <a:off x="2141036" y="2689005"/>
                <a:ext cx="194040" cy="137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D8B3AB-6601-F9A9-0F95-3A7F7B8783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32396" y="2680365"/>
                  <a:ext cx="21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AC8E7F-203D-9B7D-BE68-5631B394D244}"/>
                    </a:ext>
                  </a:extLst>
                </p14:cNvPr>
                <p14:cNvContentPartPr/>
                <p14:nvPr/>
              </p14:nvContentPartPr>
              <p14:xfrm>
                <a:off x="2443796" y="2566605"/>
                <a:ext cx="226080" cy="317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AC8E7F-203D-9B7D-BE68-5631B394D24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35156" y="2557605"/>
                  <a:ext cx="2437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74342E-A2B6-E600-6C8A-EDA54BB6A6B7}"/>
              </a:ext>
            </a:extLst>
          </p:cNvPr>
          <p:cNvGrpSpPr/>
          <p:nvPr/>
        </p:nvGrpSpPr>
        <p:grpSpPr>
          <a:xfrm>
            <a:off x="2789036" y="2512245"/>
            <a:ext cx="451800" cy="471240"/>
            <a:chOff x="2789036" y="2512245"/>
            <a:chExt cx="45180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E508DA-AFCB-B8D1-4800-F51C2BAAF45A}"/>
                    </a:ext>
                  </a:extLst>
                </p14:cNvPr>
                <p14:cNvContentPartPr/>
                <p14:nvPr/>
              </p14:nvContentPartPr>
              <p14:xfrm>
                <a:off x="2789036" y="2617005"/>
                <a:ext cx="287280" cy="19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E508DA-AFCB-B8D1-4800-F51C2BAAF4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80396" y="2608365"/>
                  <a:ext cx="30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2A1799-834C-7ECB-106D-A090F2DA4D8E}"/>
                    </a:ext>
                  </a:extLst>
                </p14:cNvPr>
                <p14:cNvContentPartPr/>
                <p14:nvPr/>
              </p14:nvContentPartPr>
              <p14:xfrm>
                <a:off x="3068756" y="2859645"/>
                <a:ext cx="55440" cy="105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2A1799-834C-7ECB-106D-A090F2DA4D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59756" y="2850645"/>
                  <a:ext cx="73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DA9ED8-ABE3-028E-6A81-A947CAC8C8AF}"/>
                    </a:ext>
                  </a:extLst>
                </p14:cNvPr>
                <p14:cNvContentPartPr/>
                <p14:nvPr/>
              </p14:nvContentPartPr>
              <p14:xfrm>
                <a:off x="3120596" y="2766045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DA9ED8-ABE3-028E-6A81-A947CAC8C8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1956" y="275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30DBC-433E-2CFC-0EB6-E0E82005112F}"/>
                    </a:ext>
                  </a:extLst>
                </p14:cNvPr>
                <p14:cNvContentPartPr/>
                <p14:nvPr/>
              </p14:nvContentPartPr>
              <p14:xfrm>
                <a:off x="3217076" y="2842365"/>
                <a:ext cx="23760" cy="141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30DBC-433E-2CFC-0EB6-E0E8200511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08436" y="2833365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9BF702-EFF1-A229-25F4-8B20D746225F}"/>
                    </a:ext>
                  </a:extLst>
                </p14:cNvPr>
                <p14:cNvContentPartPr/>
                <p14:nvPr/>
              </p14:nvContentPartPr>
              <p14:xfrm>
                <a:off x="2835476" y="2512245"/>
                <a:ext cx="262800" cy="54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9BF702-EFF1-A229-25F4-8B20D74622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6836" y="2503245"/>
                  <a:ext cx="280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8A7DAC8-D8B0-14D8-ED42-7CA9470193C6}"/>
                  </a:ext>
                </a:extLst>
              </p14:cNvPr>
              <p14:cNvContentPartPr/>
              <p14:nvPr/>
            </p14:nvContentPartPr>
            <p14:xfrm>
              <a:off x="3558356" y="2583885"/>
              <a:ext cx="199800" cy="4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8A7DAC8-D8B0-14D8-ED42-7CA9470193C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49356" y="2575245"/>
                <a:ext cx="217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3D4E5AF-8A0F-CAEF-7096-63F4942F4538}"/>
                  </a:ext>
                </a:extLst>
              </p14:cNvPr>
              <p14:cNvContentPartPr/>
              <p14:nvPr/>
            </p14:nvContentPartPr>
            <p14:xfrm>
              <a:off x="3589316" y="2694765"/>
              <a:ext cx="206280" cy="18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3D4E5AF-8A0F-CAEF-7096-63F4942F453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0676" y="2686125"/>
                <a:ext cx="2239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49B8D19-3626-3893-8D2F-1AC1E42F976D}"/>
              </a:ext>
            </a:extLst>
          </p:cNvPr>
          <p:cNvGrpSpPr/>
          <p:nvPr/>
        </p:nvGrpSpPr>
        <p:grpSpPr>
          <a:xfrm>
            <a:off x="4053716" y="2312445"/>
            <a:ext cx="1107720" cy="609120"/>
            <a:chOff x="4053716" y="2312445"/>
            <a:chExt cx="110772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EC200C-A0DD-157E-9D18-938BA4C76107}"/>
                    </a:ext>
                  </a:extLst>
                </p14:cNvPr>
                <p14:cNvContentPartPr/>
                <p14:nvPr/>
              </p14:nvContentPartPr>
              <p14:xfrm>
                <a:off x="4053716" y="2602605"/>
                <a:ext cx="133200" cy="28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EC200C-A0DD-157E-9D18-938BA4C761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45076" y="2593965"/>
                  <a:ext cx="150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CD9F4D-8E9F-CF7B-A740-F74645D83CA8}"/>
                    </a:ext>
                  </a:extLst>
                </p14:cNvPr>
                <p14:cNvContentPartPr/>
                <p14:nvPr/>
              </p14:nvContentPartPr>
              <p14:xfrm>
                <a:off x="4320116" y="2590365"/>
                <a:ext cx="169920" cy="165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CD9F4D-8E9F-CF7B-A740-F74645D83C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11476" y="2581725"/>
                  <a:ext cx="187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4559A6-AEDD-FDDF-7A24-4BEEA27017C1}"/>
                    </a:ext>
                  </a:extLst>
                </p14:cNvPr>
                <p14:cNvContentPartPr/>
                <p14:nvPr/>
              </p14:nvContentPartPr>
              <p14:xfrm>
                <a:off x="4603076" y="2452485"/>
                <a:ext cx="131040" cy="266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4559A6-AEDD-FDDF-7A24-4BEEA27017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94076" y="2443845"/>
                  <a:ext cx="148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D82839-370B-3F47-1E7F-0F3123ABA9D0}"/>
                    </a:ext>
                  </a:extLst>
                </p14:cNvPr>
                <p14:cNvContentPartPr/>
                <p14:nvPr/>
              </p14:nvContentPartPr>
              <p14:xfrm>
                <a:off x="4526756" y="2312445"/>
                <a:ext cx="201600" cy="32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D82839-370B-3F47-1E7F-0F3123ABA9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18116" y="2303805"/>
                  <a:ext cx="21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9AA8D4-4BD1-DB5F-81E9-D9C71259E017}"/>
                    </a:ext>
                  </a:extLst>
                </p14:cNvPr>
                <p14:cNvContentPartPr/>
                <p14:nvPr/>
              </p14:nvContentPartPr>
              <p14:xfrm>
                <a:off x="4921676" y="2502165"/>
                <a:ext cx="228240" cy="202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9AA8D4-4BD1-DB5F-81E9-D9C71259E0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13036" y="2493525"/>
                  <a:ext cx="245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D27531-6461-AA1D-735A-9A67D207C139}"/>
                    </a:ext>
                  </a:extLst>
                </p14:cNvPr>
                <p14:cNvContentPartPr/>
                <p14:nvPr/>
              </p14:nvContentPartPr>
              <p14:xfrm>
                <a:off x="4981076" y="2403165"/>
                <a:ext cx="87120" cy="37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D27531-6461-AA1D-735A-9A67D207C1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72076" y="2394525"/>
                  <a:ext cx="104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D1423A-38AF-74B2-FB57-D982A6B2AF79}"/>
                    </a:ext>
                  </a:extLst>
                </p14:cNvPr>
                <p14:cNvContentPartPr/>
                <p14:nvPr/>
              </p14:nvContentPartPr>
              <p14:xfrm>
                <a:off x="5153156" y="2776125"/>
                <a:ext cx="8280" cy="145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D1423A-38AF-74B2-FB57-D982A6B2AF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4156" y="2767485"/>
                  <a:ext cx="259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098BCF8-252A-3237-9E12-F4B28F5F1825}"/>
              </a:ext>
            </a:extLst>
          </p:cNvPr>
          <p:cNvGrpSpPr/>
          <p:nvPr/>
        </p:nvGrpSpPr>
        <p:grpSpPr>
          <a:xfrm>
            <a:off x="5446196" y="2507565"/>
            <a:ext cx="207000" cy="195480"/>
            <a:chOff x="5446196" y="2507565"/>
            <a:chExt cx="2070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0C8FFD-423C-BD29-AE0A-A5AEBB228B65}"/>
                    </a:ext>
                  </a:extLst>
                </p14:cNvPr>
                <p14:cNvContentPartPr/>
                <p14:nvPr/>
              </p14:nvContentPartPr>
              <p14:xfrm>
                <a:off x="5446196" y="2592885"/>
                <a:ext cx="207000" cy="18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0C8FFD-423C-BD29-AE0A-A5AEBB228B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37556" y="2584245"/>
                  <a:ext cx="22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EBFA3A-7DB0-1ED5-A840-F4109822E927}"/>
                    </a:ext>
                  </a:extLst>
                </p14:cNvPr>
                <p14:cNvContentPartPr/>
                <p14:nvPr/>
              </p14:nvContentPartPr>
              <p14:xfrm>
                <a:off x="5552756" y="2507565"/>
                <a:ext cx="43920" cy="19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EBFA3A-7DB0-1ED5-A840-F4109822E9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43756" y="2498925"/>
                  <a:ext cx="615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5CD8F80-713B-3237-3AE5-3FC0E39D3D5E}"/>
              </a:ext>
            </a:extLst>
          </p:cNvPr>
          <p:cNvGrpSpPr/>
          <p:nvPr/>
        </p:nvGrpSpPr>
        <p:grpSpPr>
          <a:xfrm>
            <a:off x="5928236" y="2314965"/>
            <a:ext cx="1444320" cy="622080"/>
            <a:chOff x="5928236" y="2314965"/>
            <a:chExt cx="144432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F9B48-1794-2639-EA02-954D6DAE160B}"/>
                    </a:ext>
                  </a:extLst>
                </p14:cNvPr>
                <p14:cNvContentPartPr/>
                <p14:nvPr/>
              </p14:nvContentPartPr>
              <p14:xfrm>
                <a:off x="5928236" y="2583165"/>
                <a:ext cx="183960" cy="153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F9B48-1794-2639-EA02-954D6DAE16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19236" y="2574165"/>
                  <a:ext cx="20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6ED786-E441-496D-EA5C-0A8F1174E6E7}"/>
                    </a:ext>
                  </a:extLst>
                </p14:cNvPr>
                <p14:cNvContentPartPr/>
                <p14:nvPr/>
              </p14:nvContentPartPr>
              <p14:xfrm>
                <a:off x="6233156" y="2559045"/>
                <a:ext cx="239760" cy="173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6ED786-E441-496D-EA5C-0A8F1174E6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24156" y="2550045"/>
                  <a:ext cx="257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22D3DE-6900-7AF5-9876-18843DE292A8}"/>
                    </a:ext>
                  </a:extLst>
                </p14:cNvPr>
                <p14:cNvContentPartPr/>
                <p14:nvPr/>
              </p14:nvContentPartPr>
              <p14:xfrm>
                <a:off x="6406676" y="2821125"/>
                <a:ext cx="64800" cy="112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22D3DE-6900-7AF5-9876-18843DE292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97676" y="2812485"/>
                  <a:ext cx="8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56E983-8EA3-D116-2F2E-19AE9A0EFD79}"/>
                    </a:ext>
                  </a:extLst>
                </p14:cNvPr>
                <p14:cNvContentPartPr/>
                <p14:nvPr/>
              </p14:nvContentPartPr>
              <p14:xfrm>
                <a:off x="6467516" y="2730405"/>
                <a:ext cx="3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56E983-8EA3-D116-2F2E-19AE9A0EFD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58516" y="272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CA2E32-FB3C-C68C-F15C-2F1D34282903}"/>
                    </a:ext>
                  </a:extLst>
                </p14:cNvPr>
                <p14:cNvContentPartPr/>
                <p14:nvPr/>
              </p14:nvContentPartPr>
              <p14:xfrm>
                <a:off x="6572636" y="2833365"/>
                <a:ext cx="9000" cy="103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CA2E32-FB3C-C68C-F15C-2F1D342829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63996" y="2824725"/>
                  <a:ext cx="2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BCDCDF-DA3A-7411-E2D6-CE8FBD410AF1}"/>
                    </a:ext>
                  </a:extLst>
                </p14:cNvPr>
                <p14:cNvContentPartPr/>
                <p14:nvPr/>
              </p14:nvContentPartPr>
              <p14:xfrm>
                <a:off x="6179516" y="2439525"/>
                <a:ext cx="329760" cy="32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BCDCDF-DA3A-7411-E2D6-CE8FBD410AF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70516" y="2430885"/>
                  <a:ext cx="347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E3F19E-B976-95E6-FC25-83606484B468}"/>
                    </a:ext>
                  </a:extLst>
                </p14:cNvPr>
                <p14:cNvContentPartPr/>
                <p14:nvPr/>
              </p14:nvContentPartPr>
              <p14:xfrm>
                <a:off x="6707996" y="2486685"/>
                <a:ext cx="185040" cy="27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E3F19E-B976-95E6-FC25-83606484B46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98996" y="2478045"/>
                  <a:ext cx="202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2A21C5-0CB8-DD16-DDCF-83BBF0F75678}"/>
                    </a:ext>
                  </a:extLst>
                </p14:cNvPr>
                <p14:cNvContentPartPr/>
                <p14:nvPr/>
              </p14:nvContentPartPr>
              <p14:xfrm>
                <a:off x="6698276" y="2524485"/>
                <a:ext cx="200880" cy="230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2A21C5-0CB8-DD16-DDCF-83BBF0F756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89276" y="2515485"/>
                  <a:ext cx="218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B785AD5-5E83-7535-87F5-3FDEDC4FF1C4}"/>
                    </a:ext>
                  </a:extLst>
                </p14:cNvPr>
                <p14:cNvContentPartPr/>
                <p14:nvPr/>
              </p14:nvContentPartPr>
              <p14:xfrm>
                <a:off x="7037036" y="2460405"/>
                <a:ext cx="161640" cy="354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B785AD5-5E83-7535-87F5-3FDEDC4FF1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28396" y="2451765"/>
                  <a:ext cx="179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E73A19-5130-312F-CB6D-91B701ED47DD}"/>
                    </a:ext>
                  </a:extLst>
                </p14:cNvPr>
                <p14:cNvContentPartPr/>
                <p14:nvPr/>
              </p14:nvContentPartPr>
              <p14:xfrm>
                <a:off x="7282916" y="2734005"/>
                <a:ext cx="89640" cy="78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E73A19-5130-312F-CB6D-91B701ED47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74276" y="2725365"/>
                  <a:ext cx="107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6EDE24F-238B-334D-2C32-F79590B187B3}"/>
                    </a:ext>
                  </a:extLst>
                </p14:cNvPr>
                <p14:cNvContentPartPr/>
                <p14:nvPr/>
              </p14:nvContentPartPr>
              <p14:xfrm>
                <a:off x="6939116" y="2314965"/>
                <a:ext cx="298440" cy="32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6EDE24F-238B-334D-2C32-F79590B187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30116" y="2305965"/>
                  <a:ext cx="316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0113484-B04E-726C-7AE9-EC0C97CC29D8}"/>
              </a:ext>
            </a:extLst>
          </p:cNvPr>
          <p:cNvGrpSpPr/>
          <p:nvPr/>
        </p:nvGrpSpPr>
        <p:grpSpPr>
          <a:xfrm>
            <a:off x="672956" y="3406845"/>
            <a:ext cx="2953800" cy="1028160"/>
            <a:chOff x="672956" y="3406845"/>
            <a:chExt cx="2953800" cy="10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2F46AC-7844-274B-0816-1489179E940C}"/>
                    </a:ext>
                  </a:extLst>
                </p14:cNvPr>
                <p14:cNvContentPartPr/>
                <p14:nvPr/>
              </p14:nvContentPartPr>
              <p14:xfrm>
                <a:off x="672956" y="3406845"/>
                <a:ext cx="1742040" cy="527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2F46AC-7844-274B-0816-1489179E94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4316" y="3397845"/>
                  <a:ext cx="17596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04735B-7BB5-C253-62C7-071CC2276E2A}"/>
                    </a:ext>
                  </a:extLst>
                </p14:cNvPr>
                <p14:cNvContentPartPr/>
                <p14:nvPr/>
              </p14:nvContentPartPr>
              <p14:xfrm>
                <a:off x="2247956" y="3503325"/>
                <a:ext cx="169560" cy="147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04735B-7BB5-C253-62C7-071CC2276E2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39316" y="3494325"/>
                  <a:ext cx="18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DC6AF9-BE67-F723-8CBD-52B6B94E474D}"/>
                    </a:ext>
                  </a:extLst>
                </p14:cNvPr>
                <p14:cNvContentPartPr/>
                <p14:nvPr/>
              </p14:nvContentPartPr>
              <p14:xfrm>
                <a:off x="1863476" y="4186605"/>
                <a:ext cx="218520" cy="18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DC6AF9-BE67-F723-8CBD-52B6B94E474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54476" y="4177605"/>
                  <a:ext cx="23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2E38D3-53AA-6DA4-5E31-2351E15114DB}"/>
                    </a:ext>
                  </a:extLst>
                </p14:cNvPr>
                <p14:cNvContentPartPr/>
                <p14:nvPr/>
              </p14:nvContentPartPr>
              <p14:xfrm>
                <a:off x="2223116" y="4132245"/>
                <a:ext cx="34560" cy="98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2E38D3-53AA-6DA4-5E31-2351E15114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14476" y="4123245"/>
                  <a:ext cx="5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592F34E-CE23-00F0-93DF-93ED200606CA}"/>
                    </a:ext>
                  </a:extLst>
                </p14:cNvPr>
                <p14:cNvContentPartPr/>
                <p14:nvPr/>
              </p14:nvContentPartPr>
              <p14:xfrm>
                <a:off x="2270276" y="3979245"/>
                <a:ext cx="360" cy="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592F34E-CE23-00F0-93DF-93ED200606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1636" y="3970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96275F-48AF-B37E-FC4C-22F66FAA39ED}"/>
                    </a:ext>
                  </a:extLst>
                </p14:cNvPr>
                <p14:cNvContentPartPr/>
                <p14:nvPr/>
              </p14:nvContentPartPr>
              <p14:xfrm>
                <a:off x="2370356" y="4073925"/>
                <a:ext cx="217080" cy="187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96275F-48AF-B37E-FC4C-22F66FAA39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61356" y="4064925"/>
                  <a:ext cx="234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B77941-70F9-FD65-F644-2AA532067FBC}"/>
                    </a:ext>
                  </a:extLst>
                </p14:cNvPr>
                <p14:cNvContentPartPr/>
                <p14:nvPr/>
              </p14:nvContentPartPr>
              <p14:xfrm>
                <a:off x="2684276" y="3981045"/>
                <a:ext cx="228240" cy="269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B77941-70F9-FD65-F644-2AA532067FB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75276" y="3972045"/>
                  <a:ext cx="245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1FFEA3-715E-79EC-245B-74652D3FECE4}"/>
                    </a:ext>
                  </a:extLst>
                </p14:cNvPr>
                <p14:cNvContentPartPr/>
                <p14:nvPr/>
              </p14:nvContentPartPr>
              <p14:xfrm>
                <a:off x="3011156" y="4024965"/>
                <a:ext cx="267480" cy="203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1FFEA3-715E-79EC-245B-74652D3FEC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2516" y="4015965"/>
                  <a:ext cx="285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F05E48A-0BBA-DA87-14B6-3E316F44BE40}"/>
                    </a:ext>
                  </a:extLst>
                </p14:cNvPr>
                <p14:cNvContentPartPr/>
                <p14:nvPr/>
              </p14:nvContentPartPr>
              <p14:xfrm>
                <a:off x="3244796" y="4271565"/>
                <a:ext cx="64080" cy="88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F05E48A-0BBA-DA87-14B6-3E316F44BE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36156" y="4262565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3F9BAA0-D6EC-DADD-ED04-E9404A5F7EDE}"/>
                    </a:ext>
                  </a:extLst>
                </p14:cNvPr>
                <p14:cNvContentPartPr/>
                <p14:nvPr/>
              </p14:nvContentPartPr>
              <p14:xfrm>
                <a:off x="3289076" y="4176525"/>
                <a:ext cx="360" cy="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3F9BAA0-D6EC-DADD-ED04-E9404A5F7E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80076" y="4167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282CD8-771E-CD4C-64A7-3FFA7BBC841E}"/>
                    </a:ext>
                  </a:extLst>
                </p14:cNvPr>
                <p14:cNvContentPartPr/>
                <p14:nvPr/>
              </p14:nvContentPartPr>
              <p14:xfrm>
                <a:off x="3449276" y="4288125"/>
                <a:ext cx="105840" cy="101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282CD8-771E-CD4C-64A7-3FFA7BBC84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40636" y="4279485"/>
                  <a:ext cx="123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3C7167-F648-EAA0-EAE9-E52CA05C9D1A}"/>
                    </a:ext>
                  </a:extLst>
                </p14:cNvPr>
                <p14:cNvContentPartPr/>
                <p14:nvPr/>
              </p14:nvContentPartPr>
              <p14:xfrm>
                <a:off x="3477716" y="4273725"/>
                <a:ext cx="149040" cy="161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3C7167-F648-EAA0-EAE9-E52CA05C9D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69076" y="4264725"/>
                  <a:ext cx="1666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679176E-5A8D-9D31-88FF-C9E154312725}"/>
              </a:ext>
            </a:extLst>
          </p:cNvPr>
          <p:cNvGrpSpPr/>
          <p:nvPr/>
        </p:nvGrpSpPr>
        <p:grpSpPr>
          <a:xfrm>
            <a:off x="5716556" y="3853605"/>
            <a:ext cx="252000" cy="248040"/>
            <a:chOff x="5716556" y="3853605"/>
            <a:chExt cx="2520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FB8B4DD-2A6F-4846-A398-7034516AB829}"/>
                    </a:ext>
                  </a:extLst>
                </p14:cNvPr>
                <p14:cNvContentPartPr/>
                <p14:nvPr/>
              </p14:nvContentPartPr>
              <p14:xfrm>
                <a:off x="5716556" y="3945045"/>
                <a:ext cx="252000" cy="19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FB8B4DD-2A6F-4846-A398-7034516AB82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07916" y="3936045"/>
                  <a:ext cx="26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CBCFB48-24E4-BF9A-E0B1-93D83B73E247}"/>
                    </a:ext>
                  </a:extLst>
                </p14:cNvPr>
                <p14:cNvContentPartPr/>
                <p14:nvPr/>
              </p14:nvContentPartPr>
              <p14:xfrm>
                <a:off x="5832836" y="3853605"/>
                <a:ext cx="16920" cy="248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CBCFB48-24E4-BF9A-E0B1-93D83B73E24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23836" y="3844605"/>
                  <a:ext cx="3456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5994059-17E3-97B4-B2E1-465935DF9F6B}"/>
                  </a:ext>
                </a:extLst>
              </p14:cNvPr>
              <p14:cNvContentPartPr/>
              <p14:nvPr/>
            </p14:nvContentPartPr>
            <p14:xfrm>
              <a:off x="6127316" y="3905445"/>
              <a:ext cx="224640" cy="2048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5994059-17E3-97B4-B2E1-465935DF9F6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118316" y="3896445"/>
                <a:ext cx="24228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9E853A3-2B03-9915-9BF2-0870C392B369}"/>
              </a:ext>
            </a:extLst>
          </p:cNvPr>
          <p:cNvGrpSpPr/>
          <p:nvPr/>
        </p:nvGrpSpPr>
        <p:grpSpPr>
          <a:xfrm>
            <a:off x="6468236" y="3856485"/>
            <a:ext cx="591480" cy="484560"/>
            <a:chOff x="6468236" y="3856485"/>
            <a:chExt cx="5914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892D76-3927-098A-B710-C56806FDFD5A}"/>
                    </a:ext>
                  </a:extLst>
                </p14:cNvPr>
                <p14:cNvContentPartPr/>
                <p14:nvPr/>
              </p14:nvContentPartPr>
              <p14:xfrm>
                <a:off x="6468236" y="3856485"/>
                <a:ext cx="280800" cy="187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892D76-3927-098A-B710-C56806FDFD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59236" y="3847845"/>
                  <a:ext cx="298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088BEF-90D8-7DA2-B806-B9CC69785576}"/>
                    </a:ext>
                  </a:extLst>
                </p14:cNvPr>
                <p14:cNvContentPartPr/>
                <p14:nvPr/>
              </p14:nvContentPartPr>
              <p14:xfrm>
                <a:off x="6678116" y="4103085"/>
                <a:ext cx="53280" cy="81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088BEF-90D8-7DA2-B806-B9CC6978557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69116" y="4094085"/>
                  <a:ext cx="70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EBAA5C-E727-0BD4-B765-9DFC2BE75A4B}"/>
                    </a:ext>
                  </a:extLst>
                </p14:cNvPr>
                <p14:cNvContentPartPr/>
                <p14:nvPr/>
              </p14:nvContentPartPr>
              <p14:xfrm>
                <a:off x="6723476" y="4010205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EBAA5C-E727-0BD4-B765-9DFC2BE75A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14836" y="400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7FB966-C8EB-A417-BDA2-1AA014BBFE97}"/>
                    </a:ext>
                  </a:extLst>
                </p14:cNvPr>
                <p14:cNvContentPartPr/>
                <p14:nvPr/>
              </p14:nvContentPartPr>
              <p14:xfrm>
                <a:off x="6910316" y="4129365"/>
                <a:ext cx="149400" cy="211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7FB966-C8EB-A417-BDA2-1AA014BBFE9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01316" y="4120365"/>
                  <a:ext cx="16704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B7CDB00-6019-106E-73B8-A2312C039F15}"/>
              </a:ext>
            </a:extLst>
          </p:cNvPr>
          <p:cNvGrpSpPr/>
          <p:nvPr/>
        </p:nvGrpSpPr>
        <p:grpSpPr>
          <a:xfrm>
            <a:off x="7229636" y="3778725"/>
            <a:ext cx="447120" cy="345960"/>
            <a:chOff x="7229636" y="3778725"/>
            <a:chExt cx="44712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B1C351D-9D17-E31B-1ACB-8701F657F525}"/>
                    </a:ext>
                  </a:extLst>
                </p14:cNvPr>
                <p14:cNvContentPartPr/>
                <p14:nvPr/>
              </p14:nvContentPartPr>
              <p14:xfrm>
                <a:off x="7229636" y="3778725"/>
                <a:ext cx="205560" cy="338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B1C351D-9D17-E31B-1ACB-8701F657F5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20636" y="3769725"/>
                  <a:ext cx="223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247682-D7A2-7798-06CB-394901463B66}"/>
                    </a:ext>
                  </a:extLst>
                </p14:cNvPr>
                <p14:cNvContentPartPr/>
                <p14:nvPr/>
              </p14:nvContentPartPr>
              <p14:xfrm>
                <a:off x="7557596" y="4010205"/>
                <a:ext cx="119160" cy="114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247682-D7A2-7798-06CB-394901463B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48596" y="4001565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EB69028-535C-D35B-436C-0497996A2B7A}"/>
              </a:ext>
            </a:extLst>
          </p:cNvPr>
          <p:cNvGrpSpPr/>
          <p:nvPr/>
        </p:nvGrpSpPr>
        <p:grpSpPr>
          <a:xfrm>
            <a:off x="1930796" y="4915605"/>
            <a:ext cx="769320" cy="282240"/>
            <a:chOff x="1930796" y="4915605"/>
            <a:chExt cx="76932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A82B0C0-C8B8-4F22-FA0F-904812C7247C}"/>
                    </a:ext>
                  </a:extLst>
                </p14:cNvPr>
                <p14:cNvContentPartPr/>
                <p14:nvPr/>
              </p14:nvContentPartPr>
              <p14:xfrm>
                <a:off x="1930796" y="5086245"/>
                <a:ext cx="166320" cy="35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A82B0C0-C8B8-4F22-FA0F-904812C724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22156" y="5077245"/>
                  <a:ext cx="18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AE261D-F1FD-3604-44D5-8B142DD8DD62}"/>
                    </a:ext>
                  </a:extLst>
                </p14:cNvPr>
                <p14:cNvContentPartPr/>
                <p14:nvPr/>
              </p14:nvContentPartPr>
              <p14:xfrm>
                <a:off x="2248676" y="5074005"/>
                <a:ext cx="108000" cy="123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AE261D-F1FD-3604-44D5-8B142DD8DD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40036" y="5065005"/>
                  <a:ext cx="125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7B9DC80-32FE-6A11-8491-6F3452950DFA}"/>
                    </a:ext>
                  </a:extLst>
                </p14:cNvPr>
                <p14:cNvContentPartPr/>
                <p14:nvPr/>
              </p14:nvContentPartPr>
              <p14:xfrm>
                <a:off x="2297636" y="4915605"/>
                <a:ext cx="47880" cy="44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7B9DC80-32FE-6A11-8491-6F3452950D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88636" y="4906965"/>
                  <a:ext cx="65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42B9E1-F763-0AD9-9F2E-7EA4620A6B15}"/>
                    </a:ext>
                  </a:extLst>
                </p14:cNvPr>
                <p14:cNvContentPartPr/>
                <p14:nvPr/>
              </p14:nvContentPartPr>
              <p14:xfrm>
                <a:off x="2437676" y="5038365"/>
                <a:ext cx="262440" cy="145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42B9E1-F763-0AD9-9F2E-7EA4620A6B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28676" y="5029365"/>
                  <a:ext cx="2800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E2D56E4-F842-184E-DAC4-4313881ADD59}"/>
              </a:ext>
            </a:extLst>
          </p:cNvPr>
          <p:cNvGrpSpPr/>
          <p:nvPr/>
        </p:nvGrpSpPr>
        <p:grpSpPr>
          <a:xfrm>
            <a:off x="2749796" y="4933605"/>
            <a:ext cx="1019520" cy="411120"/>
            <a:chOff x="2749796" y="4933605"/>
            <a:chExt cx="10195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0ECF8DC-3A14-2DC4-A888-53A28E54475F}"/>
                    </a:ext>
                  </a:extLst>
                </p14:cNvPr>
                <p14:cNvContentPartPr/>
                <p14:nvPr/>
              </p14:nvContentPartPr>
              <p14:xfrm>
                <a:off x="2749796" y="4933605"/>
                <a:ext cx="249840" cy="267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0ECF8DC-3A14-2DC4-A888-53A28E5447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41156" y="4924605"/>
                  <a:ext cx="267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52A4F3-F75E-BB4F-2329-DA83805C7053}"/>
                    </a:ext>
                  </a:extLst>
                </p14:cNvPr>
                <p14:cNvContentPartPr/>
                <p14:nvPr/>
              </p14:nvContentPartPr>
              <p14:xfrm>
                <a:off x="3161996" y="4944405"/>
                <a:ext cx="225360" cy="183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52A4F3-F75E-BB4F-2329-DA83805C70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3356" y="4935765"/>
                  <a:ext cx="24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380D20-F59D-1065-D729-A253DC17CA04}"/>
                    </a:ext>
                  </a:extLst>
                </p14:cNvPr>
                <p14:cNvContentPartPr/>
                <p14:nvPr/>
              </p14:nvContentPartPr>
              <p14:xfrm>
                <a:off x="3384476" y="5173365"/>
                <a:ext cx="42840" cy="71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380D20-F59D-1065-D729-A253DC17CA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75476" y="5164365"/>
                  <a:ext cx="60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A538B8-C814-8162-2ADF-DCAA02607806}"/>
                    </a:ext>
                  </a:extLst>
                </p14:cNvPr>
                <p14:cNvContentPartPr/>
                <p14:nvPr/>
              </p14:nvContentPartPr>
              <p14:xfrm>
                <a:off x="3439916" y="5070765"/>
                <a:ext cx="360" cy="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A538B8-C814-8162-2ADF-DCAA026078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1276" y="506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E169571-23C4-F32F-BE48-015ED355439B}"/>
                    </a:ext>
                  </a:extLst>
                </p14:cNvPr>
                <p14:cNvContentPartPr/>
                <p14:nvPr/>
              </p14:nvContentPartPr>
              <p14:xfrm>
                <a:off x="3626396" y="5110005"/>
                <a:ext cx="142920" cy="234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E169571-23C4-F32F-BE48-015ED355439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17756" y="5101365"/>
                  <a:ext cx="1605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D2F797B-D4C8-1045-4B91-3D078F7282A8}"/>
              </a:ext>
            </a:extLst>
          </p:cNvPr>
          <p:cNvGrpSpPr/>
          <p:nvPr/>
        </p:nvGrpSpPr>
        <p:grpSpPr>
          <a:xfrm>
            <a:off x="3994316" y="4995885"/>
            <a:ext cx="245160" cy="78480"/>
            <a:chOff x="3994316" y="4995885"/>
            <a:chExt cx="24516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62E988-70D2-D38C-73CF-66B9C6217813}"/>
                    </a:ext>
                  </a:extLst>
                </p14:cNvPr>
                <p14:cNvContentPartPr/>
                <p14:nvPr/>
              </p14:nvContentPartPr>
              <p14:xfrm>
                <a:off x="3994316" y="4995885"/>
                <a:ext cx="245160" cy="15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62E988-70D2-D38C-73CF-66B9C621781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85316" y="4986885"/>
                  <a:ext cx="26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EDA110-C97A-9AF5-6CF1-AC1D94326772}"/>
                    </a:ext>
                  </a:extLst>
                </p14:cNvPr>
                <p14:cNvContentPartPr/>
                <p14:nvPr/>
              </p14:nvContentPartPr>
              <p14:xfrm>
                <a:off x="4049396" y="5061045"/>
                <a:ext cx="186840" cy="13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EDA110-C97A-9AF5-6CF1-AC1D9432677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40396" y="5052045"/>
                  <a:ext cx="204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5E94341-BBBE-9910-FBE1-172F27A2196C}"/>
              </a:ext>
            </a:extLst>
          </p:cNvPr>
          <p:cNvGrpSpPr/>
          <p:nvPr/>
        </p:nvGrpSpPr>
        <p:grpSpPr>
          <a:xfrm>
            <a:off x="5841476" y="4933245"/>
            <a:ext cx="1350360" cy="408240"/>
            <a:chOff x="5841476" y="4933245"/>
            <a:chExt cx="135036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3C1C029-0B69-FBC2-6960-3B1D08E71EDF}"/>
                    </a:ext>
                  </a:extLst>
                </p14:cNvPr>
                <p14:cNvContentPartPr/>
                <p14:nvPr/>
              </p14:nvContentPartPr>
              <p14:xfrm>
                <a:off x="5841476" y="5061405"/>
                <a:ext cx="240840" cy="2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3C1C029-0B69-FBC2-6960-3B1D08E71ED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32476" y="5052765"/>
                  <a:ext cx="25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D8B49D2-7F8D-6C75-B619-AEE72FA05D4C}"/>
                    </a:ext>
                  </a:extLst>
                </p14:cNvPr>
                <p14:cNvContentPartPr/>
                <p14:nvPr/>
              </p14:nvContentPartPr>
              <p14:xfrm>
                <a:off x="6196796" y="5023245"/>
                <a:ext cx="240120" cy="183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D8B49D2-7F8D-6C75-B619-AEE72FA05D4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88156" y="5014245"/>
                  <a:ext cx="257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10AF220-6C5D-9C86-E3C2-248381CD628D}"/>
                    </a:ext>
                  </a:extLst>
                </p14:cNvPr>
                <p14:cNvContentPartPr/>
                <p14:nvPr/>
              </p14:nvContentPartPr>
              <p14:xfrm>
                <a:off x="6540596" y="4933245"/>
                <a:ext cx="351000" cy="186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10AF220-6C5D-9C86-E3C2-248381CD628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31956" y="4924245"/>
                  <a:ext cx="36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B9998D-AF54-7698-4078-CCB874C5666A}"/>
                    </a:ext>
                  </a:extLst>
                </p14:cNvPr>
                <p14:cNvContentPartPr/>
                <p14:nvPr/>
              </p14:nvContentPartPr>
              <p14:xfrm>
                <a:off x="6783956" y="5215125"/>
                <a:ext cx="28440" cy="76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B9998D-AF54-7698-4078-CCB874C5666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75316" y="5206485"/>
                  <a:ext cx="46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FCBCDF-0494-32E6-4632-22A16019F57D}"/>
                    </a:ext>
                  </a:extLst>
                </p14:cNvPr>
                <p14:cNvContentPartPr/>
                <p14:nvPr/>
              </p14:nvContentPartPr>
              <p14:xfrm>
                <a:off x="6822836" y="5142045"/>
                <a:ext cx="27360" cy="7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FCBCDF-0494-32E6-4632-22A16019F5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14196" y="5133045"/>
                  <a:ext cx="4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70B393C-B9F7-913D-3C01-F580B431C1CF}"/>
                    </a:ext>
                  </a:extLst>
                </p14:cNvPr>
                <p14:cNvContentPartPr/>
                <p14:nvPr/>
              </p14:nvContentPartPr>
              <p14:xfrm>
                <a:off x="7012916" y="5194965"/>
                <a:ext cx="95400" cy="118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70B393C-B9F7-913D-3C01-F580B431C1C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04276" y="5185965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63ED56A-FD0F-B05D-08C4-ADE611DC75CE}"/>
                    </a:ext>
                  </a:extLst>
                </p14:cNvPr>
                <p14:cNvContentPartPr/>
                <p14:nvPr/>
              </p14:nvContentPartPr>
              <p14:xfrm>
                <a:off x="6997436" y="5186325"/>
                <a:ext cx="194400" cy="155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63ED56A-FD0F-B05D-08C4-ADE611DC75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88796" y="5177325"/>
                  <a:ext cx="2120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62C27A9-0DAC-7AA2-F5CE-89FF198C0602}"/>
              </a:ext>
            </a:extLst>
          </p:cNvPr>
          <p:cNvGrpSpPr/>
          <p:nvPr/>
        </p:nvGrpSpPr>
        <p:grpSpPr>
          <a:xfrm>
            <a:off x="7315316" y="4805445"/>
            <a:ext cx="374400" cy="459720"/>
            <a:chOff x="7315316" y="4805445"/>
            <a:chExt cx="37440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42A46D-5948-1CEB-82D2-20F6A68BC884}"/>
                    </a:ext>
                  </a:extLst>
                </p14:cNvPr>
                <p14:cNvContentPartPr/>
                <p14:nvPr/>
              </p14:nvContentPartPr>
              <p14:xfrm>
                <a:off x="7315316" y="4805445"/>
                <a:ext cx="203760" cy="406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42A46D-5948-1CEB-82D2-20F6A68BC8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06676" y="4796445"/>
                  <a:ext cx="221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1D78B4C-036F-AD56-A67B-D4CDFD762308}"/>
                    </a:ext>
                  </a:extLst>
                </p14:cNvPr>
                <p14:cNvContentPartPr/>
                <p14:nvPr/>
              </p14:nvContentPartPr>
              <p14:xfrm>
                <a:off x="7584956" y="5157165"/>
                <a:ext cx="104760" cy="108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1D78B4C-036F-AD56-A67B-D4CDFD76230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75956" y="5148165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402180D-F0F0-17DE-76F8-EA0FB5246B0A}"/>
              </a:ext>
            </a:extLst>
          </p:cNvPr>
          <p:cNvGrpSpPr/>
          <p:nvPr/>
        </p:nvGrpSpPr>
        <p:grpSpPr>
          <a:xfrm>
            <a:off x="8461196" y="3619245"/>
            <a:ext cx="2457000" cy="615960"/>
            <a:chOff x="8461196" y="3619245"/>
            <a:chExt cx="245700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6CADC69-B062-436F-DA1B-DE40DEEA7466}"/>
                    </a:ext>
                  </a:extLst>
                </p14:cNvPr>
                <p14:cNvContentPartPr/>
                <p14:nvPr/>
              </p14:nvContentPartPr>
              <p14:xfrm>
                <a:off x="8461196" y="3707445"/>
                <a:ext cx="1657440" cy="527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6CADC69-B062-436F-DA1B-DE40DEEA74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52196" y="3698805"/>
                  <a:ext cx="16750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3D81E3D-DCEA-CF08-E3A2-7321B8CD0F7E}"/>
                    </a:ext>
                  </a:extLst>
                </p14:cNvPr>
                <p14:cNvContentPartPr/>
                <p14:nvPr/>
              </p14:nvContentPartPr>
              <p14:xfrm>
                <a:off x="9945476" y="3868725"/>
                <a:ext cx="148320" cy="11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3D81E3D-DCEA-CF08-E3A2-7321B8CD0F7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36836" y="3860085"/>
                  <a:ext cx="165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4A50A07-DE83-235D-B0EA-79B3DB64A709}"/>
                    </a:ext>
                  </a:extLst>
                </p14:cNvPr>
                <p14:cNvContentPartPr/>
                <p14:nvPr/>
              </p14:nvContentPartPr>
              <p14:xfrm>
                <a:off x="9644516" y="3752805"/>
                <a:ext cx="360" cy="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4A50A07-DE83-235D-B0EA-79B3DB64A70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35516" y="374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223592A-D298-6DAE-6F1F-6EFD6FBB992D}"/>
                    </a:ext>
                  </a:extLst>
                </p14:cNvPr>
                <p14:cNvContentPartPr/>
                <p14:nvPr/>
              </p14:nvContentPartPr>
              <p14:xfrm>
                <a:off x="10338596" y="3625725"/>
                <a:ext cx="93600" cy="90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223592A-D298-6DAE-6F1F-6EFD6FBB99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29596" y="3617085"/>
                  <a:ext cx="11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377E4CF-AB04-9D05-C9CB-CD456AB4094E}"/>
                    </a:ext>
                  </a:extLst>
                </p14:cNvPr>
                <p14:cNvContentPartPr/>
                <p14:nvPr/>
              </p14:nvContentPartPr>
              <p14:xfrm>
                <a:off x="10455956" y="3619245"/>
                <a:ext cx="41400" cy="111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377E4CF-AB04-9D05-C9CB-CD456AB4094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446956" y="3610245"/>
                  <a:ext cx="5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C1F2B8-6506-EB37-A9DE-C2A54389658C}"/>
                    </a:ext>
                  </a:extLst>
                </p14:cNvPr>
                <p14:cNvContentPartPr/>
                <p14:nvPr/>
              </p14:nvContentPartPr>
              <p14:xfrm>
                <a:off x="10573676" y="3785925"/>
                <a:ext cx="16560" cy="258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C1F2B8-6506-EB37-A9DE-C2A5438965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65036" y="3777285"/>
                  <a:ext cx="34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58B084F-326D-C6CB-848D-6F747FCE5F51}"/>
                    </a:ext>
                  </a:extLst>
                </p14:cNvPr>
                <p14:cNvContentPartPr/>
                <p14:nvPr/>
              </p14:nvContentPartPr>
              <p14:xfrm>
                <a:off x="10705076" y="3666405"/>
                <a:ext cx="33480" cy="97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58B084F-326D-C6CB-848D-6F747FCE5F5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96436" y="3657405"/>
                  <a:ext cx="51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28350C-91AC-B0B3-2ABF-E592AB39E78B}"/>
                    </a:ext>
                  </a:extLst>
                </p14:cNvPr>
                <p14:cNvContentPartPr/>
                <p14:nvPr/>
              </p14:nvContentPartPr>
              <p14:xfrm>
                <a:off x="10779596" y="3636525"/>
                <a:ext cx="28800" cy="155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28350C-91AC-B0B3-2ABF-E592AB39E78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70956" y="3627885"/>
                  <a:ext cx="4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27C81A-4793-C353-2EB2-188BE2DA0E22}"/>
                    </a:ext>
                  </a:extLst>
                </p14:cNvPr>
                <p14:cNvContentPartPr/>
                <p14:nvPr/>
              </p14:nvContentPartPr>
              <p14:xfrm>
                <a:off x="10814156" y="3911925"/>
                <a:ext cx="104040" cy="132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27C81A-4793-C353-2EB2-188BE2DA0E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05156" y="3903285"/>
                  <a:ext cx="12168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22B00E6-9C9B-1768-1E45-0075A443E13D}"/>
                  </a:ext>
                </a:extLst>
              </p14:cNvPr>
              <p14:cNvContentPartPr/>
              <p14:nvPr/>
            </p14:nvContentPartPr>
            <p14:xfrm>
              <a:off x="8549396" y="4443285"/>
              <a:ext cx="505440" cy="1443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22B00E6-9C9B-1768-1E45-0075A443E13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540396" y="4434645"/>
                <a:ext cx="52308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BB40509-BAFF-9E14-B919-3DC671F6B5F5}"/>
              </a:ext>
            </a:extLst>
          </p:cNvPr>
          <p:cNvGrpSpPr/>
          <p:nvPr/>
        </p:nvGrpSpPr>
        <p:grpSpPr>
          <a:xfrm>
            <a:off x="9247436" y="4233045"/>
            <a:ext cx="1670400" cy="339120"/>
            <a:chOff x="9247436" y="4233045"/>
            <a:chExt cx="16704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48AD29-E61F-0C62-563D-615C53BCC913}"/>
                    </a:ext>
                  </a:extLst>
                </p14:cNvPr>
                <p14:cNvContentPartPr/>
                <p14:nvPr/>
              </p14:nvContentPartPr>
              <p14:xfrm>
                <a:off x="9247436" y="4233045"/>
                <a:ext cx="1670400" cy="339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48AD29-E61F-0C62-563D-615C53BCC9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38796" y="4224045"/>
                  <a:ext cx="1688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1F460A9-9DAE-BDCA-34CC-D4D993AD7EFB}"/>
                    </a:ext>
                  </a:extLst>
                </p14:cNvPr>
                <p14:cNvContentPartPr/>
                <p14:nvPr/>
              </p14:nvContentPartPr>
              <p14:xfrm>
                <a:off x="10347596" y="4334565"/>
                <a:ext cx="238320" cy="17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1F460A9-9DAE-BDCA-34CC-D4D993AD7E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38596" y="4325565"/>
                  <a:ext cx="255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1C86DDF-2156-BDF5-A7C8-8227D981F2D8}"/>
              </a:ext>
            </a:extLst>
          </p:cNvPr>
          <p:cNvGrpSpPr/>
          <p:nvPr/>
        </p:nvGrpSpPr>
        <p:grpSpPr>
          <a:xfrm>
            <a:off x="8662796" y="4654245"/>
            <a:ext cx="3053160" cy="552960"/>
            <a:chOff x="8662796" y="4654245"/>
            <a:chExt cx="305316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5D835FC-648A-47A3-0FED-D2B57D24CE34}"/>
                    </a:ext>
                  </a:extLst>
                </p14:cNvPr>
                <p14:cNvContentPartPr/>
                <p14:nvPr/>
              </p14:nvContentPartPr>
              <p14:xfrm>
                <a:off x="8662796" y="4929645"/>
                <a:ext cx="391320" cy="138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5D835FC-648A-47A3-0FED-D2B57D24CE3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53796" y="4920645"/>
                  <a:ext cx="408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28148B-68B2-B3C6-A070-BC0C6FCA9F67}"/>
                    </a:ext>
                  </a:extLst>
                </p14:cNvPr>
                <p14:cNvContentPartPr/>
                <p14:nvPr/>
              </p14:nvContentPartPr>
              <p14:xfrm>
                <a:off x="9342476" y="4912005"/>
                <a:ext cx="296640" cy="147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28148B-68B2-B3C6-A070-BC0C6FCA9F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33836" y="4903005"/>
                  <a:ext cx="31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DE99346-00A6-6CDE-D17F-73A4D4B1E91A}"/>
                    </a:ext>
                  </a:extLst>
                </p14:cNvPr>
                <p14:cNvContentPartPr/>
                <p14:nvPr/>
              </p14:nvContentPartPr>
              <p14:xfrm>
                <a:off x="9325196" y="4819485"/>
                <a:ext cx="293400" cy="26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DE99346-00A6-6CDE-D17F-73A4D4B1E9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16556" y="4810485"/>
                  <a:ext cx="31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52C937-93BB-F892-E7B6-7F4EFD7EE7E1}"/>
                    </a:ext>
                  </a:extLst>
                </p14:cNvPr>
                <p14:cNvContentPartPr/>
                <p14:nvPr/>
              </p14:nvContentPartPr>
              <p14:xfrm>
                <a:off x="9971036" y="4654245"/>
                <a:ext cx="1744920" cy="552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52C937-93BB-F892-E7B6-7F4EFD7EE7E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62036" y="4645245"/>
                  <a:ext cx="17625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CE5406B-76F1-0BB5-C905-3F6AEA339035}"/>
                    </a:ext>
                  </a:extLst>
                </p14:cNvPr>
                <p14:cNvContentPartPr/>
                <p14:nvPr/>
              </p14:nvContentPartPr>
              <p14:xfrm>
                <a:off x="11232476" y="4832085"/>
                <a:ext cx="389160" cy="14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CE5406B-76F1-0BB5-C905-3F6AEA3390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23836" y="4823085"/>
                  <a:ext cx="4068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9992D98-FDB6-12C8-C712-BC24EF7650E9}"/>
                  </a:ext>
                </a:extLst>
              </p14:cNvPr>
              <p14:cNvContentPartPr/>
              <p14:nvPr/>
            </p14:nvContentPartPr>
            <p14:xfrm>
              <a:off x="911276" y="5387565"/>
              <a:ext cx="1332360" cy="4154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9992D98-FDB6-12C8-C712-BC24EF7650E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02636" y="5378565"/>
                <a:ext cx="13500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1AEA992-66F7-2BBD-0E1A-673C93490628}"/>
                  </a:ext>
                </a:extLst>
              </p14:cNvPr>
              <p14:cNvContentPartPr/>
              <p14:nvPr/>
            </p14:nvContentPartPr>
            <p14:xfrm>
              <a:off x="1880036" y="5549925"/>
              <a:ext cx="149400" cy="165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1AEA992-66F7-2BBD-0E1A-673C9349062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871396" y="5540925"/>
                <a:ext cx="167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BEC93EC-44F0-5729-DC3E-3D7754E8287E}"/>
                  </a:ext>
                </a:extLst>
              </p14:cNvPr>
              <p14:cNvContentPartPr/>
              <p14:nvPr/>
            </p14:nvContentPartPr>
            <p14:xfrm>
              <a:off x="1534076" y="5509965"/>
              <a:ext cx="360" cy="36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BEC93EC-44F0-5729-DC3E-3D7754E8287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525076" y="5500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8A9ABEC-2C29-A1E1-4BF8-41E6706A6F62}"/>
              </a:ext>
            </a:extLst>
          </p:cNvPr>
          <p:cNvGrpSpPr/>
          <p:nvPr/>
        </p:nvGrpSpPr>
        <p:grpSpPr>
          <a:xfrm>
            <a:off x="2465036" y="5561805"/>
            <a:ext cx="586800" cy="371520"/>
            <a:chOff x="2465036" y="5561805"/>
            <a:chExt cx="58680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8AA7BFC-5E7F-7A7D-F9DA-44AEECAD0293}"/>
                    </a:ext>
                  </a:extLst>
                </p14:cNvPr>
                <p14:cNvContentPartPr/>
                <p14:nvPr/>
              </p14:nvContentPartPr>
              <p14:xfrm>
                <a:off x="2465036" y="5561805"/>
                <a:ext cx="336600" cy="179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8AA7BFC-5E7F-7A7D-F9DA-44AEECAD02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56036" y="5552805"/>
                  <a:ext cx="354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406241D-0FA8-DCAE-0B47-B50387BC8325}"/>
                    </a:ext>
                  </a:extLst>
                </p14:cNvPr>
                <p14:cNvContentPartPr/>
                <p14:nvPr/>
              </p14:nvContentPartPr>
              <p14:xfrm>
                <a:off x="2813516" y="5762325"/>
                <a:ext cx="33120" cy="90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406241D-0FA8-DCAE-0B47-B50387BC832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04876" y="5753325"/>
                  <a:ext cx="50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F05697-AEC8-8966-E3C9-2BC7EEC8C50D}"/>
                    </a:ext>
                  </a:extLst>
                </p14:cNvPr>
                <p14:cNvContentPartPr/>
                <p14:nvPr/>
              </p14:nvContentPartPr>
              <p14:xfrm>
                <a:off x="2847356" y="5693565"/>
                <a:ext cx="360" cy="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F05697-AEC8-8966-E3C9-2BC7EEC8C50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38356" y="568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60C7A8-F5AF-B088-AD48-E8ADA8EB7D7D}"/>
                    </a:ext>
                  </a:extLst>
                </p14:cNvPr>
                <p14:cNvContentPartPr/>
                <p14:nvPr/>
              </p14:nvContentPartPr>
              <p14:xfrm>
                <a:off x="2943116" y="5754405"/>
                <a:ext cx="108720" cy="178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60C7A8-F5AF-B088-AD48-E8ADA8EB7D7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34116" y="5745765"/>
                  <a:ext cx="12636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F769D2F-9D96-453E-F531-17233F2E846A}"/>
                  </a:ext>
                </a:extLst>
              </p14:cNvPr>
              <p14:cNvContentPartPr/>
              <p14:nvPr/>
            </p14:nvContentPartPr>
            <p14:xfrm>
              <a:off x="1842956" y="6185325"/>
              <a:ext cx="360" cy="3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F769D2F-9D96-453E-F531-17233F2E846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834316" y="6176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B41A327-8A88-61C3-FF8A-7EA3E512C932}"/>
                  </a:ext>
                </a:extLst>
              </p14:cNvPr>
              <p14:cNvContentPartPr/>
              <p14:nvPr/>
            </p14:nvContentPartPr>
            <p14:xfrm>
              <a:off x="1482596" y="6315645"/>
              <a:ext cx="164880" cy="223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B41A327-8A88-61C3-FF8A-7EA3E512C93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473956" y="6306645"/>
                <a:ext cx="182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3C2F6B5-8AF0-FFD5-83F2-19D26501D74D}"/>
                  </a:ext>
                </a:extLst>
              </p14:cNvPr>
              <p14:cNvContentPartPr/>
              <p14:nvPr/>
            </p14:nvContentPartPr>
            <p14:xfrm>
              <a:off x="1798676" y="6303045"/>
              <a:ext cx="48960" cy="1119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3C2F6B5-8AF0-FFD5-83F2-19D26501D74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789676" y="6294045"/>
                <a:ext cx="66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82CCC39-6971-A7DA-19C4-CF12E3EF0691}"/>
                  </a:ext>
                </a:extLst>
              </p14:cNvPr>
              <p14:cNvContentPartPr/>
              <p14:nvPr/>
            </p14:nvContentPartPr>
            <p14:xfrm>
              <a:off x="1958516" y="6289005"/>
              <a:ext cx="172800" cy="1296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82CCC39-6971-A7DA-19C4-CF12E3EF069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49516" y="6280365"/>
                <a:ext cx="190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330810D-8193-5BF1-24E1-B9751DA92457}"/>
                  </a:ext>
                </a:extLst>
              </p14:cNvPr>
              <p14:cNvContentPartPr/>
              <p14:nvPr/>
            </p14:nvContentPartPr>
            <p14:xfrm>
              <a:off x="2234276" y="6163725"/>
              <a:ext cx="264240" cy="2757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330810D-8193-5BF1-24E1-B9751DA9245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225636" y="6154725"/>
                <a:ext cx="281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43DD588-5B9E-E744-30F3-121F6DE341F0}"/>
                  </a:ext>
                </a:extLst>
              </p14:cNvPr>
              <p14:cNvContentPartPr/>
              <p14:nvPr/>
            </p14:nvContentPartPr>
            <p14:xfrm>
              <a:off x="2596076" y="6269565"/>
              <a:ext cx="226080" cy="1494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43DD588-5B9E-E744-30F3-121F6DE341F0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87436" y="6260565"/>
                <a:ext cx="243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73895ED-D2A6-5537-FD73-BDE1A13647D9}"/>
                  </a:ext>
                </a:extLst>
              </p14:cNvPr>
              <p14:cNvContentPartPr/>
              <p14:nvPr/>
            </p14:nvContentPartPr>
            <p14:xfrm>
              <a:off x="2795876" y="6508965"/>
              <a:ext cx="43920" cy="867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73895ED-D2A6-5537-FD73-BDE1A13647D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786876" y="6499965"/>
                <a:ext cx="61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FEF8597-7736-838A-A129-63914028C1DF}"/>
                  </a:ext>
                </a:extLst>
              </p14:cNvPr>
              <p14:cNvContentPartPr/>
              <p14:nvPr/>
            </p14:nvContentPartPr>
            <p14:xfrm>
              <a:off x="2820356" y="6421845"/>
              <a:ext cx="26640" cy="140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FEF8597-7736-838A-A129-63914028C1D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811716" y="6412845"/>
                <a:ext cx="44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66456F2-97F2-6440-0954-54DD742D04C9}"/>
                  </a:ext>
                </a:extLst>
              </p14:cNvPr>
              <p14:cNvContentPartPr/>
              <p14:nvPr/>
            </p14:nvContentPartPr>
            <p14:xfrm>
              <a:off x="2896676" y="6535245"/>
              <a:ext cx="121320" cy="8640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66456F2-97F2-6440-0954-54DD742D04C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887676" y="6526605"/>
                <a:ext cx="138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F880E47-BFC8-DFA0-C60F-E8B840D2FD26}"/>
                  </a:ext>
                </a:extLst>
              </p14:cNvPr>
              <p14:cNvContentPartPr/>
              <p14:nvPr/>
            </p14:nvContentPartPr>
            <p14:xfrm>
              <a:off x="2912876" y="6521925"/>
              <a:ext cx="132840" cy="1371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F880E47-BFC8-DFA0-C60F-E8B840D2FD2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903876" y="6512925"/>
                <a:ext cx="150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FE823A8-B9DF-3A0E-D3F2-62C97E8D7095}"/>
                  </a:ext>
                </a:extLst>
              </p14:cNvPr>
              <p14:cNvContentPartPr/>
              <p14:nvPr/>
            </p14:nvContentPartPr>
            <p14:xfrm>
              <a:off x="3998636" y="6024045"/>
              <a:ext cx="162720" cy="38700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FE823A8-B9DF-3A0E-D3F2-62C97E8D7095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989636" y="6015405"/>
                <a:ext cx="180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989636F-3192-4AEA-CBED-09DB3ABAEA3E}"/>
                  </a:ext>
                </a:extLst>
              </p14:cNvPr>
              <p14:cNvContentPartPr/>
              <p14:nvPr/>
            </p14:nvContentPartPr>
            <p14:xfrm>
              <a:off x="4234076" y="6153645"/>
              <a:ext cx="196200" cy="2239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989636F-3192-4AEA-CBED-09DB3ABAEA3E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225436" y="6144645"/>
                <a:ext cx="213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6785715-45C9-150F-067F-629C259254E1}"/>
                  </a:ext>
                </a:extLst>
              </p14:cNvPr>
              <p14:cNvContentPartPr/>
              <p14:nvPr/>
            </p14:nvContentPartPr>
            <p14:xfrm>
              <a:off x="4319396" y="6059685"/>
              <a:ext cx="21240" cy="40644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6785715-45C9-150F-067F-629C259254E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310396" y="6051045"/>
                <a:ext cx="388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8D91613-C697-EC40-8200-9E742AA6FE5F}"/>
                  </a:ext>
                </a:extLst>
              </p14:cNvPr>
              <p14:cNvContentPartPr/>
              <p14:nvPr/>
            </p14:nvContentPartPr>
            <p14:xfrm>
              <a:off x="4482476" y="6413205"/>
              <a:ext cx="27000" cy="13320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8D91613-C697-EC40-8200-9E742AA6FE5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473836" y="6404205"/>
                <a:ext cx="4464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9B84CB5-0171-8E85-AC49-F652A52AA976}"/>
              </a:ext>
            </a:extLst>
          </p:cNvPr>
          <p:cNvGrpSpPr/>
          <p:nvPr/>
        </p:nvGrpSpPr>
        <p:grpSpPr>
          <a:xfrm>
            <a:off x="4717916" y="6149685"/>
            <a:ext cx="230040" cy="192960"/>
            <a:chOff x="4717916" y="6149685"/>
            <a:chExt cx="23004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F41EA41-D17D-00A9-E849-925B4F5129E7}"/>
                    </a:ext>
                  </a:extLst>
                </p14:cNvPr>
                <p14:cNvContentPartPr/>
                <p14:nvPr/>
              </p14:nvContentPartPr>
              <p14:xfrm>
                <a:off x="4717916" y="6225285"/>
                <a:ext cx="230040" cy="23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F41EA41-D17D-00A9-E849-925B4F5129E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09276" y="6216285"/>
                  <a:ext cx="24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6D24A83-E0B2-42AA-00FE-B516840F7414}"/>
                    </a:ext>
                  </a:extLst>
                </p14:cNvPr>
                <p14:cNvContentPartPr/>
                <p14:nvPr/>
              </p14:nvContentPartPr>
              <p14:xfrm>
                <a:off x="4805036" y="6149685"/>
                <a:ext cx="45720" cy="192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6D24A83-E0B2-42AA-00FE-B516840F74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96396" y="6141045"/>
                  <a:ext cx="6336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B7D37A9-3055-3C71-6092-B2E3C6201C43}"/>
                  </a:ext>
                </a:extLst>
              </p14:cNvPr>
              <p14:cNvContentPartPr/>
              <p14:nvPr/>
            </p14:nvContentPartPr>
            <p14:xfrm>
              <a:off x="5151716" y="6101085"/>
              <a:ext cx="128880" cy="1998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B7D37A9-3055-3C71-6092-B2E3C6201C4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142716" y="6092085"/>
                <a:ext cx="1465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E3A5D22-72A4-997A-15F4-3056E4DBC3E1}"/>
              </a:ext>
            </a:extLst>
          </p:cNvPr>
          <p:cNvGrpSpPr/>
          <p:nvPr/>
        </p:nvGrpSpPr>
        <p:grpSpPr>
          <a:xfrm>
            <a:off x="5484356" y="5772405"/>
            <a:ext cx="1356840" cy="908280"/>
            <a:chOff x="5484356" y="5772405"/>
            <a:chExt cx="135684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2498807-3D5F-B429-4ACA-CAA725D2946D}"/>
                    </a:ext>
                  </a:extLst>
                </p14:cNvPr>
                <p14:cNvContentPartPr/>
                <p14:nvPr/>
              </p14:nvContentPartPr>
              <p14:xfrm>
                <a:off x="5650676" y="5900205"/>
                <a:ext cx="136080" cy="196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2498807-3D5F-B429-4ACA-CAA725D2946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641676" y="5891205"/>
                  <a:ext cx="153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B5314FB-0791-D7F2-7333-43D59B306F8A}"/>
                    </a:ext>
                  </a:extLst>
                </p14:cNvPr>
                <p14:cNvContentPartPr/>
                <p14:nvPr/>
              </p14:nvContentPartPr>
              <p14:xfrm>
                <a:off x="5876036" y="5885805"/>
                <a:ext cx="237240" cy="156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B5314FB-0791-D7F2-7333-43D59B306F8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67396" y="5876805"/>
                  <a:ext cx="254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B3FBCA8-4133-E422-AE70-7EA27D431B4B}"/>
                    </a:ext>
                  </a:extLst>
                </p14:cNvPr>
                <p14:cNvContentPartPr/>
                <p14:nvPr/>
              </p14:nvContentPartPr>
              <p14:xfrm>
                <a:off x="6075116" y="6126645"/>
                <a:ext cx="63360" cy="74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B3FBCA8-4133-E422-AE70-7EA27D431B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66476" y="6117645"/>
                  <a:ext cx="8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E999B79-0379-002D-A4DD-A0BF4B5D0E07}"/>
                    </a:ext>
                  </a:extLst>
                </p14:cNvPr>
                <p14:cNvContentPartPr/>
                <p14:nvPr/>
              </p14:nvContentPartPr>
              <p14:xfrm>
                <a:off x="6106076" y="6035205"/>
                <a:ext cx="360" cy="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E999B79-0379-002D-A4DD-A0BF4B5D0E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7436" y="602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DC68A7C-2333-9627-E09B-2B1A8B7629FC}"/>
                    </a:ext>
                  </a:extLst>
                </p14:cNvPr>
                <p14:cNvContentPartPr/>
                <p14:nvPr/>
              </p14:nvContentPartPr>
              <p14:xfrm>
                <a:off x="6163676" y="6134925"/>
                <a:ext cx="111960" cy="74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DC68A7C-2333-9627-E09B-2B1A8B7629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54676" y="6126285"/>
                  <a:ext cx="129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1194862-FFF4-A916-99FF-79D0753942E8}"/>
                    </a:ext>
                  </a:extLst>
                </p14:cNvPr>
                <p14:cNvContentPartPr/>
                <p14:nvPr/>
              </p14:nvContentPartPr>
              <p14:xfrm>
                <a:off x="6161516" y="6114765"/>
                <a:ext cx="144360" cy="134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1194862-FFF4-A916-99FF-79D0753942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52876" y="6106125"/>
                  <a:ext cx="162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A572D2E-A0E1-2698-9A18-2BB271D39E7E}"/>
                    </a:ext>
                  </a:extLst>
                </p14:cNvPr>
                <p14:cNvContentPartPr/>
                <p14:nvPr/>
              </p14:nvContentPartPr>
              <p14:xfrm>
                <a:off x="6371756" y="5849085"/>
                <a:ext cx="155880" cy="293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A572D2E-A0E1-2698-9A18-2BB271D39E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63116" y="5840085"/>
                  <a:ext cx="173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047F240-E1C3-7048-BD25-C74029C74EA1}"/>
                    </a:ext>
                  </a:extLst>
                </p14:cNvPr>
                <p14:cNvContentPartPr/>
                <p14:nvPr/>
              </p14:nvContentPartPr>
              <p14:xfrm>
                <a:off x="6565076" y="6053565"/>
                <a:ext cx="123480" cy="80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047F240-E1C3-7048-BD25-C74029C74E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56076" y="6044925"/>
                  <a:ext cx="14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222E230-6EC6-4E87-4179-2B75EA7B97E3}"/>
                    </a:ext>
                  </a:extLst>
                </p14:cNvPr>
                <p14:cNvContentPartPr/>
                <p14:nvPr/>
              </p14:nvContentPartPr>
              <p14:xfrm>
                <a:off x="5559236" y="6260565"/>
                <a:ext cx="1140840" cy="34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222E230-6EC6-4E87-4179-2B75EA7B97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50236" y="6251925"/>
                  <a:ext cx="1158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C22DB4D-FF15-0EEC-46FE-77091A21C32D}"/>
                    </a:ext>
                  </a:extLst>
                </p14:cNvPr>
                <p14:cNvContentPartPr/>
                <p14:nvPr/>
              </p14:nvContentPartPr>
              <p14:xfrm>
                <a:off x="5759036" y="6479805"/>
                <a:ext cx="55080" cy="1018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C22DB4D-FF15-0EEC-46FE-77091A21C3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50396" y="6471165"/>
                  <a:ext cx="72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041F3C3-6D93-2ECF-B155-91C4099C0D73}"/>
                    </a:ext>
                  </a:extLst>
                </p14:cNvPr>
                <p14:cNvContentPartPr/>
                <p14:nvPr/>
              </p14:nvContentPartPr>
              <p14:xfrm>
                <a:off x="5781716" y="6341925"/>
                <a:ext cx="33120" cy="6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041F3C3-6D93-2ECF-B155-91C4099C0D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73076" y="6333285"/>
                  <a:ext cx="5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AB0C6A0-9B01-741B-BDA9-66DFEC8F2EFE}"/>
                    </a:ext>
                  </a:extLst>
                </p14:cNvPr>
                <p14:cNvContentPartPr/>
                <p14:nvPr/>
              </p14:nvContentPartPr>
              <p14:xfrm>
                <a:off x="5942996" y="6432285"/>
                <a:ext cx="190080" cy="153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AB0C6A0-9B01-741B-BDA9-66DFEC8F2EF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33996" y="6423285"/>
                  <a:ext cx="207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11E0984-65A7-0501-0E73-73A07BE7A01F}"/>
                    </a:ext>
                  </a:extLst>
                </p14:cNvPr>
                <p14:cNvContentPartPr/>
                <p14:nvPr/>
              </p14:nvContentPartPr>
              <p14:xfrm>
                <a:off x="6277076" y="6384765"/>
                <a:ext cx="196200" cy="237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11E0984-65A7-0501-0E73-73A07BE7A0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68436" y="6376125"/>
                  <a:ext cx="21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65C2C8F-4B58-2ADD-4D22-373F0B4BED70}"/>
                    </a:ext>
                  </a:extLst>
                </p14:cNvPr>
                <p14:cNvContentPartPr/>
                <p14:nvPr/>
              </p14:nvContentPartPr>
              <p14:xfrm>
                <a:off x="5484356" y="5782485"/>
                <a:ext cx="173520" cy="875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65C2C8F-4B58-2ADD-4D22-373F0B4BED7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75356" y="5773845"/>
                  <a:ext cx="1911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F31C66-A776-3E66-A47C-90E6BE4FE5DC}"/>
                    </a:ext>
                  </a:extLst>
                </p14:cNvPr>
                <p14:cNvContentPartPr/>
                <p14:nvPr/>
              </p14:nvContentPartPr>
              <p14:xfrm>
                <a:off x="6587756" y="5772405"/>
                <a:ext cx="253440" cy="908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F31C66-A776-3E66-A47C-90E6BE4FE5D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79116" y="5763765"/>
                  <a:ext cx="271080" cy="9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879961E-8329-1DDB-6B35-DD20AB2FEEE2}"/>
              </a:ext>
            </a:extLst>
          </p:cNvPr>
          <p:cNvGrpSpPr/>
          <p:nvPr/>
        </p:nvGrpSpPr>
        <p:grpSpPr>
          <a:xfrm>
            <a:off x="6961076" y="5972205"/>
            <a:ext cx="430200" cy="382680"/>
            <a:chOff x="6961076" y="5972205"/>
            <a:chExt cx="43020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876899B-D45A-D6B9-DC65-8A462AE05474}"/>
                    </a:ext>
                  </a:extLst>
                </p14:cNvPr>
                <p14:cNvContentPartPr/>
                <p14:nvPr/>
              </p14:nvContentPartPr>
              <p14:xfrm>
                <a:off x="6961076" y="5972205"/>
                <a:ext cx="199440" cy="367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876899B-D45A-D6B9-DC65-8A462AE054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52436" y="5963205"/>
                  <a:ext cx="217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8429051-285E-296F-50DA-E17828DAFAA7}"/>
                    </a:ext>
                  </a:extLst>
                </p14:cNvPr>
                <p14:cNvContentPartPr/>
                <p14:nvPr/>
              </p14:nvContentPartPr>
              <p14:xfrm>
                <a:off x="7281116" y="6259485"/>
                <a:ext cx="110160" cy="954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8429051-285E-296F-50DA-E17828DAFAA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72476" y="6250845"/>
                  <a:ext cx="1278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CAF46D10-431E-D646-607B-84C6BA821719}"/>
                  </a:ext>
                </a:extLst>
              </p14:cNvPr>
              <p14:cNvContentPartPr/>
              <p14:nvPr/>
            </p14:nvContentPartPr>
            <p14:xfrm>
              <a:off x="4248116" y="5215125"/>
              <a:ext cx="1961280" cy="5414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CAF46D10-431E-D646-607B-84C6BA82171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239476" y="5206485"/>
                <a:ext cx="19789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85BD799D-1614-BD6B-99B1-797C9C7E5663}"/>
                  </a:ext>
                </a:extLst>
              </p14:cNvPr>
              <p14:cNvContentPartPr/>
              <p14:nvPr/>
            </p14:nvContentPartPr>
            <p14:xfrm>
              <a:off x="7646516" y="6108645"/>
              <a:ext cx="474480" cy="1152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85BD799D-1614-BD6B-99B1-797C9C7E566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637516" y="6100005"/>
                <a:ext cx="49212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9CF059E-C0AA-2D19-CBC0-8DB88670BDAD}"/>
              </a:ext>
            </a:extLst>
          </p:cNvPr>
          <p:cNvGrpSpPr/>
          <p:nvPr/>
        </p:nvGrpSpPr>
        <p:grpSpPr>
          <a:xfrm>
            <a:off x="3848516" y="3748485"/>
            <a:ext cx="1642320" cy="505080"/>
            <a:chOff x="3848516" y="3748485"/>
            <a:chExt cx="164232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714BF2-93A6-B23A-9018-30F8B8F7C462}"/>
                    </a:ext>
                  </a:extLst>
                </p14:cNvPr>
                <p14:cNvContentPartPr/>
                <p14:nvPr/>
              </p14:nvContentPartPr>
              <p14:xfrm>
                <a:off x="3848516" y="3989325"/>
                <a:ext cx="226080" cy="30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714BF2-93A6-B23A-9018-30F8B8F7C46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39516" y="3980325"/>
                  <a:ext cx="24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81B54F-33ED-3917-EADD-E95DEAE420E8}"/>
                    </a:ext>
                  </a:extLst>
                </p14:cNvPr>
                <p14:cNvContentPartPr/>
                <p14:nvPr/>
              </p14:nvContentPartPr>
              <p14:xfrm>
                <a:off x="3891356" y="4056285"/>
                <a:ext cx="255600" cy="35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81B54F-33ED-3917-EADD-E95DEAE420E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82356" y="4047645"/>
                  <a:ext cx="273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4857E5-1566-BDDA-9F83-844F237AB4EA}"/>
                    </a:ext>
                  </a:extLst>
                </p14:cNvPr>
                <p14:cNvContentPartPr/>
                <p14:nvPr/>
              </p14:nvContentPartPr>
              <p14:xfrm>
                <a:off x="4250996" y="4031085"/>
                <a:ext cx="186840" cy="30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4857E5-1566-BDDA-9F83-844F237AB4E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42356" y="4022085"/>
                  <a:ext cx="204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58F3BD5-B454-2DAA-B536-F08B6305D5FB}"/>
                    </a:ext>
                  </a:extLst>
                </p14:cNvPr>
                <p14:cNvContentPartPr/>
                <p14:nvPr/>
              </p14:nvContentPartPr>
              <p14:xfrm>
                <a:off x="4882436" y="3748485"/>
                <a:ext cx="152640" cy="404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58F3BD5-B454-2DAA-B536-F08B6305D5F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873436" y="3739485"/>
                  <a:ext cx="170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D535BE8-878E-A3A2-1C35-C6E794981C39}"/>
                    </a:ext>
                  </a:extLst>
                </p14:cNvPr>
                <p14:cNvContentPartPr/>
                <p14:nvPr/>
              </p14:nvContentPartPr>
              <p14:xfrm>
                <a:off x="5169716" y="3893205"/>
                <a:ext cx="225000" cy="233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D535BE8-878E-A3A2-1C35-C6E794981C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60716" y="3884565"/>
                  <a:ext cx="242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909F09-29C5-53C3-AB93-DF8217AE0446}"/>
                    </a:ext>
                  </a:extLst>
                </p14:cNvPr>
                <p14:cNvContentPartPr/>
                <p14:nvPr/>
              </p14:nvContentPartPr>
              <p14:xfrm>
                <a:off x="5247116" y="3784485"/>
                <a:ext cx="45000" cy="426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909F09-29C5-53C3-AB93-DF8217AE044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38476" y="3775845"/>
                  <a:ext cx="626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26FEF2F-A0CA-C9C6-C75F-C9F6501AC3E6}"/>
                    </a:ext>
                  </a:extLst>
                </p14:cNvPr>
                <p14:cNvContentPartPr/>
                <p14:nvPr/>
              </p14:nvContentPartPr>
              <p14:xfrm>
                <a:off x="5472836" y="4120365"/>
                <a:ext cx="18000" cy="133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26FEF2F-A0CA-C9C6-C75F-C9F6501AC3E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63836" y="4111725"/>
                  <a:ext cx="3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AE23000-5CB4-F193-FD88-095D780901B1}"/>
                    </a:ext>
                  </a:extLst>
                </p14:cNvPr>
                <p14:cNvContentPartPr/>
                <p14:nvPr/>
              </p14:nvContentPartPr>
              <p14:xfrm>
                <a:off x="4500476" y="4066005"/>
                <a:ext cx="118080" cy="156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AE23000-5CB4-F193-FD88-095D780901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91836" y="4057365"/>
                  <a:ext cx="135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01B86DA-330C-6AA9-E557-F803723392F4}"/>
                    </a:ext>
                  </a:extLst>
                </p14:cNvPr>
                <p14:cNvContentPartPr/>
                <p14:nvPr/>
              </p14:nvContentPartPr>
              <p14:xfrm>
                <a:off x="4725836" y="4081485"/>
                <a:ext cx="54720" cy="152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01B86DA-330C-6AA9-E557-F803723392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17196" y="4072485"/>
                  <a:ext cx="72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E661D08-D213-FAA6-7CBC-AC943ADD8193}"/>
                    </a:ext>
                  </a:extLst>
                </p14:cNvPr>
                <p14:cNvContentPartPr/>
                <p14:nvPr/>
              </p14:nvContentPartPr>
              <p14:xfrm>
                <a:off x="4726196" y="3947925"/>
                <a:ext cx="7560" cy="25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E661D08-D213-FAA6-7CBC-AC943ADD819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17556" y="3938925"/>
                  <a:ext cx="25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F7C7B67-C42A-CA9B-4B8E-40F0211578E2}"/>
              </a:ext>
            </a:extLst>
          </p:cNvPr>
          <p:cNvGrpSpPr/>
          <p:nvPr/>
        </p:nvGrpSpPr>
        <p:grpSpPr>
          <a:xfrm>
            <a:off x="3193316" y="6224925"/>
            <a:ext cx="760680" cy="137520"/>
            <a:chOff x="3193316" y="6224925"/>
            <a:chExt cx="76068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5DDEF32-E173-1182-5215-800AADA94704}"/>
                    </a:ext>
                  </a:extLst>
                </p14:cNvPr>
                <p14:cNvContentPartPr/>
                <p14:nvPr/>
              </p14:nvContentPartPr>
              <p14:xfrm>
                <a:off x="3210596" y="6224925"/>
                <a:ext cx="139680" cy="19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5DDEF32-E173-1182-5215-800AADA947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01956" y="6216285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B0E5CE6-4A02-9C05-5BA1-F9BA5BE5A203}"/>
                    </a:ext>
                  </a:extLst>
                </p14:cNvPr>
                <p14:cNvContentPartPr/>
                <p14:nvPr/>
              </p14:nvContentPartPr>
              <p14:xfrm>
                <a:off x="3193316" y="6324285"/>
                <a:ext cx="163440" cy="30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B0E5CE6-4A02-9C05-5BA1-F9BA5BE5A20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184316" y="6315645"/>
                  <a:ext cx="181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A054274-9DD9-29B1-E6A8-DE5499257AC8}"/>
                    </a:ext>
                  </a:extLst>
                </p14:cNvPr>
                <p14:cNvContentPartPr/>
                <p14:nvPr/>
              </p14:nvContentPartPr>
              <p14:xfrm>
                <a:off x="3479156" y="6261285"/>
                <a:ext cx="114480" cy="7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A054274-9DD9-29B1-E6A8-DE5499257AC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70156" y="6252645"/>
                  <a:ext cx="13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63AD8E7-BEA9-4969-2274-25E64DE189E2}"/>
                    </a:ext>
                  </a:extLst>
                </p14:cNvPr>
                <p14:cNvContentPartPr/>
                <p14:nvPr/>
              </p14:nvContentPartPr>
              <p14:xfrm>
                <a:off x="3676436" y="6233925"/>
                <a:ext cx="132840" cy="1285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63AD8E7-BEA9-4969-2274-25E64DE189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67796" y="6225285"/>
                  <a:ext cx="150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48172D4-2BCC-A99D-3783-4D7748ABCC65}"/>
                    </a:ext>
                  </a:extLst>
                </p14:cNvPr>
                <p14:cNvContentPartPr/>
                <p14:nvPr/>
              </p14:nvContentPartPr>
              <p14:xfrm>
                <a:off x="3895676" y="6228165"/>
                <a:ext cx="58320" cy="1090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48172D4-2BCC-A99D-3783-4D7748ABCC6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86676" y="6219525"/>
                  <a:ext cx="759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B5535F4-6860-CDB4-A188-3D32CCE88A6A}"/>
                  </a:ext>
                </a:extLst>
              </p14:cNvPr>
              <p14:cNvContentPartPr/>
              <p14:nvPr/>
            </p14:nvContentPartPr>
            <p14:xfrm>
              <a:off x="3877316" y="6089565"/>
              <a:ext cx="21600" cy="158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B5535F4-6860-CDB4-A188-3D32CCE88A6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868316" y="6080565"/>
                <a:ext cx="392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B4F4111-96BB-B490-0D71-89682227AB3F}"/>
              </a:ext>
            </a:extLst>
          </p:cNvPr>
          <p:cNvGrpSpPr/>
          <p:nvPr/>
        </p:nvGrpSpPr>
        <p:grpSpPr>
          <a:xfrm>
            <a:off x="8360396" y="5507085"/>
            <a:ext cx="3431880" cy="849600"/>
            <a:chOff x="8360396" y="5507085"/>
            <a:chExt cx="3431880" cy="84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F45D5D0-439A-F905-20E9-447B77A05B50}"/>
                    </a:ext>
                  </a:extLst>
                </p14:cNvPr>
                <p14:cNvContentPartPr/>
                <p14:nvPr/>
              </p14:nvContentPartPr>
              <p14:xfrm>
                <a:off x="8360396" y="5957445"/>
                <a:ext cx="248760" cy="204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F45D5D0-439A-F905-20E9-447B77A05B5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51396" y="5948445"/>
                  <a:ext cx="26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2236850-6BD1-8C91-D59B-D6CFDBEFB06A}"/>
                    </a:ext>
                  </a:extLst>
                </p14:cNvPr>
                <p14:cNvContentPartPr/>
                <p14:nvPr/>
              </p14:nvContentPartPr>
              <p14:xfrm>
                <a:off x="8540756" y="6217365"/>
                <a:ext cx="48600" cy="98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2236850-6BD1-8C91-D59B-D6CFDBEFB06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2116" y="6208365"/>
                  <a:ext cx="6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24AA61C-C214-5EE5-667E-DE720EDF2CBD}"/>
                    </a:ext>
                  </a:extLst>
                </p14:cNvPr>
                <p14:cNvContentPartPr/>
                <p14:nvPr/>
              </p14:nvContentPartPr>
              <p14:xfrm>
                <a:off x="8594756" y="6076605"/>
                <a:ext cx="45360" cy="54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24AA61C-C214-5EE5-667E-DE720EDF2CB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85756" y="6067605"/>
                  <a:ext cx="6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E8748D6-B21A-EA21-5E45-9659B63239E2}"/>
                    </a:ext>
                  </a:extLst>
                </p14:cNvPr>
                <p14:cNvContentPartPr/>
                <p14:nvPr/>
              </p14:nvContentPartPr>
              <p14:xfrm>
                <a:off x="8649836" y="6216285"/>
                <a:ext cx="136440" cy="140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E8748D6-B21A-EA21-5E45-9659B63239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40836" y="6207285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41BE719-2DD3-DEFA-8BDE-BEE7EDFFBC8A}"/>
                    </a:ext>
                  </a:extLst>
                </p14:cNvPr>
                <p14:cNvContentPartPr/>
                <p14:nvPr/>
              </p14:nvContentPartPr>
              <p14:xfrm>
                <a:off x="8654516" y="6217365"/>
                <a:ext cx="192960" cy="128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41BE719-2DD3-DEFA-8BDE-BEE7EDFFBC8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45516" y="6208365"/>
                  <a:ext cx="210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673189F-832A-AE27-FB60-A199537DEE98}"/>
                    </a:ext>
                  </a:extLst>
                </p14:cNvPr>
                <p14:cNvContentPartPr/>
                <p14:nvPr/>
              </p14:nvContentPartPr>
              <p14:xfrm>
                <a:off x="8974196" y="6024045"/>
                <a:ext cx="140040" cy="18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673189F-832A-AE27-FB60-A199537DEE9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65196" y="6015405"/>
                  <a:ext cx="157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AAF867F-1EEB-7EA5-F58F-648A588F9A8B}"/>
                    </a:ext>
                  </a:extLst>
                </p14:cNvPr>
                <p14:cNvContentPartPr/>
                <p14:nvPr/>
              </p14:nvContentPartPr>
              <p14:xfrm>
                <a:off x="8985716" y="6091725"/>
                <a:ext cx="209880" cy="27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AAF867F-1EEB-7EA5-F58F-648A588F9A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976716" y="6083085"/>
                  <a:ext cx="227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5F7C4D5-5A37-EED4-DD2B-DA51AF84F46F}"/>
                    </a:ext>
                  </a:extLst>
                </p14:cNvPr>
                <p14:cNvContentPartPr/>
                <p14:nvPr/>
              </p14:nvContentPartPr>
              <p14:xfrm>
                <a:off x="10050596" y="5694285"/>
                <a:ext cx="180360" cy="152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5F7C4D5-5A37-EED4-DD2B-DA51AF84F4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41956" y="5685285"/>
                  <a:ext cx="198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CEB92DA-E9B3-CCD7-E80F-3D7A7163DC65}"/>
                    </a:ext>
                  </a:extLst>
                </p14:cNvPr>
                <p14:cNvContentPartPr/>
                <p14:nvPr/>
              </p14:nvContentPartPr>
              <p14:xfrm>
                <a:off x="10341836" y="5509965"/>
                <a:ext cx="184680" cy="308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CEB92DA-E9B3-CCD7-E80F-3D7A7163DC6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32836" y="5500965"/>
                  <a:ext cx="202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459B1F3-4820-0FF0-0AEC-BC461C21EF3D}"/>
                    </a:ext>
                  </a:extLst>
                </p14:cNvPr>
                <p14:cNvContentPartPr/>
                <p14:nvPr/>
              </p14:nvContentPartPr>
              <p14:xfrm>
                <a:off x="10616876" y="5564325"/>
                <a:ext cx="229320" cy="2397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459B1F3-4820-0FF0-0AEC-BC461C21EF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08236" y="5555325"/>
                  <a:ext cx="246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55EB1BE-39AC-CEEC-B0A8-ECAB9C952A02}"/>
                    </a:ext>
                  </a:extLst>
                </p14:cNvPr>
                <p14:cNvContentPartPr/>
                <p14:nvPr/>
              </p14:nvContentPartPr>
              <p14:xfrm>
                <a:off x="10736756" y="5509965"/>
                <a:ext cx="29520" cy="359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55EB1BE-39AC-CEEC-B0A8-ECAB9C952A0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28116" y="5500965"/>
                  <a:ext cx="47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C00DD3C-5C64-5FEE-8612-6A4FDA8215DF}"/>
                    </a:ext>
                  </a:extLst>
                </p14:cNvPr>
                <p14:cNvContentPartPr/>
                <p14:nvPr/>
              </p14:nvContentPartPr>
              <p14:xfrm>
                <a:off x="10915676" y="5804445"/>
                <a:ext cx="11880" cy="853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C00DD3C-5C64-5FEE-8612-6A4FDA8215D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06676" y="5795445"/>
                  <a:ext cx="29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0694BB9-1C17-C42A-5B70-DA3125B7A19A}"/>
                    </a:ext>
                  </a:extLst>
                </p14:cNvPr>
                <p14:cNvContentPartPr/>
                <p14:nvPr/>
              </p14:nvContentPartPr>
              <p14:xfrm>
                <a:off x="9456596" y="6005685"/>
                <a:ext cx="2093760" cy="52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0694BB9-1C17-C42A-5B70-DA3125B7A19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447596" y="5996685"/>
                  <a:ext cx="2111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FB77905-AEBB-C1D9-C606-E56AC64003BB}"/>
                    </a:ext>
                  </a:extLst>
                </p14:cNvPr>
                <p14:cNvContentPartPr/>
                <p14:nvPr/>
              </p14:nvContentPartPr>
              <p14:xfrm>
                <a:off x="10996316" y="5507085"/>
                <a:ext cx="283320" cy="415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FB77905-AEBB-C1D9-C606-E56AC64003B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87316" y="5498085"/>
                  <a:ext cx="300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E22C3A8-8007-DBB3-9045-FD26D04F505B}"/>
                    </a:ext>
                  </a:extLst>
                </p14:cNvPr>
                <p14:cNvContentPartPr/>
                <p14:nvPr/>
              </p14:nvContentPartPr>
              <p14:xfrm>
                <a:off x="11198996" y="5742885"/>
                <a:ext cx="210960" cy="1378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E22C3A8-8007-DBB3-9045-FD26D04F50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89996" y="5733885"/>
                  <a:ext cx="228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92BD5BF-62FF-CD0A-5B32-303CA8459791}"/>
                    </a:ext>
                  </a:extLst>
                </p14:cNvPr>
                <p14:cNvContentPartPr/>
                <p14:nvPr/>
              </p14:nvContentPartPr>
              <p14:xfrm>
                <a:off x="11502476" y="5635605"/>
                <a:ext cx="289800" cy="2541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92BD5BF-62FF-CD0A-5B32-303CA84597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93476" y="5626605"/>
                  <a:ext cx="3074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A5EE32FD-77E4-CFB4-4647-5E40CF0DD8CF}"/>
              </a:ext>
            </a:extLst>
          </p:cNvPr>
          <p:cNvGrpSpPr/>
          <p:nvPr/>
        </p:nvGrpSpPr>
        <p:grpSpPr>
          <a:xfrm>
            <a:off x="9710756" y="6249045"/>
            <a:ext cx="446400" cy="320760"/>
            <a:chOff x="9710756" y="6249045"/>
            <a:chExt cx="44640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57F93C-C742-B6D8-39AF-E0D5CC513C10}"/>
                    </a:ext>
                  </a:extLst>
                </p14:cNvPr>
                <p14:cNvContentPartPr/>
                <p14:nvPr/>
              </p14:nvContentPartPr>
              <p14:xfrm>
                <a:off x="9710756" y="6249045"/>
                <a:ext cx="19800" cy="320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57F93C-C742-B6D8-39AF-E0D5CC513C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01756" y="6240405"/>
                  <a:ext cx="37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753EA04-579D-BC4A-B31A-9E625B70B0B3}"/>
                    </a:ext>
                  </a:extLst>
                </p14:cNvPr>
                <p14:cNvContentPartPr/>
                <p14:nvPr/>
              </p14:nvContentPartPr>
              <p14:xfrm>
                <a:off x="9969596" y="6406725"/>
                <a:ext cx="187560" cy="230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753EA04-579D-BC4A-B31A-9E625B70B0B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60596" y="6398085"/>
                  <a:ext cx="2052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8E3037A-B1A1-ECB7-6B4B-DB62642F8EBD}"/>
              </a:ext>
            </a:extLst>
          </p:cNvPr>
          <p:cNvGrpSpPr/>
          <p:nvPr/>
        </p:nvGrpSpPr>
        <p:grpSpPr>
          <a:xfrm>
            <a:off x="10306196" y="6167685"/>
            <a:ext cx="1267200" cy="460800"/>
            <a:chOff x="10306196" y="6167685"/>
            <a:chExt cx="126720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4A6D563-76FF-E564-E027-2B4ACE664430}"/>
                    </a:ext>
                  </a:extLst>
                </p14:cNvPr>
                <p14:cNvContentPartPr/>
                <p14:nvPr/>
              </p14:nvContentPartPr>
              <p14:xfrm>
                <a:off x="10893716" y="6216645"/>
                <a:ext cx="361800" cy="4118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4A6D563-76FF-E564-E027-2B4ACE66443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85076" y="6207645"/>
                  <a:ext cx="3794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1ABB93C-3189-CE14-7D6E-97DB56B5285D}"/>
                    </a:ext>
                  </a:extLst>
                </p14:cNvPr>
                <p14:cNvContentPartPr/>
                <p14:nvPr/>
              </p14:nvContentPartPr>
              <p14:xfrm>
                <a:off x="11207996" y="6412845"/>
                <a:ext cx="197280" cy="164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1ABB93C-3189-CE14-7D6E-97DB56B5285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199356" y="6403845"/>
                  <a:ext cx="21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A84766E-2A98-B2B8-D9CF-CC8F29CFAD83}"/>
                    </a:ext>
                  </a:extLst>
                </p14:cNvPr>
                <p14:cNvContentPartPr/>
                <p14:nvPr/>
              </p14:nvContentPartPr>
              <p14:xfrm>
                <a:off x="11458556" y="6261645"/>
                <a:ext cx="114840" cy="957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A84766E-2A98-B2B8-D9CF-CC8F29CFAD8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449556" y="6253005"/>
                  <a:ext cx="132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1C17644-E7E7-D7CE-3780-564230614328}"/>
                    </a:ext>
                  </a:extLst>
                </p14:cNvPr>
                <p14:cNvContentPartPr/>
                <p14:nvPr/>
              </p14:nvContentPartPr>
              <p14:xfrm>
                <a:off x="10306196" y="6167685"/>
                <a:ext cx="289080" cy="3114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1C17644-E7E7-D7CE-3780-56423061432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97196" y="6159045"/>
                  <a:ext cx="306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985D36C-6DE6-DDEC-EB02-0FF1BA32BD12}"/>
                    </a:ext>
                  </a:extLst>
                </p14:cNvPr>
                <p14:cNvContentPartPr/>
                <p14:nvPr/>
              </p14:nvContentPartPr>
              <p14:xfrm>
                <a:off x="10615436" y="6462525"/>
                <a:ext cx="164520" cy="835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985D36C-6DE6-DDEC-EB02-0FF1BA32BD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06436" y="6453525"/>
                  <a:ext cx="1821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3E8FFCB-DEE4-5620-E362-7F5008BD580B}"/>
                  </a:ext>
                </a:extLst>
              </p14:cNvPr>
              <p14:cNvContentPartPr/>
              <p14:nvPr/>
            </p14:nvContentPartPr>
            <p14:xfrm>
              <a:off x="10667276" y="6093885"/>
              <a:ext cx="137880" cy="11268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3E8FFCB-DEE4-5620-E362-7F5008BD580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658636" y="6085245"/>
                <a:ext cx="1555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BA24A1B-BC7B-7BF8-01CE-855AE0575094}"/>
                  </a:ext>
                </a:extLst>
              </p14:cNvPr>
              <p14:cNvContentPartPr/>
              <p14:nvPr/>
            </p14:nvContentPartPr>
            <p14:xfrm>
              <a:off x="11448116" y="5990565"/>
              <a:ext cx="433080" cy="399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BA24A1B-BC7B-7BF8-01CE-855AE057509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439116" y="5981925"/>
                <a:ext cx="45072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3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DA2747-5282-0276-CCE2-C9347AC9738E}"/>
              </a:ext>
            </a:extLst>
          </p:cNvPr>
          <p:cNvGrpSpPr/>
          <p:nvPr/>
        </p:nvGrpSpPr>
        <p:grpSpPr>
          <a:xfrm>
            <a:off x="473516" y="360525"/>
            <a:ext cx="583560" cy="353880"/>
            <a:chOff x="473516" y="360525"/>
            <a:chExt cx="5835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26929F-9C14-C461-16A5-448E5AEA17C8}"/>
                    </a:ext>
                  </a:extLst>
                </p14:cNvPr>
                <p14:cNvContentPartPr/>
                <p14:nvPr/>
              </p14:nvContentPartPr>
              <p14:xfrm>
                <a:off x="473516" y="360525"/>
                <a:ext cx="274320" cy="174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26929F-9C14-C461-16A5-448E5AEA17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516" y="351885"/>
                  <a:ext cx="29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023919-43DF-AB0E-667D-9323013F3A5B}"/>
                    </a:ext>
                  </a:extLst>
                </p14:cNvPr>
                <p14:cNvContentPartPr/>
                <p14:nvPr/>
              </p14:nvContentPartPr>
              <p14:xfrm>
                <a:off x="753956" y="540165"/>
                <a:ext cx="59040" cy="111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023919-43DF-AB0E-667D-9323013F3A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5316" y="531525"/>
                  <a:ext cx="76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57680C-E2D3-122B-B932-597DCE638698}"/>
                    </a:ext>
                  </a:extLst>
                </p14:cNvPr>
                <p14:cNvContentPartPr/>
                <p14:nvPr/>
              </p14:nvContentPartPr>
              <p14:xfrm>
                <a:off x="778076" y="408405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57680C-E2D3-122B-B932-597DCE6386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436" y="39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A5D0BA-EF24-DEFE-C4BD-E62482144734}"/>
                    </a:ext>
                  </a:extLst>
                </p14:cNvPr>
                <p14:cNvContentPartPr/>
                <p14:nvPr/>
              </p14:nvContentPartPr>
              <p14:xfrm>
                <a:off x="837476" y="567885"/>
                <a:ext cx="146160" cy="11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A5D0BA-EF24-DEFE-C4BD-E624821447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836" y="559245"/>
                  <a:ext cx="163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0C1FB2-C97D-0625-359C-8BFE840AD5D8}"/>
                    </a:ext>
                  </a:extLst>
                </p14:cNvPr>
                <p14:cNvContentPartPr/>
                <p14:nvPr/>
              </p14:nvContentPartPr>
              <p14:xfrm>
                <a:off x="883196" y="512085"/>
                <a:ext cx="173880" cy="20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0C1FB2-C97D-0625-359C-8BFE840AD5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556" y="503085"/>
                  <a:ext cx="1915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BBDEAD-1B44-A7D8-07FB-FBD0B9023DBE}"/>
              </a:ext>
            </a:extLst>
          </p:cNvPr>
          <p:cNvGrpSpPr/>
          <p:nvPr/>
        </p:nvGrpSpPr>
        <p:grpSpPr>
          <a:xfrm>
            <a:off x="1227356" y="443685"/>
            <a:ext cx="176040" cy="88920"/>
            <a:chOff x="1227356" y="443685"/>
            <a:chExt cx="1760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9FB51B-C30B-728C-410D-5E6FCFC57F87}"/>
                    </a:ext>
                  </a:extLst>
                </p14:cNvPr>
                <p14:cNvContentPartPr/>
                <p14:nvPr/>
              </p14:nvContentPartPr>
              <p14:xfrm>
                <a:off x="1227356" y="443685"/>
                <a:ext cx="169920" cy="2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9FB51B-C30B-728C-410D-5E6FCFC57F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8356" y="435045"/>
                  <a:ext cx="187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8B5DFF-45F4-81BD-93C0-C85C911F311C}"/>
                    </a:ext>
                  </a:extLst>
                </p14:cNvPr>
                <p14:cNvContentPartPr/>
                <p14:nvPr/>
              </p14:nvContentPartPr>
              <p14:xfrm>
                <a:off x="1264076" y="522165"/>
                <a:ext cx="139320" cy="10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8B5DFF-45F4-81BD-93C0-C85C911F31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5436" y="513165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6BAA54-F832-DE01-A9AC-4C6FA28FCB43}"/>
                  </a:ext>
                </a:extLst>
              </p14:cNvPr>
              <p14:cNvContentPartPr/>
              <p14:nvPr/>
            </p14:nvContentPartPr>
            <p14:xfrm>
              <a:off x="1937276" y="16864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6BAA54-F832-DE01-A9AC-4C6FA28FC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8636" y="1600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0C629-C237-58FB-8D95-023EDAD1849C}"/>
              </a:ext>
            </a:extLst>
          </p:cNvPr>
          <p:cNvGrpSpPr/>
          <p:nvPr/>
        </p:nvGrpSpPr>
        <p:grpSpPr>
          <a:xfrm>
            <a:off x="1656836" y="104925"/>
            <a:ext cx="1060920" cy="774360"/>
            <a:chOff x="1656836" y="104925"/>
            <a:chExt cx="1060920" cy="77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4CD0A8-8137-D631-AB49-F60C673EAACC}"/>
                    </a:ext>
                  </a:extLst>
                </p14:cNvPr>
                <p14:cNvContentPartPr/>
                <p14:nvPr/>
              </p14:nvContentPartPr>
              <p14:xfrm>
                <a:off x="1711196" y="219765"/>
                <a:ext cx="156600" cy="14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4CD0A8-8137-D631-AB49-F60C673EAAC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2196" y="211125"/>
                  <a:ext cx="174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B566CE-2C2E-C37E-FDEE-AA24B809E70E}"/>
                    </a:ext>
                  </a:extLst>
                </p14:cNvPr>
                <p14:cNvContentPartPr/>
                <p14:nvPr/>
              </p14:nvContentPartPr>
              <p14:xfrm>
                <a:off x="1982276" y="104925"/>
                <a:ext cx="148320" cy="258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B566CE-2C2E-C37E-FDEE-AA24B809E7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73636" y="96285"/>
                  <a:ext cx="165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A9796B-ECF0-65C6-84AE-64BFB8013E1B}"/>
                    </a:ext>
                  </a:extLst>
                </p14:cNvPr>
                <p14:cNvContentPartPr/>
                <p14:nvPr/>
              </p14:nvContentPartPr>
              <p14:xfrm>
                <a:off x="1656836" y="491565"/>
                <a:ext cx="627840" cy="2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A9796B-ECF0-65C6-84AE-64BFB8013E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47836" y="482925"/>
                  <a:ext cx="64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14B248-CF36-F483-894B-4DEF36B3A65C}"/>
                    </a:ext>
                  </a:extLst>
                </p14:cNvPr>
                <p14:cNvContentPartPr/>
                <p14:nvPr/>
              </p14:nvContentPartPr>
              <p14:xfrm>
                <a:off x="1729916" y="602445"/>
                <a:ext cx="221040" cy="276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14B248-CF36-F483-894B-4DEF36B3A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1276" y="593805"/>
                  <a:ext cx="23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A54D5D-AD83-E97B-48F3-6692F1BC2CCB}"/>
                    </a:ext>
                  </a:extLst>
                </p14:cNvPr>
                <p14:cNvContentPartPr/>
                <p14:nvPr/>
              </p14:nvContentPartPr>
              <p14:xfrm>
                <a:off x="2035556" y="673725"/>
                <a:ext cx="189720" cy="152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A54D5D-AD83-E97B-48F3-6692F1BC2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26916" y="665085"/>
                  <a:ext cx="207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C544DE-1F35-14BD-30E1-82C5EA6BF115}"/>
                    </a:ext>
                  </a:extLst>
                </p14:cNvPr>
                <p14:cNvContentPartPr/>
                <p14:nvPr/>
              </p14:nvContentPartPr>
              <p14:xfrm>
                <a:off x="2446316" y="387165"/>
                <a:ext cx="228960" cy="21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C544DE-1F35-14BD-30E1-82C5EA6BF1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37316" y="378165"/>
                  <a:ext cx="246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34EAD3-AD07-049F-793C-7CEB1DD2F3DE}"/>
                    </a:ext>
                  </a:extLst>
                </p14:cNvPr>
                <p14:cNvContentPartPr/>
                <p14:nvPr/>
              </p14:nvContentPartPr>
              <p14:xfrm>
                <a:off x="2566556" y="288525"/>
                <a:ext cx="7560" cy="330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34EAD3-AD07-049F-793C-7CEB1DD2F3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7556" y="279525"/>
                  <a:ext cx="25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AAFE66-F39D-1569-CCE5-FAC96A03E22C}"/>
                    </a:ext>
                  </a:extLst>
                </p14:cNvPr>
                <p14:cNvContentPartPr/>
                <p14:nvPr/>
              </p14:nvContentPartPr>
              <p14:xfrm>
                <a:off x="2715236" y="580845"/>
                <a:ext cx="2520" cy="11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AAFE66-F39D-1569-CCE5-FAC96A03E2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6236" y="572205"/>
                  <a:ext cx="201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E1F65F-B1F0-0BBC-5C76-BB180B807769}"/>
              </a:ext>
            </a:extLst>
          </p:cNvPr>
          <p:cNvGrpSpPr/>
          <p:nvPr/>
        </p:nvGrpSpPr>
        <p:grpSpPr>
          <a:xfrm>
            <a:off x="4471676" y="175485"/>
            <a:ext cx="966960" cy="788760"/>
            <a:chOff x="4471676" y="175485"/>
            <a:chExt cx="966960" cy="78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C5BFFF-B5DD-FBB0-3287-E40480A94040}"/>
                    </a:ext>
                  </a:extLst>
                </p14:cNvPr>
                <p14:cNvContentPartPr/>
                <p14:nvPr/>
              </p14:nvContentPartPr>
              <p14:xfrm>
                <a:off x="4576796" y="309405"/>
                <a:ext cx="289440" cy="218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C5BFFF-B5DD-FBB0-3287-E40480A940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8156" y="300765"/>
                  <a:ext cx="30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C46680-7149-C7F4-541F-11E831990514}"/>
                    </a:ext>
                  </a:extLst>
                </p14:cNvPr>
                <p14:cNvContentPartPr/>
                <p14:nvPr/>
              </p14:nvContentPartPr>
              <p14:xfrm>
                <a:off x="4933556" y="472845"/>
                <a:ext cx="120600" cy="9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C46680-7149-C7F4-541F-11E8319905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24556" y="463845"/>
                  <a:ext cx="13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21CAE5-C5CE-8E3F-0190-42EC21AC6CFF}"/>
                    </a:ext>
                  </a:extLst>
                </p14:cNvPr>
                <p14:cNvContentPartPr/>
                <p14:nvPr/>
              </p14:nvContentPartPr>
              <p14:xfrm>
                <a:off x="4919156" y="187725"/>
                <a:ext cx="124920" cy="128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21CAE5-C5CE-8E3F-0190-42EC21AC6C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0516" y="178725"/>
                  <a:ext cx="142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F06FA4-16A6-D1D2-5D77-44C5846E5217}"/>
                    </a:ext>
                  </a:extLst>
                </p14:cNvPr>
                <p14:cNvContentPartPr/>
                <p14:nvPr/>
              </p14:nvContentPartPr>
              <p14:xfrm>
                <a:off x="4471676" y="630165"/>
                <a:ext cx="776160" cy="3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F06FA4-16A6-D1D2-5D77-44C5846E52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62676" y="621165"/>
                  <a:ext cx="793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830866-889A-2DFA-6B8F-19696F0517F5}"/>
                    </a:ext>
                  </a:extLst>
                </p14:cNvPr>
                <p14:cNvContentPartPr/>
                <p14:nvPr/>
              </p14:nvContentPartPr>
              <p14:xfrm>
                <a:off x="4664996" y="803685"/>
                <a:ext cx="237240" cy="135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830866-889A-2DFA-6B8F-19696F0517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55996" y="795045"/>
                  <a:ext cx="254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063F24-5F4E-F7EC-9EF9-C14FE535ECD2}"/>
                    </a:ext>
                  </a:extLst>
                </p14:cNvPr>
                <p14:cNvContentPartPr/>
                <p14:nvPr/>
              </p14:nvContentPartPr>
              <p14:xfrm>
                <a:off x="4954796" y="752925"/>
                <a:ext cx="95760" cy="95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063F24-5F4E-F7EC-9EF9-C14FE535EC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46156" y="743925"/>
                  <a:ext cx="113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BF1EFB-BD33-BC9F-6311-93FD24897255}"/>
                    </a:ext>
                  </a:extLst>
                </p14:cNvPr>
                <p14:cNvContentPartPr/>
                <p14:nvPr/>
              </p14:nvContentPartPr>
              <p14:xfrm>
                <a:off x="5221196" y="175485"/>
                <a:ext cx="217440" cy="788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BF1EFB-BD33-BC9F-6311-93FD248972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12196" y="166485"/>
                  <a:ext cx="235080" cy="80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1FEF2E-32E5-52A1-1D92-5F6E4BFEFBEE}"/>
              </a:ext>
            </a:extLst>
          </p:cNvPr>
          <p:cNvGrpSpPr/>
          <p:nvPr/>
        </p:nvGrpSpPr>
        <p:grpSpPr>
          <a:xfrm>
            <a:off x="6634916" y="106365"/>
            <a:ext cx="3918960" cy="506880"/>
            <a:chOff x="6634916" y="106365"/>
            <a:chExt cx="391896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C6B54D-7B89-59A5-2A9F-BEED14E4CA0D}"/>
                    </a:ext>
                  </a:extLst>
                </p14:cNvPr>
                <p14:cNvContentPartPr/>
                <p14:nvPr/>
              </p14:nvContentPartPr>
              <p14:xfrm>
                <a:off x="6634916" y="274485"/>
                <a:ext cx="543600" cy="14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C6B54D-7B89-59A5-2A9F-BEED14E4CA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26276" y="265845"/>
                  <a:ext cx="56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071988-C900-B628-8D36-5ACC631221D2}"/>
                    </a:ext>
                  </a:extLst>
                </p14:cNvPr>
                <p14:cNvContentPartPr/>
                <p14:nvPr/>
              </p14:nvContentPartPr>
              <p14:xfrm>
                <a:off x="6846956" y="207885"/>
                <a:ext cx="333360" cy="217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071988-C900-B628-8D36-5ACC631221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37956" y="199245"/>
                  <a:ext cx="351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99479D-EDC9-3EEB-8977-8FA2550F423B}"/>
                    </a:ext>
                  </a:extLst>
                </p14:cNvPr>
                <p14:cNvContentPartPr/>
                <p14:nvPr/>
              </p14:nvContentPartPr>
              <p14:xfrm>
                <a:off x="7397396" y="138405"/>
                <a:ext cx="1412640" cy="439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99479D-EDC9-3EEB-8977-8FA2550F42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88756" y="129405"/>
                  <a:ext cx="14302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B2DC5E-8CF8-5B59-23BE-0DE85BF22948}"/>
                    </a:ext>
                  </a:extLst>
                </p14:cNvPr>
                <p14:cNvContentPartPr/>
                <p14:nvPr/>
              </p14:nvContentPartPr>
              <p14:xfrm>
                <a:off x="8183996" y="208965"/>
                <a:ext cx="252360" cy="27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B2DC5E-8CF8-5B59-23BE-0DE85BF229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75356" y="199965"/>
                  <a:ext cx="270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BB33B4-77A6-13C8-26A5-F1C6FB22A39D}"/>
                    </a:ext>
                  </a:extLst>
                </p14:cNvPr>
                <p14:cNvContentPartPr/>
                <p14:nvPr/>
              </p14:nvContentPartPr>
              <p14:xfrm>
                <a:off x="8882756" y="106365"/>
                <a:ext cx="1671120" cy="506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BB33B4-77A6-13C8-26A5-F1C6FB22A3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74116" y="97725"/>
                  <a:ext cx="168876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B70CC3-EF44-58C3-9224-0CE24A9E9060}"/>
              </a:ext>
            </a:extLst>
          </p:cNvPr>
          <p:cNvGrpSpPr/>
          <p:nvPr/>
        </p:nvGrpSpPr>
        <p:grpSpPr>
          <a:xfrm>
            <a:off x="2943476" y="152805"/>
            <a:ext cx="1269720" cy="775800"/>
            <a:chOff x="2943476" y="152805"/>
            <a:chExt cx="1269720" cy="7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A72E81-45CD-D2A0-1C45-FD268478B5E6}"/>
                    </a:ext>
                  </a:extLst>
                </p14:cNvPr>
                <p14:cNvContentPartPr/>
                <p14:nvPr/>
              </p14:nvContentPartPr>
              <p14:xfrm>
                <a:off x="2943476" y="152805"/>
                <a:ext cx="608400" cy="775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A72E81-45CD-D2A0-1C45-FD268478B5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34476" y="144165"/>
                  <a:ext cx="62604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C5015B-9BA1-ABDD-6BC9-9A44370F7372}"/>
                    </a:ext>
                  </a:extLst>
                </p14:cNvPr>
                <p14:cNvContentPartPr/>
                <p14:nvPr/>
              </p14:nvContentPartPr>
              <p14:xfrm>
                <a:off x="3884516" y="443685"/>
                <a:ext cx="12240" cy="264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C5015B-9BA1-ABDD-6BC9-9A44370F73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75516" y="435045"/>
                  <a:ext cx="29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00E802-B8A3-E350-697A-76FA8F817DD2}"/>
                    </a:ext>
                  </a:extLst>
                </p14:cNvPr>
                <p14:cNvContentPartPr/>
                <p14:nvPr/>
              </p14:nvContentPartPr>
              <p14:xfrm>
                <a:off x="4071716" y="577245"/>
                <a:ext cx="141480" cy="2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00E802-B8A3-E350-697A-76FA8F817D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63076" y="568605"/>
                  <a:ext cx="159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CA96AF-4210-793F-4312-1586AAA92CEC}"/>
                    </a:ext>
                  </a:extLst>
                </p14:cNvPr>
                <p14:cNvContentPartPr/>
                <p14:nvPr/>
              </p14:nvContentPartPr>
              <p14:xfrm>
                <a:off x="3644396" y="199965"/>
                <a:ext cx="188640" cy="707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CA96AF-4210-793F-4312-1586AAA92CE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5396" y="191325"/>
                  <a:ext cx="206280" cy="72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64DF4C3-1407-90C5-3BF9-DD2CC5CA01EE}"/>
              </a:ext>
            </a:extLst>
          </p:cNvPr>
          <p:cNvGrpSpPr/>
          <p:nvPr/>
        </p:nvGrpSpPr>
        <p:grpSpPr>
          <a:xfrm>
            <a:off x="7212716" y="636285"/>
            <a:ext cx="2545920" cy="847440"/>
            <a:chOff x="7212716" y="636285"/>
            <a:chExt cx="2545920" cy="8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A5839C-A9BF-2073-5503-6F55915025A5}"/>
                    </a:ext>
                  </a:extLst>
                </p14:cNvPr>
                <p14:cNvContentPartPr/>
                <p14:nvPr/>
              </p14:nvContentPartPr>
              <p14:xfrm>
                <a:off x="7212716" y="779205"/>
                <a:ext cx="477720" cy="298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A5839C-A9BF-2073-5503-6F55915025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03716" y="770565"/>
                  <a:ext cx="495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2735A0-9580-EB32-DE89-A01B8C22D88E}"/>
                    </a:ext>
                  </a:extLst>
                </p14:cNvPr>
                <p14:cNvContentPartPr/>
                <p14:nvPr/>
              </p14:nvContentPartPr>
              <p14:xfrm>
                <a:off x="7737956" y="1078725"/>
                <a:ext cx="239400" cy="127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2735A0-9580-EB32-DE89-A01B8C22D8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29316" y="1070085"/>
                  <a:ext cx="257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EDFC18-6BE3-F094-1FCE-8C2A9F412251}"/>
                    </a:ext>
                  </a:extLst>
                </p14:cNvPr>
                <p14:cNvContentPartPr/>
                <p14:nvPr/>
              </p14:nvContentPartPr>
              <p14:xfrm>
                <a:off x="8139716" y="875325"/>
                <a:ext cx="273960" cy="16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EDFC18-6BE3-F094-1FCE-8C2A9F4122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31076" y="866685"/>
                  <a:ext cx="29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3604B2-33CE-BE83-26B4-DA9E15F18E76}"/>
                    </a:ext>
                  </a:extLst>
                </p14:cNvPr>
                <p14:cNvContentPartPr/>
                <p14:nvPr/>
              </p14:nvContentPartPr>
              <p14:xfrm>
                <a:off x="8187596" y="981525"/>
                <a:ext cx="299880" cy="2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3604B2-33CE-BE83-26B4-DA9E15F18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78956" y="972525"/>
                  <a:ext cx="31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CD6363-A6FE-9F06-FE64-6EBCEBA1A259}"/>
                    </a:ext>
                  </a:extLst>
                </p14:cNvPr>
                <p14:cNvContentPartPr/>
                <p14:nvPr/>
              </p14:nvContentPartPr>
              <p14:xfrm>
                <a:off x="8945396" y="782085"/>
                <a:ext cx="167400" cy="132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CD6363-A6FE-9F06-FE64-6EBCEBA1A2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36396" y="773085"/>
                  <a:ext cx="185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83065B-5B2A-F8D8-0A70-65464CF0F374}"/>
                    </a:ext>
                  </a:extLst>
                </p14:cNvPr>
                <p14:cNvContentPartPr/>
                <p14:nvPr/>
              </p14:nvContentPartPr>
              <p14:xfrm>
                <a:off x="9243836" y="636285"/>
                <a:ext cx="137520" cy="271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83065B-5B2A-F8D8-0A70-65464CF0F37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35196" y="627285"/>
                  <a:ext cx="155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4FD3EF-6C84-9120-7F14-8832EED1BE7D}"/>
                    </a:ext>
                  </a:extLst>
                </p14:cNvPr>
                <p14:cNvContentPartPr/>
                <p14:nvPr/>
              </p14:nvContentPartPr>
              <p14:xfrm>
                <a:off x="9448316" y="871725"/>
                <a:ext cx="116280" cy="70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4FD3EF-6C84-9120-7F14-8832EED1BE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39676" y="863085"/>
                  <a:ext cx="133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1FE954-2027-0336-CE6F-2D70F1CC668F}"/>
                    </a:ext>
                  </a:extLst>
                </p14:cNvPr>
                <p14:cNvContentPartPr/>
                <p14:nvPr/>
              </p14:nvContentPartPr>
              <p14:xfrm>
                <a:off x="8817956" y="1042005"/>
                <a:ext cx="940680" cy="33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1FE954-2027-0336-CE6F-2D70F1CC66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9316" y="1033365"/>
                  <a:ext cx="958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E1B83B-920F-ACFC-073C-7A1D1DFB1B69}"/>
                    </a:ext>
                  </a:extLst>
                </p14:cNvPr>
                <p14:cNvContentPartPr/>
                <p14:nvPr/>
              </p14:nvContentPartPr>
              <p14:xfrm>
                <a:off x="8987876" y="1155405"/>
                <a:ext cx="410760" cy="32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E1B83B-920F-ACFC-073C-7A1D1DFB1B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78876" y="1146765"/>
                  <a:ext cx="42840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BAADDD-FBA5-3475-D342-A7CA1F06E15E}"/>
              </a:ext>
            </a:extLst>
          </p:cNvPr>
          <p:cNvGrpSpPr/>
          <p:nvPr/>
        </p:nvGrpSpPr>
        <p:grpSpPr>
          <a:xfrm>
            <a:off x="590156" y="1610445"/>
            <a:ext cx="1755000" cy="675000"/>
            <a:chOff x="590156" y="1610445"/>
            <a:chExt cx="1755000" cy="6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E8903F-C751-63E4-2129-1935E4AD47B1}"/>
                    </a:ext>
                  </a:extLst>
                </p14:cNvPr>
                <p14:cNvContentPartPr/>
                <p14:nvPr/>
              </p14:nvContentPartPr>
              <p14:xfrm>
                <a:off x="590156" y="1610445"/>
                <a:ext cx="1755000" cy="675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E8903F-C751-63E4-2129-1935E4AD47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516" y="1601445"/>
                  <a:ext cx="177264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BBF268-A2AB-18FF-F8E3-0B30507CA479}"/>
                    </a:ext>
                  </a:extLst>
                </p14:cNvPr>
                <p14:cNvContentPartPr/>
                <p14:nvPr/>
              </p14:nvContentPartPr>
              <p14:xfrm>
                <a:off x="2009276" y="1815645"/>
                <a:ext cx="27360" cy="25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BBF268-A2AB-18FF-F8E3-0B30507CA47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276" y="1807005"/>
                  <a:ext cx="4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0014B2-F2C2-C237-46E6-DB0886E1C123}"/>
                    </a:ext>
                  </a:extLst>
                </p14:cNvPr>
                <p14:cNvContentPartPr/>
                <p14:nvPr/>
              </p14:nvContentPartPr>
              <p14:xfrm>
                <a:off x="1584836" y="1808445"/>
                <a:ext cx="389880" cy="14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0014B2-F2C2-C237-46E6-DB0886E1C1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76196" y="1799445"/>
                  <a:ext cx="4075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76EDC9E-D378-6C96-D551-1AB3E227F90B}"/>
                  </a:ext>
                </a:extLst>
              </p14:cNvPr>
              <p14:cNvContentPartPr/>
              <p14:nvPr/>
            </p14:nvContentPartPr>
            <p14:xfrm>
              <a:off x="2674196" y="1717725"/>
              <a:ext cx="320040" cy="493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76EDC9E-D378-6C96-D551-1AB3E227F90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65196" y="1709085"/>
                <a:ext cx="33768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CE0EEAF-BF39-6FCA-6B9E-51FE7D2AADB3}"/>
              </a:ext>
            </a:extLst>
          </p:cNvPr>
          <p:cNvGrpSpPr/>
          <p:nvPr/>
        </p:nvGrpSpPr>
        <p:grpSpPr>
          <a:xfrm>
            <a:off x="3365396" y="1486965"/>
            <a:ext cx="2085120" cy="600120"/>
            <a:chOff x="3365396" y="1486965"/>
            <a:chExt cx="208512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9BA2B4-1626-BE20-087F-3E5C8F79D0DA}"/>
                    </a:ext>
                  </a:extLst>
                </p14:cNvPr>
                <p14:cNvContentPartPr/>
                <p14:nvPr/>
              </p14:nvContentPartPr>
              <p14:xfrm>
                <a:off x="3365396" y="1486965"/>
                <a:ext cx="2085120" cy="600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9BA2B4-1626-BE20-087F-3E5C8F79D0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56756" y="1478325"/>
                  <a:ext cx="21027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16AD638-AAEB-5391-67F1-216FB49B0849}"/>
                    </a:ext>
                  </a:extLst>
                </p14:cNvPr>
                <p14:cNvContentPartPr/>
                <p14:nvPr/>
              </p14:nvContentPartPr>
              <p14:xfrm>
                <a:off x="5065676" y="1673445"/>
                <a:ext cx="143280" cy="2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6AD638-AAEB-5391-67F1-216FB49B08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57036" y="1664805"/>
                  <a:ext cx="16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F340BB-9C45-6BA7-AF7A-0ECA38A98026}"/>
                    </a:ext>
                  </a:extLst>
                </p14:cNvPr>
                <p14:cNvContentPartPr/>
                <p14:nvPr/>
              </p14:nvContentPartPr>
              <p14:xfrm>
                <a:off x="4933916" y="1701165"/>
                <a:ext cx="43200" cy="38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F340BB-9C45-6BA7-AF7A-0ECA38A980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24916" y="1692165"/>
                  <a:ext cx="60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D2A084-9C04-76AB-0E71-1BECE53E65CA}"/>
                    </a:ext>
                  </a:extLst>
                </p14:cNvPr>
                <p14:cNvContentPartPr/>
                <p14:nvPr/>
              </p14:nvContentPartPr>
              <p14:xfrm>
                <a:off x="4397516" y="1726365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D2A084-9C04-76AB-0E71-1BECE53E65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88876" y="171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A187F5-1393-1B85-BC27-4383DA4BED60}"/>
                    </a:ext>
                  </a:extLst>
                </p14:cNvPr>
                <p14:cNvContentPartPr/>
                <p14:nvPr/>
              </p14:nvContentPartPr>
              <p14:xfrm>
                <a:off x="4053716" y="1692885"/>
                <a:ext cx="390600" cy="48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A187F5-1393-1B85-BC27-4383DA4BED6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45076" y="1684245"/>
                  <a:ext cx="408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1B475F-9094-A72A-EBDB-8F1E4A6D3549}"/>
                    </a:ext>
                  </a:extLst>
                </p14:cNvPr>
                <p14:cNvContentPartPr/>
                <p14:nvPr/>
              </p14:nvContentPartPr>
              <p14:xfrm>
                <a:off x="3822956" y="1866045"/>
                <a:ext cx="30240" cy="152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1B475F-9094-A72A-EBDB-8F1E4A6D354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14316" y="1857405"/>
                  <a:ext cx="478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813B7D0-6AE4-F1CF-9120-5C5F96C5EFEF}"/>
              </a:ext>
            </a:extLst>
          </p:cNvPr>
          <p:cNvGrpSpPr/>
          <p:nvPr/>
        </p:nvGrpSpPr>
        <p:grpSpPr>
          <a:xfrm>
            <a:off x="5775596" y="1636005"/>
            <a:ext cx="1586160" cy="439560"/>
            <a:chOff x="5775596" y="1636005"/>
            <a:chExt cx="15861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C61DB5-0DAA-13A9-8FAD-3E96F22176AD}"/>
                    </a:ext>
                  </a:extLst>
                </p14:cNvPr>
                <p14:cNvContentPartPr/>
                <p14:nvPr/>
              </p14:nvContentPartPr>
              <p14:xfrm>
                <a:off x="5775596" y="1636005"/>
                <a:ext cx="492480" cy="439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C61DB5-0DAA-13A9-8FAD-3E96F22176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66596" y="1627005"/>
                  <a:ext cx="5101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B02235-2F3B-AFEF-B08E-7325C54C8F8E}"/>
                    </a:ext>
                  </a:extLst>
                </p14:cNvPr>
                <p14:cNvContentPartPr/>
                <p14:nvPr/>
              </p14:nvContentPartPr>
              <p14:xfrm>
                <a:off x="6544556" y="1796565"/>
                <a:ext cx="817200" cy="176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B02235-2F3B-AFEF-B08E-7325C54C8F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35556" y="1787565"/>
                  <a:ext cx="834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96AA8E-97F7-344C-CC19-72D2473774AE}"/>
                    </a:ext>
                  </a:extLst>
                </p14:cNvPr>
                <p14:cNvContentPartPr/>
                <p14:nvPr/>
              </p14:nvContentPartPr>
              <p14:xfrm>
                <a:off x="6706196" y="1653645"/>
                <a:ext cx="57240" cy="22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96AA8E-97F7-344C-CC19-72D2473774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97196" y="1645005"/>
                  <a:ext cx="748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C69EC0E-FF3F-2B8A-7B3C-11BF8F2A43F7}"/>
                  </a:ext>
                </a:extLst>
              </p14:cNvPr>
              <p14:cNvContentPartPr/>
              <p14:nvPr/>
            </p14:nvContentPartPr>
            <p14:xfrm>
              <a:off x="1232756" y="2506125"/>
              <a:ext cx="194040" cy="3196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C69EC0E-FF3F-2B8A-7B3C-11BF8F2A43F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24116" y="2497485"/>
                <a:ext cx="21168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B89ADD9-30F9-9D8B-9C18-02E0D286D3AA}"/>
              </a:ext>
            </a:extLst>
          </p:cNvPr>
          <p:cNvGrpSpPr/>
          <p:nvPr/>
        </p:nvGrpSpPr>
        <p:grpSpPr>
          <a:xfrm>
            <a:off x="1183796" y="2611605"/>
            <a:ext cx="510480" cy="678960"/>
            <a:chOff x="1183796" y="2611605"/>
            <a:chExt cx="51048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DCF499-DD97-1043-D5A6-9A6EC5D14DAB}"/>
                    </a:ext>
                  </a:extLst>
                </p14:cNvPr>
                <p14:cNvContentPartPr/>
                <p14:nvPr/>
              </p14:nvContentPartPr>
              <p14:xfrm>
                <a:off x="1411316" y="2611605"/>
                <a:ext cx="282960" cy="358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DCF499-DD97-1043-D5A6-9A6EC5D14D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02676" y="2602965"/>
                  <a:ext cx="3006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8BF41F-801B-D328-D2BD-E7D3AFC084A4}"/>
                    </a:ext>
                  </a:extLst>
                </p14:cNvPr>
                <p14:cNvContentPartPr/>
                <p14:nvPr/>
              </p14:nvContentPartPr>
              <p14:xfrm>
                <a:off x="1183796" y="2881245"/>
                <a:ext cx="510480" cy="61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8BF41F-801B-D328-D2BD-E7D3AFC084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74796" y="2872605"/>
                  <a:ext cx="52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4EA525-44D4-7730-900E-0DFE62663FCA}"/>
                    </a:ext>
                  </a:extLst>
                </p14:cNvPr>
                <p14:cNvContentPartPr/>
                <p14:nvPr/>
              </p14:nvContentPartPr>
              <p14:xfrm>
                <a:off x="1215116" y="3042525"/>
                <a:ext cx="167760" cy="248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4EA525-44D4-7730-900E-0DFE62663F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6476" y="3033525"/>
                  <a:ext cx="185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5AFEAC-D4A7-CE1F-703C-A64C0CFABE9A}"/>
                    </a:ext>
                  </a:extLst>
                </p14:cNvPr>
                <p14:cNvContentPartPr/>
                <p14:nvPr/>
              </p14:nvContentPartPr>
              <p14:xfrm>
                <a:off x="1531556" y="3030285"/>
                <a:ext cx="142920" cy="242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5AFEAC-D4A7-CE1F-703C-A64C0CFABE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22556" y="3021285"/>
                  <a:ext cx="160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BE5789-C330-06AE-FB10-D6D59DB6C054}"/>
                    </a:ext>
                  </a:extLst>
                </p14:cNvPr>
                <p14:cNvContentPartPr/>
                <p14:nvPr/>
              </p14:nvContentPartPr>
              <p14:xfrm>
                <a:off x="1446956" y="3114885"/>
                <a:ext cx="234720" cy="51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BE5789-C330-06AE-FB10-D6D59DB6C0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38316" y="3105885"/>
                  <a:ext cx="2523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C10CDF-7D33-D4D1-3974-BD74994F3BDF}"/>
                  </a:ext>
                </a:extLst>
              </p14:cNvPr>
              <p14:cNvContentPartPr/>
              <p14:nvPr/>
            </p14:nvContentPartPr>
            <p14:xfrm>
              <a:off x="845036" y="3652725"/>
              <a:ext cx="314280" cy="3564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C10CDF-7D33-D4D1-3974-BD74994F3BD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36396" y="3643725"/>
                <a:ext cx="3319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8C49960-E7C6-EA4B-6E90-FDA57C9BDA43}"/>
                  </a:ext>
                </a:extLst>
              </p14:cNvPr>
              <p14:cNvContentPartPr/>
              <p14:nvPr/>
            </p14:nvContentPartPr>
            <p14:xfrm>
              <a:off x="1313396" y="3550845"/>
              <a:ext cx="156960" cy="295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8C49960-E7C6-EA4B-6E90-FDA57C9BDA4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04756" y="3542205"/>
                <a:ext cx="17460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8939318-7F37-7A96-6FA6-7192EF4E5C1D}"/>
              </a:ext>
            </a:extLst>
          </p:cNvPr>
          <p:cNvGrpSpPr/>
          <p:nvPr/>
        </p:nvGrpSpPr>
        <p:grpSpPr>
          <a:xfrm>
            <a:off x="2011436" y="2492445"/>
            <a:ext cx="2611800" cy="660600"/>
            <a:chOff x="2011436" y="2492445"/>
            <a:chExt cx="261180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C97B52-4184-3D71-7E0C-624A072BC201}"/>
                    </a:ext>
                  </a:extLst>
                </p14:cNvPr>
                <p14:cNvContentPartPr/>
                <p14:nvPr/>
              </p14:nvContentPartPr>
              <p14:xfrm>
                <a:off x="2110796" y="2776845"/>
                <a:ext cx="6840" cy="19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C97B52-4184-3D71-7E0C-624A072BC2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01796" y="2768205"/>
                  <a:ext cx="24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F0D886-8F95-E914-34A1-540A08E29FC5}"/>
                    </a:ext>
                  </a:extLst>
                </p14:cNvPr>
                <p14:cNvContentPartPr/>
                <p14:nvPr/>
              </p14:nvContentPartPr>
              <p14:xfrm>
                <a:off x="2011436" y="2858205"/>
                <a:ext cx="211320" cy="29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F0D886-8F95-E914-34A1-540A08E29F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02796" y="2849205"/>
                  <a:ext cx="228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6F10C2-F962-2520-74EB-99475A9C3CA7}"/>
                    </a:ext>
                  </a:extLst>
                </p14:cNvPr>
                <p14:cNvContentPartPr/>
                <p14:nvPr/>
              </p14:nvContentPartPr>
              <p14:xfrm>
                <a:off x="2421476" y="2696565"/>
                <a:ext cx="273960" cy="259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6F10C2-F962-2520-74EB-99475A9C3C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12476" y="2687565"/>
                  <a:ext cx="291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C68FFA-6714-F45B-3A5C-8913D5FB47BA}"/>
                    </a:ext>
                  </a:extLst>
                </p14:cNvPr>
                <p14:cNvContentPartPr/>
                <p14:nvPr/>
              </p14:nvContentPartPr>
              <p14:xfrm>
                <a:off x="2440916" y="2602245"/>
                <a:ext cx="252000" cy="20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C68FFA-6714-F45B-3A5C-8913D5FB47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32276" y="2593605"/>
                  <a:ext cx="269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4CAA5B-3233-354E-84BB-7B8E8AB19491}"/>
                    </a:ext>
                  </a:extLst>
                </p14:cNvPr>
                <p14:cNvContentPartPr/>
                <p14:nvPr/>
              </p14:nvContentPartPr>
              <p14:xfrm>
                <a:off x="2752676" y="2557965"/>
                <a:ext cx="206640" cy="454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4CAA5B-3233-354E-84BB-7B8E8AB194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43676" y="2548965"/>
                  <a:ext cx="224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DE7A0D-A0F8-1BEF-A610-DBA3FE373E3C}"/>
                    </a:ext>
                  </a:extLst>
                </p14:cNvPr>
                <p14:cNvContentPartPr/>
                <p14:nvPr/>
              </p14:nvContentPartPr>
              <p14:xfrm>
                <a:off x="2887676" y="2715285"/>
                <a:ext cx="209520" cy="437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DE7A0D-A0F8-1BEF-A610-DBA3FE373E3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79036" y="2706645"/>
                  <a:ext cx="227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731516-7FA4-D444-F9E7-9A436ECAC682}"/>
                    </a:ext>
                  </a:extLst>
                </p14:cNvPr>
                <p14:cNvContentPartPr/>
                <p14:nvPr/>
              </p14:nvContentPartPr>
              <p14:xfrm>
                <a:off x="3212756" y="2684325"/>
                <a:ext cx="269640" cy="172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731516-7FA4-D444-F9E7-9A436ECAC6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04116" y="2675325"/>
                  <a:ext cx="28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5D4716-6D7B-985D-B0AE-5FE617339142}"/>
                    </a:ext>
                  </a:extLst>
                </p14:cNvPr>
                <p14:cNvContentPartPr/>
                <p14:nvPr/>
              </p14:nvContentPartPr>
              <p14:xfrm>
                <a:off x="3258476" y="2580645"/>
                <a:ext cx="189360" cy="14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A5D4716-6D7B-985D-B0AE-5FE6173391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49836" y="2571645"/>
                  <a:ext cx="207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F88FE4-ABD1-AB06-2074-60E1F3491657}"/>
                    </a:ext>
                  </a:extLst>
                </p14:cNvPr>
                <p14:cNvContentPartPr/>
                <p14:nvPr/>
              </p14:nvContentPartPr>
              <p14:xfrm>
                <a:off x="3536396" y="2492445"/>
                <a:ext cx="95040" cy="442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F88FE4-ABD1-AB06-2074-60E1F349165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27756" y="2483805"/>
                  <a:ext cx="1126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3C043E-01A9-F367-0D1D-60F10C6E911D}"/>
                    </a:ext>
                  </a:extLst>
                </p14:cNvPr>
                <p14:cNvContentPartPr/>
                <p14:nvPr/>
              </p14:nvContentPartPr>
              <p14:xfrm>
                <a:off x="3821516" y="2677485"/>
                <a:ext cx="237600" cy="20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3C043E-01A9-F367-0D1D-60F10C6E91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12876" y="2668845"/>
                  <a:ext cx="255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39841E-7BCA-F3A7-FB19-573C44A34567}"/>
                    </a:ext>
                  </a:extLst>
                </p14:cNvPr>
                <p14:cNvContentPartPr/>
                <p14:nvPr/>
              </p14:nvContentPartPr>
              <p14:xfrm>
                <a:off x="3775076" y="2761725"/>
                <a:ext cx="204120" cy="37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39841E-7BCA-F3A7-FB19-573C44A345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66436" y="2753085"/>
                  <a:ext cx="22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67F2BA-3C7F-6E20-084C-13E742ADEDC9}"/>
                    </a:ext>
                  </a:extLst>
                </p14:cNvPr>
                <p14:cNvContentPartPr/>
                <p14:nvPr/>
              </p14:nvContentPartPr>
              <p14:xfrm>
                <a:off x="4224356" y="2586765"/>
                <a:ext cx="398880" cy="254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67F2BA-3C7F-6E20-084C-13E742ADED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15716" y="2577765"/>
                  <a:ext cx="41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A0C3DC-85B5-C38D-B1EE-E522B8547640}"/>
                    </a:ext>
                  </a:extLst>
                </p14:cNvPr>
                <p14:cNvContentPartPr/>
                <p14:nvPr/>
              </p14:nvContentPartPr>
              <p14:xfrm>
                <a:off x="2652236" y="2844525"/>
                <a:ext cx="65880" cy="36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A0C3DC-85B5-C38D-B1EE-E522B85476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43236" y="2835885"/>
                  <a:ext cx="835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B6796BC-701D-B802-8FED-91A7D0DCFD89}"/>
                  </a:ext>
                </a:extLst>
              </p14:cNvPr>
              <p14:cNvContentPartPr/>
              <p14:nvPr/>
            </p14:nvContentPartPr>
            <p14:xfrm>
              <a:off x="2297636" y="3777285"/>
              <a:ext cx="17280" cy="2372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B6796BC-701D-B802-8FED-91A7D0DCFD8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288996" y="3768645"/>
                <a:ext cx="34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97FD920-09A6-4FE1-B07D-0CB0DB4EB58A}"/>
                  </a:ext>
                </a:extLst>
              </p14:cNvPr>
              <p14:cNvContentPartPr/>
              <p14:nvPr/>
            </p14:nvContentPartPr>
            <p14:xfrm>
              <a:off x="2207276" y="3856485"/>
              <a:ext cx="271440" cy="298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97FD920-09A6-4FE1-B07D-0CB0DB4EB58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198636" y="3847485"/>
                <a:ext cx="289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5228010-3EBA-7D71-0FBE-3B14A899DDBE}"/>
                  </a:ext>
                </a:extLst>
              </p14:cNvPr>
              <p14:cNvContentPartPr/>
              <p14:nvPr/>
            </p14:nvContentPartPr>
            <p14:xfrm>
              <a:off x="1347956" y="4138365"/>
              <a:ext cx="110160" cy="2300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5228010-3EBA-7D71-0FBE-3B14A899DD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39316" y="4129365"/>
                <a:ext cx="12780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BEC97E4-15D4-75E9-058C-2563AE4BD841}"/>
              </a:ext>
            </a:extLst>
          </p:cNvPr>
          <p:cNvGrpSpPr/>
          <p:nvPr/>
        </p:nvGrpSpPr>
        <p:grpSpPr>
          <a:xfrm>
            <a:off x="2667356" y="3517725"/>
            <a:ext cx="2993040" cy="597600"/>
            <a:chOff x="2667356" y="3517725"/>
            <a:chExt cx="299304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8F380C-66D5-7A66-84D9-EE96CBDE076A}"/>
                    </a:ext>
                  </a:extLst>
                </p14:cNvPr>
                <p14:cNvContentPartPr/>
                <p14:nvPr/>
              </p14:nvContentPartPr>
              <p14:xfrm>
                <a:off x="2667356" y="3613125"/>
                <a:ext cx="291960" cy="303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8F380C-66D5-7A66-84D9-EE96CBDE07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58356" y="3604485"/>
                  <a:ext cx="309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B53ED05-75B8-A137-135B-937C2A38F451}"/>
                    </a:ext>
                  </a:extLst>
                </p14:cNvPr>
                <p14:cNvContentPartPr/>
                <p14:nvPr/>
              </p14:nvContentPartPr>
              <p14:xfrm>
                <a:off x="3063356" y="3684405"/>
                <a:ext cx="244800" cy="284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B53ED05-75B8-A137-135B-937C2A38F4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54716" y="3675765"/>
                  <a:ext cx="262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2342D4-0759-E094-94A6-585571DD4D68}"/>
                    </a:ext>
                  </a:extLst>
                </p14:cNvPr>
                <p14:cNvContentPartPr/>
                <p14:nvPr/>
              </p14:nvContentPartPr>
              <p14:xfrm>
                <a:off x="3061196" y="3551925"/>
                <a:ext cx="299880" cy="24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2342D4-0759-E094-94A6-585571DD4D6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52556" y="3543285"/>
                  <a:ext cx="31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EEBE9A6-443F-52F5-FBF3-01DD51B038A8}"/>
                    </a:ext>
                  </a:extLst>
                </p14:cNvPr>
                <p14:cNvContentPartPr/>
                <p14:nvPr/>
              </p14:nvContentPartPr>
              <p14:xfrm>
                <a:off x="3475196" y="3805725"/>
                <a:ext cx="37440" cy="66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EEBE9A6-443F-52F5-FBF3-01DD51B038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66556" y="3796725"/>
                  <a:ext cx="55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5780D4-10FF-08F8-F0D1-0D41755400A8}"/>
                    </a:ext>
                  </a:extLst>
                </p14:cNvPr>
                <p14:cNvContentPartPr/>
                <p14:nvPr/>
              </p14:nvContentPartPr>
              <p14:xfrm>
                <a:off x="3673196" y="3556245"/>
                <a:ext cx="140040" cy="559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5780D4-10FF-08F8-F0D1-0D41755400A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64196" y="3547245"/>
                  <a:ext cx="1576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78622B-F408-1C51-38F9-FF9A5AEF513F}"/>
                    </a:ext>
                  </a:extLst>
                </p14:cNvPr>
                <p14:cNvContentPartPr/>
                <p14:nvPr/>
              </p14:nvContentPartPr>
              <p14:xfrm>
                <a:off x="3815036" y="3708885"/>
                <a:ext cx="146880" cy="243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78622B-F408-1C51-38F9-FF9A5AEF51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06396" y="3700245"/>
                  <a:ext cx="164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BF1B0B-BBAB-AC22-04E7-DE63C034E504}"/>
                    </a:ext>
                  </a:extLst>
                </p14:cNvPr>
                <p14:cNvContentPartPr/>
                <p14:nvPr/>
              </p14:nvContentPartPr>
              <p14:xfrm>
                <a:off x="4069556" y="3930285"/>
                <a:ext cx="52920" cy="88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BF1B0B-BBAB-AC22-04E7-DE63C034E5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60916" y="3921645"/>
                  <a:ext cx="70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ABAF8D-F4BF-460E-6C74-CC0A021A59A3}"/>
                    </a:ext>
                  </a:extLst>
                </p14:cNvPr>
                <p14:cNvContentPartPr/>
                <p14:nvPr/>
              </p14:nvContentPartPr>
              <p14:xfrm>
                <a:off x="4147316" y="3844245"/>
                <a:ext cx="36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ABAF8D-F4BF-460E-6C74-CC0A021A59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38676" y="383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7469E2-E676-9ABF-5CD2-6AAB29A6D44E}"/>
                    </a:ext>
                  </a:extLst>
                </p14:cNvPr>
                <p14:cNvContentPartPr/>
                <p14:nvPr/>
              </p14:nvContentPartPr>
              <p14:xfrm>
                <a:off x="4108796" y="3930285"/>
                <a:ext cx="100440" cy="108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7469E2-E676-9ABF-5CD2-6AAB29A6D4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00156" y="3921645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CFA52B-8BF0-06F7-AE18-429A9A510942}"/>
                    </a:ext>
                  </a:extLst>
                </p14:cNvPr>
                <p14:cNvContentPartPr/>
                <p14:nvPr/>
              </p14:nvContentPartPr>
              <p14:xfrm>
                <a:off x="4076756" y="3752805"/>
                <a:ext cx="40320" cy="75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CFA52B-8BF0-06F7-AE18-429A9A5109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67756" y="3743805"/>
                  <a:ext cx="57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E9C626-ACF6-1996-5930-4F19471B9316}"/>
                    </a:ext>
                  </a:extLst>
                </p14:cNvPr>
                <p14:cNvContentPartPr/>
                <p14:nvPr/>
              </p14:nvContentPartPr>
              <p14:xfrm>
                <a:off x="4253156" y="3640485"/>
                <a:ext cx="356760" cy="241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E9C626-ACF6-1996-5930-4F19471B93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4516" y="3631485"/>
                  <a:ext cx="374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A81B5F-A3E8-0653-2365-2F918831A8B3}"/>
                    </a:ext>
                  </a:extLst>
                </p14:cNvPr>
                <p14:cNvContentPartPr/>
                <p14:nvPr/>
              </p14:nvContentPartPr>
              <p14:xfrm>
                <a:off x="4513796" y="3952245"/>
                <a:ext cx="68400" cy="114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A81B5F-A3E8-0653-2365-2F918831A8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5156" y="3943245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E439FC-90D1-D7DF-AE2A-8F0AE5856E71}"/>
                    </a:ext>
                  </a:extLst>
                </p14:cNvPr>
                <p14:cNvContentPartPr/>
                <p14:nvPr/>
              </p14:nvContentPartPr>
              <p14:xfrm>
                <a:off x="4568876" y="3876645"/>
                <a:ext cx="25920" cy="1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E439FC-90D1-D7DF-AE2A-8F0AE5856E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9876" y="3868005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FDE5B50-743A-97E4-3067-67AE79210E42}"/>
                    </a:ext>
                  </a:extLst>
                </p14:cNvPr>
                <p14:cNvContentPartPr/>
                <p14:nvPr/>
              </p14:nvContentPartPr>
              <p14:xfrm>
                <a:off x="4641236" y="3517725"/>
                <a:ext cx="163080" cy="573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FDE5B50-743A-97E4-3067-67AE79210E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32596" y="3508725"/>
                  <a:ext cx="1807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D64C302-39EB-FA5C-01AD-4A4CA9483C37}"/>
                    </a:ext>
                  </a:extLst>
                </p14:cNvPr>
                <p14:cNvContentPartPr/>
                <p14:nvPr/>
              </p14:nvContentPartPr>
              <p14:xfrm>
                <a:off x="4921316" y="3730125"/>
                <a:ext cx="215280" cy="23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D64C302-39EB-FA5C-01AD-4A4CA9483C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12676" y="3721125"/>
                  <a:ext cx="23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60586C-19E5-D728-DF03-B72340487F55}"/>
                    </a:ext>
                  </a:extLst>
                </p14:cNvPr>
                <p14:cNvContentPartPr/>
                <p14:nvPr/>
              </p14:nvContentPartPr>
              <p14:xfrm>
                <a:off x="4832756" y="3827325"/>
                <a:ext cx="277200" cy="26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60586C-19E5-D728-DF03-B72340487F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24116" y="3818685"/>
                  <a:ext cx="294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CCDDEBB-DD81-7436-74C2-D373189C898E}"/>
                    </a:ext>
                  </a:extLst>
                </p14:cNvPr>
                <p14:cNvContentPartPr/>
                <p14:nvPr/>
              </p14:nvContentPartPr>
              <p14:xfrm>
                <a:off x="5303636" y="3614925"/>
                <a:ext cx="356760" cy="246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CCDDEBB-DD81-7436-74C2-D373189C89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94996" y="3606285"/>
                  <a:ext cx="3744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DDABF4-FF79-A395-4DAC-0A19EE26192D}"/>
              </a:ext>
            </a:extLst>
          </p:cNvPr>
          <p:cNvGrpSpPr/>
          <p:nvPr/>
        </p:nvGrpSpPr>
        <p:grpSpPr>
          <a:xfrm>
            <a:off x="1332476" y="3646965"/>
            <a:ext cx="653400" cy="638640"/>
            <a:chOff x="1332476" y="3646965"/>
            <a:chExt cx="65340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26C5D1-222D-5A04-D336-BD5C43C83D78}"/>
                    </a:ext>
                  </a:extLst>
                </p14:cNvPr>
                <p14:cNvContentPartPr/>
                <p14:nvPr/>
              </p14:nvContentPartPr>
              <p14:xfrm>
                <a:off x="1604276" y="3646965"/>
                <a:ext cx="142560" cy="158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26C5D1-222D-5A04-D336-BD5C43C83D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5636" y="3637965"/>
                  <a:ext cx="160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34EA75-ACB8-320B-5115-B736A2A07AE7}"/>
                    </a:ext>
                  </a:extLst>
                </p14:cNvPr>
                <p14:cNvContentPartPr/>
                <p14:nvPr/>
              </p14:nvContentPartPr>
              <p14:xfrm>
                <a:off x="1332476" y="3956925"/>
                <a:ext cx="613440" cy="16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34EA75-ACB8-320B-5115-B736A2A07A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23476" y="3948285"/>
                  <a:ext cx="631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F2CD84F-8879-56D9-C02C-D6679FB96B3F}"/>
                    </a:ext>
                  </a:extLst>
                </p14:cNvPr>
                <p14:cNvContentPartPr/>
                <p14:nvPr/>
              </p14:nvContentPartPr>
              <p14:xfrm>
                <a:off x="1871396" y="3795645"/>
                <a:ext cx="17280" cy="64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F2CD84F-8879-56D9-C02C-D6679FB96B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62756" y="3786645"/>
                  <a:ext cx="34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F3D302-78C1-4832-4672-8C3309455DFB}"/>
                    </a:ext>
                  </a:extLst>
                </p14:cNvPr>
                <p14:cNvContentPartPr/>
                <p14:nvPr/>
              </p14:nvContentPartPr>
              <p14:xfrm>
                <a:off x="1919996" y="3694125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F3D302-78C1-4832-4672-8C3309455D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11356" y="368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1E1D47-DAA8-41F2-D8D0-16C3D5C4739C}"/>
                    </a:ext>
                  </a:extLst>
                </p14:cNvPr>
                <p14:cNvContentPartPr/>
                <p14:nvPr/>
              </p14:nvContentPartPr>
              <p14:xfrm>
                <a:off x="1688516" y="4067445"/>
                <a:ext cx="165240" cy="218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1E1D47-DAA8-41F2-D8D0-16C3D5C4739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9876" y="4058805"/>
                  <a:ext cx="182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2D1FB31-9286-0BF3-44ED-F105FCC09075}"/>
                    </a:ext>
                  </a:extLst>
                </p14:cNvPr>
                <p14:cNvContentPartPr/>
                <p14:nvPr/>
              </p14:nvContentPartPr>
              <p14:xfrm>
                <a:off x="1643516" y="4125765"/>
                <a:ext cx="189000" cy="37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2D1FB31-9286-0BF3-44ED-F105FCC090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34876" y="4116765"/>
                  <a:ext cx="20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AEB6CE-5AFF-4BE9-F4DC-0EB19D573643}"/>
                    </a:ext>
                  </a:extLst>
                </p14:cNvPr>
                <p14:cNvContentPartPr/>
                <p14:nvPr/>
              </p14:nvContentPartPr>
              <p14:xfrm>
                <a:off x="1884356" y="3805005"/>
                <a:ext cx="101520" cy="104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AEB6CE-5AFF-4BE9-F4DC-0EB19D5736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75356" y="3796005"/>
                  <a:ext cx="11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7468A3-664D-F3D5-3DA1-7E5D6335FEAF}"/>
                    </a:ext>
                  </a:extLst>
                </p14:cNvPr>
                <p14:cNvContentPartPr/>
                <p14:nvPr/>
              </p14:nvContentPartPr>
              <p14:xfrm>
                <a:off x="1899836" y="3700605"/>
                <a:ext cx="24840" cy="1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7468A3-664D-F3D5-3DA1-7E5D6335FE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91196" y="3691605"/>
                  <a:ext cx="42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77337CE-7173-F774-2924-DC892231D26E}"/>
              </a:ext>
            </a:extLst>
          </p:cNvPr>
          <p:cNvGrpSpPr/>
          <p:nvPr/>
        </p:nvGrpSpPr>
        <p:grpSpPr>
          <a:xfrm>
            <a:off x="1188836" y="4734165"/>
            <a:ext cx="898200" cy="519480"/>
            <a:chOff x="1188836" y="4734165"/>
            <a:chExt cx="89820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6F5F42-219F-6B0A-DB9E-0253743849C1}"/>
                    </a:ext>
                  </a:extLst>
                </p14:cNvPr>
                <p14:cNvContentPartPr/>
                <p14:nvPr/>
              </p14:nvContentPartPr>
              <p14:xfrm>
                <a:off x="1241396" y="4734165"/>
                <a:ext cx="174960" cy="268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6F5F42-219F-6B0A-DB9E-0253743849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32396" y="4725165"/>
                  <a:ext cx="19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508F53C-C828-554C-713D-2ED367FCCB1D}"/>
                    </a:ext>
                  </a:extLst>
                </p14:cNvPr>
                <p14:cNvContentPartPr/>
                <p14:nvPr/>
              </p14:nvContentPartPr>
              <p14:xfrm>
                <a:off x="1532636" y="4807605"/>
                <a:ext cx="112320" cy="182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508F53C-C828-554C-713D-2ED367FCCB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23636" y="4798605"/>
                  <a:ext cx="129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4C278D1-F0BF-E1A5-45CF-0100C65D3551}"/>
                    </a:ext>
                  </a:extLst>
                </p14:cNvPr>
                <p14:cNvContentPartPr/>
                <p14:nvPr/>
              </p14:nvContentPartPr>
              <p14:xfrm>
                <a:off x="1752596" y="4954845"/>
                <a:ext cx="84960" cy="109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4C278D1-F0BF-E1A5-45CF-0100C65D35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43956" y="4946205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71EED2-E6B7-BB96-0608-1FD5BEB4CC09}"/>
                    </a:ext>
                  </a:extLst>
                </p14:cNvPr>
                <p14:cNvContentPartPr/>
                <p14:nvPr/>
              </p14:nvContentPartPr>
              <p14:xfrm>
                <a:off x="1797596" y="4862325"/>
                <a:ext cx="25560" cy="27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71EED2-E6B7-BB96-0608-1FD5BEB4CC0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88596" y="4853325"/>
                  <a:ext cx="43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A26F5C1-A91D-1AAA-C240-BC1139FD09D2}"/>
                    </a:ext>
                  </a:extLst>
                </p14:cNvPr>
                <p14:cNvContentPartPr/>
                <p14:nvPr/>
              </p14:nvContentPartPr>
              <p14:xfrm>
                <a:off x="1919996" y="4955565"/>
                <a:ext cx="32760" cy="157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A26F5C1-A91D-1AAA-C240-BC1139FD09D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11356" y="4946925"/>
                  <a:ext cx="50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9996B8B-519B-EBBD-1029-CC382237D74A}"/>
                    </a:ext>
                  </a:extLst>
                </p14:cNvPr>
                <p14:cNvContentPartPr/>
                <p14:nvPr/>
              </p14:nvContentPartPr>
              <p14:xfrm>
                <a:off x="1188836" y="5179125"/>
                <a:ext cx="898200" cy="74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9996B8B-519B-EBBD-1029-CC382237D7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79836" y="5170485"/>
                  <a:ext cx="9158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5B00AE3-11CD-0423-6F52-80105A62F64D}"/>
              </a:ext>
            </a:extLst>
          </p:cNvPr>
          <p:cNvGrpSpPr/>
          <p:nvPr/>
        </p:nvGrpSpPr>
        <p:grpSpPr>
          <a:xfrm>
            <a:off x="1252916" y="5365965"/>
            <a:ext cx="523440" cy="264240"/>
            <a:chOff x="1252916" y="5365965"/>
            <a:chExt cx="5234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A959B1-2661-A36E-0A54-9C8E3216741E}"/>
                    </a:ext>
                  </a:extLst>
                </p14:cNvPr>
                <p14:cNvContentPartPr/>
                <p14:nvPr/>
              </p14:nvContentPartPr>
              <p14:xfrm>
                <a:off x="1252916" y="5365965"/>
                <a:ext cx="182520" cy="264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A959B1-2661-A36E-0A54-9C8E3216741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43916" y="5357325"/>
                  <a:ext cx="200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0C15AD-3F86-186D-3AB6-C97B5894027F}"/>
                    </a:ext>
                  </a:extLst>
                </p14:cNvPr>
                <p14:cNvContentPartPr/>
                <p14:nvPr/>
              </p14:nvContentPartPr>
              <p14:xfrm>
                <a:off x="1595276" y="5376405"/>
                <a:ext cx="181080" cy="223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0C15AD-3F86-186D-3AB6-C97B5894027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86276" y="5367405"/>
                  <a:ext cx="198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553CD82-3FD0-79F3-4E32-05B35BF2D244}"/>
                    </a:ext>
                  </a:extLst>
                </p14:cNvPr>
                <p14:cNvContentPartPr/>
                <p14:nvPr/>
              </p14:nvContentPartPr>
              <p14:xfrm>
                <a:off x="1500596" y="5475765"/>
                <a:ext cx="264600" cy="22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553CD82-3FD0-79F3-4E32-05B35BF2D24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491956" y="5467125"/>
                  <a:ext cx="2822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6FBE437-260C-7990-3DA6-EFEC0C9B02C3}"/>
              </a:ext>
            </a:extLst>
          </p:cNvPr>
          <p:cNvGrpSpPr/>
          <p:nvPr/>
        </p:nvGrpSpPr>
        <p:grpSpPr>
          <a:xfrm>
            <a:off x="2372876" y="4963845"/>
            <a:ext cx="349560" cy="266400"/>
            <a:chOff x="2372876" y="4963845"/>
            <a:chExt cx="3495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FCD81C-1D12-66B0-C40C-ABCAA1B5BF23}"/>
                    </a:ext>
                  </a:extLst>
                </p14:cNvPr>
                <p14:cNvContentPartPr/>
                <p14:nvPr/>
              </p14:nvContentPartPr>
              <p14:xfrm>
                <a:off x="2498516" y="4963845"/>
                <a:ext cx="7560" cy="266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FCD81C-1D12-66B0-C40C-ABCAA1B5BF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489516" y="4954845"/>
                  <a:ext cx="25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BC05D92-21D8-CCBE-93BB-79BBC8ED3AFD}"/>
                    </a:ext>
                  </a:extLst>
                </p14:cNvPr>
                <p14:cNvContentPartPr/>
                <p14:nvPr/>
              </p14:nvContentPartPr>
              <p14:xfrm>
                <a:off x="2372876" y="5092725"/>
                <a:ext cx="349560" cy="33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BC05D92-21D8-CCBE-93BB-79BBC8ED3A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363876" y="5083725"/>
                  <a:ext cx="367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766601D-E86C-5482-9FA9-F1A1FFD5F61C}"/>
              </a:ext>
            </a:extLst>
          </p:cNvPr>
          <p:cNvGrpSpPr/>
          <p:nvPr/>
        </p:nvGrpSpPr>
        <p:grpSpPr>
          <a:xfrm>
            <a:off x="4627556" y="4723725"/>
            <a:ext cx="783000" cy="305640"/>
            <a:chOff x="4627556" y="4723725"/>
            <a:chExt cx="7830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CA37B9C-1830-4ECD-1E53-89E13E138ECC}"/>
                    </a:ext>
                  </a:extLst>
                </p14:cNvPr>
                <p14:cNvContentPartPr/>
                <p14:nvPr/>
              </p14:nvContentPartPr>
              <p14:xfrm>
                <a:off x="4684796" y="4788165"/>
                <a:ext cx="222840" cy="32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CA37B9C-1830-4ECD-1E53-89E13E138EC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76156" y="4779165"/>
                  <a:ext cx="240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9CC885-7941-44B9-DA9B-27EF0D54455B}"/>
                    </a:ext>
                  </a:extLst>
                </p14:cNvPr>
                <p14:cNvContentPartPr/>
                <p14:nvPr/>
              </p14:nvContentPartPr>
              <p14:xfrm>
                <a:off x="4627556" y="4879965"/>
                <a:ext cx="297720" cy="54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9CC885-7941-44B9-DA9B-27EF0D54455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18916" y="4871325"/>
                  <a:ext cx="315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7A8105B-020A-6D27-AF43-68333EE6B092}"/>
                    </a:ext>
                  </a:extLst>
                </p14:cNvPr>
                <p14:cNvContentPartPr/>
                <p14:nvPr/>
              </p14:nvContentPartPr>
              <p14:xfrm>
                <a:off x="5050556" y="4723725"/>
                <a:ext cx="360000" cy="305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7A8105B-020A-6D27-AF43-68333EE6B09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41916" y="4714725"/>
                  <a:ext cx="3776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5EE532E-4788-3E1D-19A0-54A71EF139F9}"/>
              </a:ext>
            </a:extLst>
          </p:cNvPr>
          <p:cNvGrpSpPr/>
          <p:nvPr/>
        </p:nvGrpSpPr>
        <p:grpSpPr>
          <a:xfrm>
            <a:off x="3041036" y="4688445"/>
            <a:ext cx="1194480" cy="536760"/>
            <a:chOff x="3041036" y="4688445"/>
            <a:chExt cx="119448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7904FCD-98A6-1269-0E71-CFC794E882FF}"/>
                    </a:ext>
                  </a:extLst>
                </p14:cNvPr>
                <p14:cNvContentPartPr/>
                <p14:nvPr/>
              </p14:nvContentPartPr>
              <p14:xfrm>
                <a:off x="3041036" y="4925685"/>
                <a:ext cx="119880" cy="181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7904FCD-98A6-1269-0E71-CFC794E882F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32036" y="4917045"/>
                  <a:ext cx="137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A13AF2-7D4C-B914-FDD1-F6B2E7EF6EEF}"/>
                    </a:ext>
                  </a:extLst>
                </p14:cNvPr>
                <p14:cNvContentPartPr/>
                <p14:nvPr/>
              </p14:nvContentPartPr>
              <p14:xfrm>
                <a:off x="3245876" y="5128005"/>
                <a:ext cx="108720" cy="97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A13AF2-7D4C-B914-FDD1-F6B2E7EF6E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36876" y="5119005"/>
                  <a:ext cx="12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1AFC67-4CA7-26B0-AEF9-A8E496F62054}"/>
                    </a:ext>
                  </a:extLst>
                </p14:cNvPr>
                <p14:cNvContentPartPr/>
                <p14:nvPr/>
              </p14:nvContentPartPr>
              <p14:xfrm>
                <a:off x="3499316" y="4800405"/>
                <a:ext cx="287640" cy="320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1AFC67-4CA7-26B0-AEF9-A8E496F6205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90676" y="4791405"/>
                  <a:ext cx="305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D960CB1-884D-0643-2045-9F54C84CCB9F}"/>
                    </a:ext>
                  </a:extLst>
                </p14:cNvPr>
                <p14:cNvContentPartPr/>
                <p14:nvPr/>
              </p14:nvContentPartPr>
              <p14:xfrm>
                <a:off x="3483476" y="4688445"/>
                <a:ext cx="309600" cy="29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D960CB1-884D-0643-2045-9F54C84CCB9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74836" y="4679445"/>
                  <a:ext cx="32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9C83AE-9C6E-7AAF-30D8-56329E6A2E0B}"/>
                    </a:ext>
                  </a:extLst>
                </p14:cNvPr>
                <p14:cNvContentPartPr/>
                <p14:nvPr/>
              </p14:nvContentPartPr>
              <p14:xfrm>
                <a:off x="3812876" y="4840005"/>
                <a:ext cx="315000" cy="190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9C83AE-9C6E-7AAF-30D8-56329E6A2E0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03876" y="4831365"/>
                  <a:ext cx="332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05AA04-1A36-7021-27BA-2B8D48E07DB9}"/>
                    </a:ext>
                  </a:extLst>
                </p14:cNvPr>
                <p14:cNvContentPartPr/>
                <p14:nvPr/>
              </p14:nvContentPartPr>
              <p14:xfrm>
                <a:off x="4015196" y="5096325"/>
                <a:ext cx="98280" cy="102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05AA04-1A36-7021-27BA-2B8D48E07D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06196" y="5087325"/>
                  <a:ext cx="115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112D7F0-E941-3A0F-491F-8C42AF410731}"/>
                    </a:ext>
                  </a:extLst>
                </p14:cNvPr>
                <p14:cNvContentPartPr/>
                <p14:nvPr/>
              </p14:nvContentPartPr>
              <p14:xfrm>
                <a:off x="4108076" y="5034045"/>
                <a:ext cx="36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112D7F0-E941-3A0F-491F-8C42AF4107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99436" y="502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BED53F6-7C64-C1CC-4C6A-5FF60BA1F84B}"/>
                    </a:ext>
                  </a:extLst>
                </p14:cNvPr>
                <p14:cNvContentPartPr/>
                <p14:nvPr/>
              </p14:nvContentPartPr>
              <p14:xfrm>
                <a:off x="4200236" y="5100645"/>
                <a:ext cx="35280" cy="121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BED53F6-7C64-C1CC-4C6A-5FF60BA1F84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91596" y="5092005"/>
                  <a:ext cx="52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7DAFDD-580F-4A33-3739-E95A0DD47740}"/>
                    </a:ext>
                  </a:extLst>
                </p14:cNvPr>
                <p14:cNvContentPartPr/>
                <p14:nvPr/>
              </p14:nvContentPartPr>
              <p14:xfrm>
                <a:off x="3779396" y="5008845"/>
                <a:ext cx="36360" cy="23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7DAFDD-580F-4A33-3739-E95A0DD4774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70756" y="4999845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05BC47-633F-909B-2427-D41D0C0AB037}"/>
                    </a:ext>
                  </a:extLst>
                </p14:cNvPr>
                <p14:cNvContentPartPr/>
                <p14:nvPr/>
              </p14:nvContentPartPr>
              <p14:xfrm>
                <a:off x="3952916" y="4712925"/>
                <a:ext cx="212400" cy="39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05BC47-633F-909B-2427-D41D0C0AB0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43916" y="4703925"/>
                  <a:ext cx="230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D973BE-3F21-8A44-3D86-DC62F521B5A8}"/>
                    </a:ext>
                  </a:extLst>
                </p14:cNvPr>
                <p14:cNvContentPartPr/>
                <p14:nvPr/>
              </p14:nvContentPartPr>
              <p14:xfrm>
                <a:off x="3707036" y="5026845"/>
                <a:ext cx="123480" cy="73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D973BE-3F21-8A44-3D86-DC62F521B5A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98036" y="5017845"/>
                  <a:ext cx="1411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C3EC407-B0FC-2A10-FB07-7CC418C34637}"/>
              </a:ext>
            </a:extLst>
          </p:cNvPr>
          <p:cNvGrpSpPr/>
          <p:nvPr/>
        </p:nvGrpSpPr>
        <p:grpSpPr>
          <a:xfrm>
            <a:off x="933236" y="5923965"/>
            <a:ext cx="1810440" cy="453240"/>
            <a:chOff x="933236" y="5923965"/>
            <a:chExt cx="181044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16DB27-40E6-2FA7-26BC-BA3D42542B25}"/>
                    </a:ext>
                  </a:extLst>
                </p14:cNvPr>
                <p14:cNvContentPartPr/>
                <p14:nvPr/>
              </p14:nvContentPartPr>
              <p14:xfrm>
                <a:off x="1411316" y="5992365"/>
                <a:ext cx="36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16DB27-40E6-2FA7-26BC-BA3D42542B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02676" y="598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DCC93B-E85E-9193-1257-9D9F062E71D2}"/>
                    </a:ext>
                  </a:extLst>
                </p14:cNvPr>
                <p14:cNvContentPartPr/>
                <p14:nvPr/>
              </p14:nvContentPartPr>
              <p14:xfrm>
                <a:off x="933236" y="6139965"/>
                <a:ext cx="198000" cy="21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DCC93B-E85E-9193-1257-9D9F062E71D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4596" y="6130965"/>
                  <a:ext cx="21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D78A84D-646B-7C14-592F-7ADD7F0F0087}"/>
                    </a:ext>
                  </a:extLst>
                </p14:cNvPr>
                <p14:cNvContentPartPr/>
                <p14:nvPr/>
              </p14:nvContentPartPr>
              <p14:xfrm>
                <a:off x="1320956" y="6093885"/>
                <a:ext cx="96480" cy="153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D78A84D-646B-7C14-592F-7ADD7F0F00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11956" y="6084885"/>
                  <a:ext cx="114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45B553-DEF2-5D7B-9A54-A511AE076BD4}"/>
                    </a:ext>
                  </a:extLst>
                </p14:cNvPr>
                <p14:cNvContentPartPr/>
                <p14:nvPr/>
              </p14:nvContentPartPr>
              <p14:xfrm>
                <a:off x="1484396" y="6094965"/>
                <a:ext cx="292680" cy="181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45B553-DEF2-5D7B-9A54-A511AE076B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75756" y="6086325"/>
                  <a:ext cx="31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5490F5A-2060-9F5D-FB0D-8EA4CDAEE3D8}"/>
                    </a:ext>
                  </a:extLst>
                </p14:cNvPr>
                <p14:cNvContentPartPr/>
                <p14:nvPr/>
              </p14:nvContentPartPr>
              <p14:xfrm>
                <a:off x="1882196" y="6045645"/>
                <a:ext cx="171000" cy="198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5490F5A-2060-9F5D-FB0D-8EA4CDAEE3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73556" y="6037005"/>
                  <a:ext cx="188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5CF50E-BD0D-0B0F-2D87-B87DF93E5C52}"/>
                    </a:ext>
                  </a:extLst>
                </p14:cNvPr>
                <p14:cNvContentPartPr/>
                <p14:nvPr/>
              </p14:nvContentPartPr>
              <p14:xfrm>
                <a:off x="2135996" y="6248325"/>
                <a:ext cx="61920" cy="108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5CF50E-BD0D-0B0F-2D87-B87DF93E5C5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27356" y="6239685"/>
                  <a:ext cx="79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A6A52A2-0E6C-017D-AFDC-922B976FA289}"/>
                    </a:ext>
                  </a:extLst>
                </p14:cNvPr>
                <p14:cNvContentPartPr/>
                <p14:nvPr/>
              </p14:nvContentPartPr>
              <p14:xfrm>
                <a:off x="2176316" y="6175245"/>
                <a:ext cx="3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A6A52A2-0E6C-017D-AFDC-922B976FA2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67316" y="616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51B6C6-6C7E-48C4-E418-759DA68C16CC}"/>
                    </a:ext>
                  </a:extLst>
                </p14:cNvPr>
                <p14:cNvContentPartPr/>
                <p14:nvPr/>
              </p14:nvContentPartPr>
              <p14:xfrm>
                <a:off x="2279996" y="6239685"/>
                <a:ext cx="13320" cy="137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51B6C6-6C7E-48C4-E418-759DA68C16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70996" y="6230685"/>
                  <a:ext cx="3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1439D2-2B2B-E308-17E0-46ECDDA1DD36}"/>
                    </a:ext>
                  </a:extLst>
                </p14:cNvPr>
                <p14:cNvContentPartPr/>
                <p14:nvPr/>
              </p14:nvContentPartPr>
              <p14:xfrm>
                <a:off x="2601476" y="5923965"/>
                <a:ext cx="13320" cy="247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1439D2-2B2B-E308-17E0-46ECDDA1DD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2836" y="5915325"/>
                  <a:ext cx="30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F1327D-F037-1C13-483F-4E7C18CF5A43}"/>
                    </a:ext>
                  </a:extLst>
                </p14:cNvPr>
                <p14:cNvContentPartPr/>
                <p14:nvPr/>
              </p14:nvContentPartPr>
              <p14:xfrm>
                <a:off x="2460356" y="6014325"/>
                <a:ext cx="283320" cy="28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F1327D-F037-1C13-483F-4E7C18CF5A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51716" y="6005685"/>
                  <a:ext cx="300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EAF4430-2A45-7FD7-977D-72ACA7B1A77C}"/>
              </a:ext>
            </a:extLst>
          </p:cNvPr>
          <p:cNvGrpSpPr/>
          <p:nvPr/>
        </p:nvGrpSpPr>
        <p:grpSpPr>
          <a:xfrm>
            <a:off x="3398516" y="5635965"/>
            <a:ext cx="1841400" cy="615600"/>
            <a:chOff x="3398516" y="5635965"/>
            <a:chExt cx="1841400" cy="6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B165436-A4CE-B2AC-8E80-95D937C35F42}"/>
                    </a:ext>
                  </a:extLst>
                </p14:cNvPr>
                <p14:cNvContentPartPr/>
                <p14:nvPr/>
              </p14:nvContentPartPr>
              <p14:xfrm>
                <a:off x="3398516" y="5635965"/>
                <a:ext cx="201960" cy="397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B165436-A4CE-B2AC-8E80-95D937C35F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89516" y="5627325"/>
                  <a:ext cx="219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21FF19D-BC12-AAB4-B672-B27969FD89F1}"/>
                    </a:ext>
                  </a:extLst>
                </p14:cNvPr>
                <p14:cNvContentPartPr/>
                <p14:nvPr/>
              </p14:nvContentPartPr>
              <p14:xfrm>
                <a:off x="3689396" y="5836485"/>
                <a:ext cx="360360" cy="188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21FF19D-BC12-AAB4-B672-B27969FD89F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80756" y="5827485"/>
                  <a:ext cx="378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44F3D9-E777-04DE-ED17-A35B733DE2F1}"/>
                    </a:ext>
                  </a:extLst>
                </p14:cNvPr>
                <p14:cNvContentPartPr/>
                <p14:nvPr/>
              </p14:nvContentPartPr>
              <p14:xfrm>
                <a:off x="4015916" y="6083805"/>
                <a:ext cx="62280" cy="132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44F3D9-E777-04DE-ED17-A35B733DE2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07276" y="6074805"/>
                  <a:ext cx="79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856E22-32C8-0BAD-AFDB-FE46F5F50FB5}"/>
                    </a:ext>
                  </a:extLst>
                </p14:cNvPr>
                <p14:cNvContentPartPr/>
                <p14:nvPr/>
              </p14:nvContentPartPr>
              <p14:xfrm>
                <a:off x="4052996" y="6020445"/>
                <a:ext cx="360" cy="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856E22-32C8-0BAD-AFDB-FE46F5F50F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44356" y="601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5E481D-3DC8-BDE3-E034-FF0932C473CE}"/>
                    </a:ext>
                  </a:extLst>
                </p14:cNvPr>
                <p14:cNvContentPartPr/>
                <p14:nvPr/>
              </p14:nvContentPartPr>
              <p14:xfrm>
                <a:off x="4170716" y="6080925"/>
                <a:ext cx="16920" cy="142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5E481D-3DC8-BDE3-E034-FF0932C473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61716" y="6071925"/>
                  <a:ext cx="34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97E78CF-45D0-43B7-079D-2D997868D6D2}"/>
                    </a:ext>
                  </a:extLst>
                </p14:cNvPr>
                <p14:cNvContentPartPr/>
                <p14:nvPr/>
              </p14:nvContentPartPr>
              <p14:xfrm>
                <a:off x="4263236" y="6122685"/>
                <a:ext cx="149400" cy="123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97E78CF-45D0-43B7-079D-2D997868D6D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54596" y="6114045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02A5BAB-3DFD-F560-05F1-0021C0C884E9}"/>
                    </a:ext>
                  </a:extLst>
                </p14:cNvPr>
                <p14:cNvContentPartPr/>
                <p14:nvPr/>
              </p14:nvContentPartPr>
              <p14:xfrm>
                <a:off x="4231556" y="6104685"/>
                <a:ext cx="221400" cy="146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02A5BAB-3DFD-F560-05F1-0021C0C884E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22916" y="6096045"/>
                  <a:ext cx="239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5BEB5E0-4EDF-0829-C110-75B5DD2C624C}"/>
                    </a:ext>
                  </a:extLst>
                </p14:cNvPr>
                <p14:cNvContentPartPr/>
                <p14:nvPr/>
              </p14:nvContentPartPr>
              <p14:xfrm>
                <a:off x="4628276" y="5877525"/>
                <a:ext cx="243000" cy="48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5BEB5E0-4EDF-0829-C110-75B5DD2C624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9276" y="5868885"/>
                  <a:ext cx="26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36E77D-FBD7-848E-705B-C273CC54A94A}"/>
                    </a:ext>
                  </a:extLst>
                </p14:cNvPr>
                <p14:cNvContentPartPr/>
                <p14:nvPr/>
              </p14:nvContentPartPr>
              <p14:xfrm>
                <a:off x="4629716" y="6038445"/>
                <a:ext cx="311400" cy="14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36E77D-FBD7-848E-705B-C273CC54A9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21076" y="6029445"/>
                  <a:ext cx="329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5A4254B-12A7-BB23-B5F4-CA581824577E}"/>
                    </a:ext>
                  </a:extLst>
                </p14:cNvPr>
                <p14:cNvContentPartPr/>
                <p14:nvPr/>
              </p14:nvContentPartPr>
              <p14:xfrm>
                <a:off x="4992236" y="5862765"/>
                <a:ext cx="247680" cy="277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5A4254B-12A7-BB23-B5F4-CA58182457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83236" y="5853765"/>
                  <a:ext cx="2653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2E936AE-2547-36A9-950D-413013EF88EC}"/>
              </a:ext>
            </a:extLst>
          </p:cNvPr>
          <p:cNvGrpSpPr/>
          <p:nvPr/>
        </p:nvGrpSpPr>
        <p:grpSpPr>
          <a:xfrm>
            <a:off x="2879036" y="5722365"/>
            <a:ext cx="489960" cy="500760"/>
            <a:chOff x="2879036" y="5722365"/>
            <a:chExt cx="4899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A8060FA-EB54-E7B3-C104-5EECA2F2A8E4}"/>
                    </a:ext>
                  </a:extLst>
                </p14:cNvPr>
                <p14:cNvContentPartPr/>
                <p14:nvPr/>
              </p14:nvContentPartPr>
              <p14:xfrm>
                <a:off x="2879036" y="5865645"/>
                <a:ext cx="193680" cy="238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A8060FA-EB54-E7B3-C104-5EECA2F2A8E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70396" y="5857005"/>
                  <a:ext cx="21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4AFCCD3-1BF2-4397-4891-C082B1B5AC68}"/>
                    </a:ext>
                  </a:extLst>
                </p14:cNvPr>
                <p14:cNvContentPartPr/>
                <p14:nvPr/>
              </p14:nvContentPartPr>
              <p14:xfrm>
                <a:off x="3151916" y="6100365"/>
                <a:ext cx="120600" cy="122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4AFCCD3-1BF2-4397-4891-C082B1B5AC6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43276" y="6091725"/>
                  <a:ext cx="13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3F094F9-1C4C-B663-1B06-E7B037B64D89}"/>
                    </a:ext>
                  </a:extLst>
                </p14:cNvPr>
                <p14:cNvContentPartPr/>
                <p14:nvPr/>
              </p14:nvContentPartPr>
              <p14:xfrm>
                <a:off x="3283316" y="5846565"/>
                <a:ext cx="85680" cy="180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3F094F9-1C4C-B663-1B06-E7B037B64D8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274316" y="5837565"/>
                  <a:ext cx="10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4CE79B-9F3C-0BF8-6907-2B041297E1D4}"/>
                    </a:ext>
                  </a:extLst>
                </p14:cNvPr>
                <p14:cNvContentPartPr/>
                <p14:nvPr/>
              </p14:nvContentPartPr>
              <p14:xfrm>
                <a:off x="3247676" y="5722365"/>
                <a:ext cx="16920" cy="540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4CE79B-9F3C-0BF8-6907-2B041297E1D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239036" y="5713725"/>
                  <a:ext cx="345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9F74EDC-FEAA-1385-8DE3-91E7BE56AEA7}"/>
              </a:ext>
            </a:extLst>
          </p:cNvPr>
          <p:cNvGrpSpPr/>
          <p:nvPr/>
        </p:nvGrpSpPr>
        <p:grpSpPr>
          <a:xfrm>
            <a:off x="4016276" y="6325365"/>
            <a:ext cx="4490640" cy="465840"/>
            <a:chOff x="4016276" y="6325365"/>
            <a:chExt cx="44906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4ACAE4-A3EC-4EAF-515C-20F66ADDABF3}"/>
                    </a:ext>
                  </a:extLst>
                </p14:cNvPr>
                <p14:cNvContentPartPr/>
                <p14:nvPr/>
              </p14:nvContentPartPr>
              <p14:xfrm>
                <a:off x="4033196" y="6341925"/>
                <a:ext cx="132480" cy="190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4ACAE4-A3EC-4EAF-515C-20F66ADDAB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24196" y="6333285"/>
                  <a:ext cx="150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E769C5-A9FA-5131-9447-107405B454E5}"/>
                    </a:ext>
                  </a:extLst>
                </p14:cNvPr>
                <p14:cNvContentPartPr/>
                <p14:nvPr/>
              </p14:nvContentPartPr>
              <p14:xfrm>
                <a:off x="4016276" y="6325365"/>
                <a:ext cx="106200" cy="102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E769C5-A9FA-5131-9447-107405B454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07276" y="6316365"/>
                  <a:ext cx="12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AACD78B-DBD9-0D06-C71C-81A308C0DDBE}"/>
                    </a:ext>
                  </a:extLst>
                </p14:cNvPr>
                <p14:cNvContentPartPr/>
                <p14:nvPr/>
              </p14:nvContentPartPr>
              <p14:xfrm>
                <a:off x="4285556" y="6542805"/>
                <a:ext cx="132480" cy="182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AACD78B-DBD9-0D06-C71C-81A308C0DDB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76916" y="6534165"/>
                  <a:ext cx="150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0F56E76-7CD4-5DE6-379F-D049DA083304}"/>
                    </a:ext>
                  </a:extLst>
                </p14:cNvPr>
                <p14:cNvContentPartPr/>
                <p14:nvPr/>
              </p14:nvContentPartPr>
              <p14:xfrm>
                <a:off x="4235156" y="6631725"/>
                <a:ext cx="169560" cy="25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0F56E76-7CD4-5DE6-379F-D049DA08330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26156" y="6622725"/>
                  <a:ext cx="187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DF3AC50-B337-AEF2-3042-EC3B2CE987EA}"/>
                    </a:ext>
                  </a:extLst>
                </p14:cNvPr>
                <p14:cNvContentPartPr/>
                <p14:nvPr/>
              </p14:nvContentPartPr>
              <p14:xfrm>
                <a:off x="4400036" y="6547125"/>
                <a:ext cx="317520" cy="2012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DF3AC50-B337-AEF2-3042-EC3B2CE987E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91396" y="6538485"/>
                  <a:ext cx="335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EC131BF-EDE1-B268-396C-B73BA5069CB2}"/>
                    </a:ext>
                  </a:extLst>
                </p14:cNvPr>
                <p14:cNvContentPartPr/>
                <p14:nvPr/>
              </p14:nvContentPartPr>
              <p14:xfrm>
                <a:off x="4613156" y="6587805"/>
                <a:ext cx="360" cy="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EC131BF-EDE1-B268-396C-B73BA5069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04156" y="657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83CA810-A940-54A6-FAF1-68120793D9BD}"/>
                    </a:ext>
                  </a:extLst>
                </p14:cNvPr>
                <p14:cNvContentPartPr/>
                <p14:nvPr/>
              </p14:nvContentPartPr>
              <p14:xfrm>
                <a:off x="4834916" y="6502485"/>
                <a:ext cx="40320" cy="89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83CA810-A940-54A6-FAF1-68120793D9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26276" y="6493485"/>
                  <a:ext cx="5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5222E20-61A2-2977-E194-659AF854665D}"/>
                    </a:ext>
                  </a:extLst>
                </p14:cNvPr>
                <p14:cNvContentPartPr/>
                <p14:nvPr/>
              </p14:nvContentPartPr>
              <p14:xfrm>
                <a:off x="4888196" y="6503205"/>
                <a:ext cx="54720" cy="116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5222E20-61A2-2977-E194-659AF854665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9556" y="6494205"/>
                  <a:ext cx="72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FD5FF46-F124-4F14-B77A-777F388BFA7C}"/>
                    </a:ext>
                  </a:extLst>
                </p14:cNvPr>
                <p14:cNvContentPartPr/>
                <p14:nvPr/>
              </p14:nvContentPartPr>
              <p14:xfrm>
                <a:off x="4984316" y="6555405"/>
                <a:ext cx="23040" cy="209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FD5FF46-F124-4F14-B77A-777F388BFA7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75676" y="6546405"/>
                  <a:ext cx="40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93F3B95-9807-D207-05AD-893FBC3233CE}"/>
                    </a:ext>
                  </a:extLst>
                </p14:cNvPr>
                <p14:cNvContentPartPr/>
                <p14:nvPr/>
              </p14:nvContentPartPr>
              <p14:xfrm>
                <a:off x="5072876" y="6494205"/>
                <a:ext cx="18000" cy="88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93F3B95-9807-D207-05AD-893FBC3233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64236" y="6485565"/>
                  <a:ext cx="3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578B52-25C3-DF99-4DA9-5D2FBF856F46}"/>
                    </a:ext>
                  </a:extLst>
                </p14:cNvPr>
                <p14:cNvContentPartPr/>
                <p14:nvPr/>
              </p14:nvContentPartPr>
              <p14:xfrm>
                <a:off x="5142356" y="6495645"/>
                <a:ext cx="2880" cy="108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578B52-25C3-DF99-4DA9-5D2FBF856F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33716" y="6487005"/>
                  <a:ext cx="2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CF92D23-24C3-23A1-CBC6-C69048826C62}"/>
                    </a:ext>
                  </a:extLst>
                </p14:cNvPr>
                <p14:cNvContentPartPr/>
                <p14:nvPr/>
              </p14:nvContentPartPr>
              <p14:xfrm>
                <a:off x="5287796" y="6426885"/>
                <a:ext cx="1156320" cy="318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CF92D23-24C3-23A1-CBC6-C69048826C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78796" y="6417885"/>
                  <a:ext cx="1173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B440D93-83D9-43CA-E1B3-B584C0B2E0EA}"/>
                    </a:ext>
                  </a:extLst>
                </p14:cNvPr>
                <p14:cNvContentPartPr/>
                <p14:nvPr/>
              </p14:nvContentPartPr>
              <p14:xfrm>
                <a:off x="5909516" y="6547125"/>
                <a:ext cx="212760" cy="25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B440D93-83D9-43CA-E1B3-B584C0B2E0E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00876" y="6538485"/>
                  <a:ext cx="23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D2D741-075D-B80C-D79C-237DACDD525A}"/>
                    </a:ext>
                  </a:extLst>
                </p14:cNvPr>
                <p14:cNvContentPartPr/>
                <p14:nvPr/>
              </p14:nvContentPartPr>
              <p14:xfrm>
                <a:off x="6631676" y="6606165"/>
                <a:ext cx="110520" cy="149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D2D741-075D-B80C-D79C-237DACDD52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22676" y="6597165"/>
                  <a:ext cx="128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7A6D027-3146-EBF5-4D62-78D24C4D2870}"/>
                    </a:ext>
                  </a:extLst>
                </p14:cNvPr>
                <p14:cNvContentPartPr/>
                <p14:nvPr/>
              </p14:nvContentPartPr>
              <p14:xfrm>
                <a:off x="6862796" y="6624885"/>
                <a:ext cx="19080" cy="89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7A6D027-3146-EBF5-4D62-78D24C4D28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54156" y="6616245"/>
                  <a:ext cx="36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03AACB0-D772-7806-3282-28F90011B3D4}"/>
                    </a:ext>
                  </a:extLst>
                </p14:cNvPr>
                <p14:cNvContentPartPr/>
                <p14:nvPr/>
              </p14:nvContentPartPr>
              <p14:xfrm>
                <a:off x="6881876" y="6499965"/>
                <a:ext cx="360" cy="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03AACB0-D772-7806-3282-28F90011B3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72876" y="649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5FBEA4-5B59-5273-A3FB-0B234FB5D3A2}"/>
                    </a:ext>
                  </a:extLst>
                </p14:cNvPr>
                <p14:cNvContentPartPr/>
                <p14:nvPr/>
              </p14:nvContentPartPr>
              <p14:xfrm>
                <a:off x="6961436" y="6644325"/>
                <a:ext cx="148680" cy="131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5FBEA4-5B59-5273-A3FB-0B234FB5D3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52796" y="6635685"/>
                  <a:ext cx="166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5C42862-E958-D53D-5569-67E91D0E3CF2}"/>
                    </a:ext>
                  </a:extLst>
                </p14:cNvPr>
                <p14:cNvContentPartPr/>
                <p14:nvPr/>
              </p14:nvContentPartPr>
              <p14:xfrm>
                <a:off x="7114796" y="6604005"/>
                <a:ext cx="145080" cy="1872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5C42862-E958-D53D-5569-67E91D0E3CF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06156" y="6595005"/>
                  <a:ext cx="162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6E281F-829B-1744-D0B4-D286DB3FFE84}"/>
                    </a:ext>
                  </a:extLst>
                </p14:cNvPr>
                <p14:cNvContentPartPr/>
                <p14:nvPr/>
              </p14:nvContentPartPr>
              <p14:xfrm>
                <a:off x="7280396" y="6667725"/>
                <a:ext cx="182160" cy="100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6E281F-829B-1744-D0B4-D286DB3FFE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1756" y="6659085"/>
                  <a:ext cx="19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8C5180-445F-D1B9-8F10-502C07AE160C}"/>
                    </a:ext>
                  </a:extLst>
                </p14:cNvPr>
                <p14:cNvContentPartPr/>
                <p14:nvPr/>
              </p14:nvContentPartPr>
              <p14:xfrm>
                <a:off x="7613756" y="6526245"/>
                <a:ext cx="271800" cy="181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8C5180-445F-D1B9-8F10-502C07AE160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05116" y="6517605"/>
                  <a:ext cx="28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622ADE0-84EE-D172-883A-D93C0748B6B3}"/>
                    </a:ext>
                  </a:extLst>
                </p14:cNvPr>
                <p14:cNvContentPartPr/>
                <p14:nvPr/>
              </p14:nvContentPartPr>
              <p14:xfrm>
                <a:off x="7858916" y="6699045"/>
                <a:ext cx="83880" cy="68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622ADE0-84EE-D172-883A-D93C0748B6B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9916" y="6690045"/>
                  <a:ext cx="101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533ED6A-B3FC-08DB-A8CD-606509D35E50}"/>
                    </a:ext>
                  </a:extLst>
                </p14:cNvPr>
                <p14:cNvContentPartPr/>
                <p14:nvPr/>
              </p14:nvContentPartPr>
              <p14:xfrm>
                <a:off x="8113796" y="6574125"/>
                <a:ext cx="126720" cy="4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533ED6A-B3FC-08DB-A8CD-606509D35E5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04796" y="6565485"/>
                  <a:ext cx="144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C1C1AB2-E0F6-41F1-B41F-E9EB8E10AD67}"/>
                    </a:ext>
                  </a:extLst>
                </p14:cNvPr>
                <p14:cNvContentPartPr/>
                <p14:nvPr/>
              </p14:nvContentPartPr>
              <p14:xfrm>
                <a:off x="8076716" y="6642165"/>
                <a:ext cx="140400" cy="9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C1C1AB2-E0F6-41F1-B41F-E9EB8E10AD6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67716" y="6633525"/>
                  <a:ext cx="158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F1D1DA9-7808-8499-0C81-A2481BA2B5C9}"/>
                    </a:ext>
                  </a:extLst>
                </p14:cNvPr>
                <p14:cNvContentPartPr/>
                <p14:nvPr/>
              </p14:nvContentPartPr>
              <p14:xfrm>
                <a:off x="8308916" y="6539925"/>
                <a:ext cx="198000" cy="124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F1D1DA9-7808-8499-0C81-A2481BA2B5C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99916" y="6531285"/>
                  <a:ext cx="215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6C41738-C025-36EA-275C-C5A560DA4CAF}"/>
              </a:ext>
            </a:extLst>
          </p:cNvPr>
          <p:cNvGrpSpPr/>
          <p:nvPr/>
        </p:nvGrpSpPr>
        <p:grpSpPr>
          <a:xfrm>
            <a:off x="7776116" y="2287965"/>
            <a:ext cx="2872800" cy="877680"/>
            <a:chOff x="7776116" y="2287965"/>
            <a:chExt cx="2872800" cy="87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A8F6DB8-2332-0D38-1A6B-588106475DB4}"/>
                    </a:ext>
                  </a:extLst>
                </p14:cNvPr>
                <p14:cNvContentPartPr/>
                <p14:nvPr/>
              </p14:nvContentPartPr>
              <p14:xfrm>
                <a:off x="7776116" y="2544645"/>
                <a:ext cx="141840" cy="240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A8F6DB8-2332-0D38-1A6B-588106475D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67476" y="2536005"/>
                  <a:ext cx="159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D6ABF91-96EF-29B6-052C-D3783EEA4047}"/>
                    </a:ext>
                  </a:extLst>
                </p14:cNvPr>
                <p14:cNvContentPartPr/>
                <p14:nvPr/>
              </p14:nvContentPartPr>
              <p14:xfrm>
                <a:off x="8004356" y="2840205"/>
                <a:ext cx="54000" cy="813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D6ABF91-96EF-29B6-052C-D3783EEA40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95716" y="2831205"/>
                  <a:ext cx="7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6CCB2AE-23EA-53BB-1D18-94D9BE8C6BA8}"/>
                    </a:ext>
                  </a:extLst>
                </p14:cNvPr>
                <p14:cNvContentPartPr/>
                <p14:nvPr/>
              </p14:nvContentPartPr>
              <p14:xfrm>
                <a:off x="8058356" y="2763885"/>
                <a:ext cx="360" cy="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6CCB2AE-23EA-53BB-1D18-94D9BE8C6BA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49716" y="275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47E4698-2CCB-22EE-4927-8B252CDB18A0}"/>
                    </a:ext>
                  </a:extLst>
                </p14:cNvPr>
                <p14:cNvContentPartPr/>
                <p14:nvPr/>
              </p14:nvContentPartPr>
              <p14:xfrm>
                <a:off x="8154116" y="2858925"/>
                <a:ext cx="31320" cy="1425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47E4698-2CCB-22EE-4927-8B252CDB18A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45116" y="2849925"/>
                  <a:ext cx="48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B05CAF-4717-AF80-E4F8-E5770243E3A8}"/>
                    </a:ext>
                  </a:extLst>
                </p14:cNvPr>
                <p14:cNvContentPartPr/>
                <p14:nvPr/>
              </p14:nvContentPartPr>
              <p14:xfrm>
                <a:off x="8448956" y="2610885"/>
                <a:ext cx="204840" cy="20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B05CAF-4717-AF80-E4F8-E5770243E3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39956" y="2601885"/>
                  <a:ext cx="22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3E0B37E-36E0-0E7F-FA82-F03AFDF4BC32}"/>
                    </a:ext>
                  </a:extLst>
                </p14:cNvPr>
                <p14:cNvContentPartPr/>
                <p14:nvPr/>
              </p14:nvContentPartPr>
              <p14:xfrm>
                <a:off x="8384876" y="2755605"/>
                <a:ext cx="299160" cy="16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3E0B37E-36E0-0E7F-FA82-F03AFDF4BC3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76236" y="2746605"/>
                  <a:ext cx="31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E380AC1-4474-147F-3084-3614C4D18EF4}"/>
                    </a:ext>
                  </a:extLst>
                </p14:cNvPr>
                <p14:cNvContentPartPr/>
                <p14:nvPr/>
              </p14:nvContentPartPr>
              <p14:xfrm>
                <a:off x="8985716" y="2510805"/>
                <a:ext cx="167760" cy="249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E380AC1-4474-147F-3084-3614C4D18E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76716" y="2501805"/>
                  <a:ext cx="185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932ED8-AB15-675F-E6AD-EA881523AF2D}"/>
                    </a:ext>
                  </a:extLst>
                </p14:cNvPr>
                <p14:cNvContentPartPr/>
                <p14:nvPr/>
              </p14:nvContentPartPr>
              <p14:xfrm>
                <a:off x="9279836" y="2736165"/>
                <a:ext cx="63360" cy="65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932ED8-AB15-675F-E6AD-EA881523AF2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70836" y="2727525"/>
                  <a:ext cx="81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F0A5A0E-A82A-7C5C-BDB5-ED2239272848}"/>
                    </a:ext>
                  </a:extLst>
                </p14:cNvPr>
                <p14:cNvContentPartPr/>
                <p14:nvPr/>
              </p14:nvContentPartPr>
              <p14:xfrm>
                <a:off x="9504476" y="2287965"/>
                <a:ext cx="181080" cy="403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F0A5A0E-A82A-7C5C-BDB5-ED223927284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95476" y="2278965"/>
                  <a:ext cx="198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235CA79-3C7F-E57D-F487-7651D8457D07}"/>
                    </a:ext>
                  </a:extLst>
                </p14:cNvPr>
                <p14:cNvContentPartPr/>
                <p14:nvPr/>
              </p14:nvContentPartPr>
              <p14:xfrm>
                <a:off x="9438956" y="2836245"/>
                <a:ext cx="345600" cy="33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235CA79-3C7F-E57D-F487-7651D8457D0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30316" y="2827245"/>
                  <a:ext cx="36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6343982-F37F-0FE4-C190-32D7A66D39D1}"/>
                    </a:ext>
                  </a:extLst>
                </p14:cNvPr>
                <p14:cNvContentPartPr/>
                <p14:nvPr/>
              </p14:nvContentPartPr>
              <p14:xfrm>
                <a:off x="9495476" y="3002925"/>
                <a:ext cx="255960" cy="162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6343982-F37F-0FE4-C190-32D7A66D39D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86836" y="2993925"/>
                  <a:ext cx="273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F84BC67-E942-ACE8-E91D-A61A65175185}"/>
                    </a:ext>
                  </a:extLst>
                </p14:cNvPr>
                <p14:cNvContentPartPr/>
                <p14:nvPr/>
              </p14:nvContentPartPr>
              <p14:xfrm>
                <a:off x="9918116" y="2624205"/>
                <a:ext cx="369360" cy="221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F84BC67-E942-ACE8-E91D-A61A651751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09116" y="2615205"/>
                  <a:ext cx="387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7291E9-8D30-896F-63B8-D249DC42C713}"/>
                    </a:ext>
                  </a:extLst>
                </p14:cNvPr>
                <p14:cNvContentPartPr/>
                <p14:nvPr/>
              </p14:nvContentPartPr>
              <p14:xfrm>
                <a:off x="10235996" y="2926245"/>
                <a:ext cx="84960" cy="86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7291E9-8D30-896F-63B8-D249DC42C7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26996" y="2917605"/>
                  <a:ext cx="10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73214EA-7138-F906-183D-06C4D4346848}"/>
                    </a:ext>
                  </a:extLst>
                </p14:cNvPr>
                <p14:cNvContentPartPr/>
                <p14:nvPr/>
              </p14:nvContentPartPr>
              <p14:xfrm>
                <a:off x="10282076" y="2819685"/>
                <a:ext cx="3600" cy="230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73214EA-7138-F906-183D-06C4D434684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273436" y="2810685"/>
                  <a:ext cx="21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10501B7-A1C4-B5D8-F7CF-78CCFA66388F}"/>
                    </a:ext>
                  </a:extLst>
                </p14:cNvPr>
                <p14:cNvContentPartPr/>
                <p14:nvPr/>
              </p14:nvContentPartPr>
              <p14:xfrm>
                <a:off x="10459196" y="2861445"/>
                <a:ext cx="159840" cy="146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10501B7-A1C4-B5D8-F7CF-78CCFA6638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50196" y="2852805"/>
                  <a:ext cx="177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A7891D4-6520-4E86-21A8-B8B1A50B9EF3}"/>
                    </a:ext>
                  </a:extLst>
                </p14:cNvPr>
                <p14:cNvContentPartPr/>
                <p14:nvPr/>
              </p14:nvContentPartPr>
              <p14:xfrm>
                <a:off x="10382876" y="2848845"/>
                <a:ext cx="266040" cy="174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A7891D4-6520-4E86-21A8-B8B1A50B9EF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73876" y="2839845"/>
                  <a:ext cx="2836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603B1C4-BF10-9FE7-F13C-EF8D50052154}"/>
                  </a:ext>
                </a:extLst>
              </p14:cNvPr>
              <p14:cNvContentPartPr/>
              <p14:nvPr/>
            </p14:nvContentPartPr>
            <p14:xfrm>
              <a:off x="5685236" y="2821125"/>
              <a:ext cx="1921680" cy="314028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603B1C4-BF10-9FE7-F13C-EF8D5005215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676596" y="2812485"/>
                <a:ext cx="1939320" cy="31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19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F43F1C-4C69-2AF3-2C52-AE12D4DBE29B}"/>
              </a:ext>
            </a:extLst>
          </p:cNvPr>
          <p:cNvGrpSpPr/>
          <p:nvPr/>
        </p:nvGrpSpPr>
        <p:grpSpPr>
          <a:xfrm>
            <a:off x="883196" y="238485"/>
            <a:ext cx="1774800" cy="433440"/>
            <a:chOff x="883196" y="238485"/>
            <a:chExt cx="177480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AC6A52-2A4F-85CD-4298-3449F1024B16}"/>
                    </a:ext>
                  </a:extLst>
                </p14:cNvPr>
                <p14:cNvContentPartPr/>
                <p14:nvPr/>
              </p14:nvContentPartPr>
              <p14:xfrm>
                <a:off x="883196" y="238485"/>
                <a:ext cx="902520" cy="433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AC6A52-2A4F-85CD-4298-3449F1024B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4556" y="229485"/>
                  <a:ext cx="9201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09D245-3F5F-F2A9-CACD-6033DE4FB288}"/>
                    </a:ext>
                  </a:extLst>
                </p14:cNvPr>
                <p14:cNvContentPartPr/>
                <p14:nvPr/>
              </p14:nvContentPartPr>
              <p14:xfrm>
                <a:off x="1433276" y="410205"/>
                <a:ext cx="275760" cy="3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09D245-3F5F-F2A9-CACD-6033DE4FB2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4276" y="401565"/>
                  <a:ext cx="293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DEEBF9-B965-7E4F-BED4-6B4DC7660A08}"/>
                    </a:ext>
                  </a:extLst>
                </p14:cNvPr>
                <p14:cNvContentPartPr/>
                <p14:nvPr/>
              </p14:nvContentPartPr>
              <p14:xfrm>
                <a:off x="1825676" y="409845"/>
                <a:ext cx="832320" cy="187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DEEBF9-B965-7E4F-BED4-6B4DC7660A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7036" y="401205"/>
                  <a:ext cx="8499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F129A5-98B6-C351-410D-9146B092AA0E}"/>
              </a:ext>
            </a:extLst>
          </p:cNvPr>
          <p:cNvGrpSpPr/>
          <p:nvPr/>
        </p:nvGrpSpPr>
        <p:grpSpPr>
          <a:xfrm>
            <a:off x="2971196" y="153165"/>
            <a:ext cx="1978200" cy="479160"/>
            <a:chOff x="2971196" y="153165"/>
            <a:chExt cx="197820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ABE698-A8AB-46BB-6F09-9863196051CF}"/>
                    </a:ext>
                  </a:extLst>
                </p14:cNvPr>
                <p14:cNvContentPartPr/>
                <p14:nvPr/>
              </p14:nvContentPartPr>
              <p14:xfrm>
                <a:off x="2971196" y="153165"/>
                <a:ext cx="1148760" cy="414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ABE698-A8AB-46BB-6F09-9863196051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2556" y="144525"/>
                  <a:ext cx="1166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2C8245-A87B-001D-FABA-83B63858004A}"/>
                    </a:ext>
                  </a:extLst>
                </p14:cNvPr>
                <p14:cNvContentPartPr/>
                <p14:nvPr/>
              </p14:nvContentPartPr>
              <p14:xfrm>
                <a:off x="3854996" y="310125"/>
                <a:ext cx="37440" cy="2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2C8245-A87B-001D-FABA-83B6385800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45996" y="301485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8DC944-98A7-2054-111A-1FB974388E1F}"/>
                    </a:ext>
                  </a:extLst>
                </p14:cNvPr>
                <p14:cNvContentPartPr/>
                <p14:nvPr/>
              </p14:nvContentPartPr>
              <p14:xfrm>
                <a:off x="3590756" y="270525"/>
                <a:ext cx="397080" cy="76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8DC944-98A7-2054-111A-1FB974388E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2116" y="261525"/>
                  <a:ext cx="41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19D18E-2DAB-7AE5-83B4-D0E76E21CE63}"/>
                    </a:ext>
                  </a:extLst>
                </p14:cNvPr>
                <p14:cNvContentPartPr/>
                <p14:nvPr/>
              </p14:nvContentPartPr>
              <p14:xfrm>
                <a:off x="3300596" y="309765"/>
                <a:ext cx="280800" cy="1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19D18E-2DAB-7AE5-83B4-D0E76E21CE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1956" y="301125"/>
                  <a:ext cx="29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5340F5-3A4A-C474-9E9D-7E46BEABCA50}"/>
                    </a:ext>
                  </a:extLst>
                </p14:cNvPr>
                <p14:cNvContentPartPr/>
                <p14:nvPr/>
              </p14:nvContentPartPr>
              <p14:xfrm>
                <a:off x="4397876" y="182685"/>
                <a:ext cx="551520" cy="449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5340F5-3A4A-C474-9E9D-7E46BEABCA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8876" y="174045"/>
                  <a:ext cx="56916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2B510B-33CB-A493-C88F-743252B83A6F}"/>
              </a:ext>
            </a:extLst>
          </p:cNvPr>
          <p:cNvGrpSpPr/>
          <p:nvPr/>
        </p:nvGrpSpPr>
        <p:grpSpPr>
          <a:xfrm>
            <a:off x="5217596" y="94125"/>
            <a:ext cx="1793160" cy="446760"/>
            <a:chOff x="5217596" y="94125"/>
            <a:chExt cx="179316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649ECD-849C-B95D-2238-DAA80567FD6F}"/>
                    </a:ext>
                  </a:extLst>
                </p14:cNvPr>
                <p14:cNvContentPartPr/>
                <p14:nvPr/>
              </p14:nvContentPartPr>
              <p14:xfrm>
                <a:off x="5217596" y="94125"/>
                <a:ext cx="1793160" cy="446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649ECD-849C-B95D-2238-DAA80567FD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08956" y="85485"/>
                  <a:ext cx="1810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327DBC-9525-7ACA-FD90-09B90796887E}"/>
                    </a:ext>
                  </a:extLst>
                </p14:cNvPr>
                <p14:cNvContentPartPr/>
                <p14:nvPr/>
              </p14:nvContentPartPr>
              <p14:xfrm>
                <a:off x="5827436" y="255045"/>
                <a:ext cx="383760" cy="1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327DBC-9525-7ACA-FD90-09B9079688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8796" y="246405"/>
                  <a:ext cx="4014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1C889A-E98F-474B-0CB9-E2F1319B5013}"/>
              </a:ext>
            </a:extLst>
          </p:cNvPr>
          <p:cNvGrpSpPr/>
          <p:nvPr/>
        </p:nvGrpSpPr>
        <p:grpSpPr>
          <a:xfrm>
            <a:off x="1218356" y="1180965"/>
            <a:ext cx="473760" cy="398880"/>
            <a:chOff x="1218356" y="1180965"/>
            <a:chExt cx="47376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6B00F3-6CC1-DFA3-C243-967AC7234B9A}"/>
                    </a:ext>
                  </a:extLst>
                </p14:cNvPr>
                <p14:cNvContentPartPr/>
                <p14:nvPr/>
              </p14:nvContentPartPr>
              <p14:xfrm>
                <a:off x="1218356" y="1180965"/>
                <a:ext cx="184680" cy="26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6B00F3-6CC1-DFA3-C243-967AC7234B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9716" y="1171965"/>
                  <a:ext cx="202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5CC98A-EE65-C47C-B526-D5D86BFB05A4}"/>
                    </a:ext>
                  </a:extLst>
                </p14:cNvPr>
                <p14:cNvContentPartPr/>
                <p14:nvPr/>
              </p14:nvContentPartPr>
              <p14:xfrm>
                <a:off x="1499156" y="1416045"/>
                <a:ext cx="192960" cy="163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5CC98A-EE65-C47C-B526-D5D86BFB05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90516" y="1407045"/>
                  <a:ext cx="2106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7D87B92-B5B7-6877-3741-181E58721095}"/>
                  </a:ext>
                </a:extLst>
              </p14:cNvPr>
              <p14:cNvContentPartPr/>
              <p14:nvPr/>
            </p14:nvContentPartPr>
            <p14:xfrm>
              <a:off x="5863796" y="853725"/>
              <a:ext cx="25560" cy="313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7D87B92-B5B7-6877-3741-181E587210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55156" y="844725"/>
                <a:ext cx="432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9741DF-D636-9D3D-7C5C-40B797CABACA}"/>
                  </a:ext>
                </a:extLst>
              </p14:cNvPr>
              <p14:cNvContentPartPr/>
              <p14:nvPr/>
            </p14:nvContentPartPr>
            <p14:xfrm>
              <a:off x="2259476" y="1293285"/>
              <a:ext cx="274320" cy="22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9741DF-D636-9D3D-7C5C-40B797CABAC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50836" y="1284285"/>
                <a:ext cx="291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42F950-5711-1D9B-4D4B-D6B5B4A565DE}"/>
                  </a:ext>
                </a:extLst>
              </p14:cNvPr>
              <p14:cNvContentPartPr/>
              <p14:nvPr/>
            </p14:nvContentPartPr>
            <p14:xfrm>
              <a:off x="2287916" y="1404885"/>
              <a:ext cx="269640" cy="36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42F950-5711-1D9B-4D4B-D6B5B4A565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8916" y="1396245"/>
                <a:ext cx="287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BA7E746-F460-052B-A48C-AE5AE9CB811A}"/>
              </a:ext>
            </a:extLst>
          </p:cNvPr>
          <p:cNvGrpSpPr/>
          <p:nvPr/>
        </p:nvGrpSpPr>
        <p:grpSpPr>
          <a:xfrm>
            <a:off x="2908196" y="750765"/>
            <a:ext cx="3354840" cy="1199880"/>
            <a:chOff x="2908196" y="750765"/>
            <a:chExt cx="3354840" cy="11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B9718A-57D6-5BB2-81C3-1C935DC622A1}"/>
                    </a:ext>
                  </a:extLst>
                </p14:cNvPr>
                <p14:cNvContentPartPr/>
                <p14:nvPr/>
              </p14:nvContentPartPr>
              <p14:xfrm>
                <a:off x="2908196" y="1199685"/>
                <a:ext cx="182880" cy="278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B9718A-57D6-5BB2-81C3-1C935DC622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9196" y="1190685"/>
                  <a:ext cx="200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828A6D-B5DF-6AF1-CF51-4F7DF24669A4}"/>
                    </a:ext>
                  </a:extLst>
                </p14:cNvPr>
                <p14:cNvContentPartPr/>
                <p14:nvPr/>
              </p14:nvContentPartPr>
              <p14:xfrm>
                <a:off x="3217076" y="1462485"/>
                <a:ext cx="96120" cy="11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828A6D-B5DF-6AF1-CF51-4F7DF24669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8076" y="1453485"/>
                  <a:ext cx="113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F4EF76-82C2-D94A-DF5F-6C39A1108339}"/>
                    </a:ext>
                  </a:extLst>
                </p14:cNvPr>
                <p14:cNvContentPartPr/>
                <p14:nvPr/>
              </p14:nvContentPartPr>
              <p14:xfrm>
                <a:off x="3552956" y="1209765"/>
                <a:ext cx="324000" cy="19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F4EF76-82C2-D94A-DF5F-6C39A11083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4316" y="1200765"/>
                  <a:ext cx="341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B55E9D-4D86-8562-9EBB-3AC33B1D31E6}"/>
                    </a:ext>
                  </a:extLst>
                </p14:cNvPr>
                <p14:cNvContentPartPr/>
                <p14:nvPr/>
              </p14:nvContentPartPr>
              <p14:xfrm>
                <a:off x="3878036" y="1027965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B55E9D-4D86-8562-9EBB-3AC33B1D31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9396" y="101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581486-0600-4120-8E97-3B0C997DA000}"/>
                    </a:ext>
                  </a:extLst>
                </p14:cNvPr>
                <p14:cNvContentPartPr/>
                <p14:nvPr/>
              </p14:nvContentPartPr>
              <p14:xfrm>
                <a:off x="3955796" y="1171245"/>
                <a:ext cx="169920" cy="212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581486-0600-4120-8E97-3B0C997DA0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6796" y="1162605"/>
                  <a:ext cx="187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C95DC1-1CAD-6148-9000-665D7675D30A}"/>
                    </a:ext>
                  </a:extLst>
                </p14:cNvPr>
                <p14:cNvContentPartPr/>
                <p14:nvPr/>
              </p14:nvContentPartPr>
              <p14:xfrm>
                <a:off x="3918716" y="1198965"/>
                <a:ext cx="239760" cy="223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C95DC1-1CAD-6148-9000-665D7675D3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0076" y="1190325"/>
                  <a:ext cx="257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21E3A3-885C-FF29-6894-BCD129DAEC31}"/>
                    </a:ext>
                  </a:extLst>
                </p14:cNvPr>
                <p14:cNvContentPartPr/>
                <p14:nvPr/>
              </p14:nvContentPartPr>
              <p14:xfrm>
                <a:off x="4269356" y="1191045"/>
                <a:ext cx="158760" cy="37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21E3A3-885C-FF29-6894-BCD129DAEC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60716" y="1182045"/>
                  <a:ext cx="176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FDA71B-76E1-BA69-DC05-B25A4685E125}"/>
                    </a:ext>
                  </a:extLst>
                </p14:cNvPr>
                <p14:cNvContentPartPr/>
                <p14:nvPr/>
              </p14:nvContentPartPr>
              <p14:xfrm>
                <a:off x="4632596" y="1208325"/>
                <a:ext cx="208080" cy="2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FDA71B-76E1-BA69-DC05-B25A4685E1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23956" y="1199685"/>
                  <a:ext cx="225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38BC39-C37C-C85A-CA65-41ED5D0647DE}"/>
                    </a:ext>
                  </a:extLst>
                </p14:cNvPr>
                <p14:cNvContentPartPr/>
                <p14:nvPr/>
              </p14:nvContentPartPr>
              <p14:xfrm>
                <a:off x="5133356" y="1036605"/>
                <a:ext cx="110880" cy="17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38BC39-C37C-C85A-CA65-41ED5D0647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24356" y="1027605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1714F6-2484-AE0F-1FE3-D87A31B3F646}"/>
                    </a:ext>
                  </a:extLst>
                </p14:cNvPr>
                <p14:cNvContentPartPr/>
                <p14:nvPr/>
              </p14:nvContentPartPr>
              <p14:xfrm>
                <a:off x="5320556" y="1000605"/>
                <a:ext cx="165600" cy="116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1714F6-2484-AE0F-1FE3-D87A31B3F6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11916" y="991605"/>
                  <a:ext cx="183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289B7E-4B5C-E4AA-BE31-ED45DBC933FC}"/>
                    </a:ext>
                  </a:extLst>
                </p14:cNvPr>
                <p14:cNvContentPartPr/>
                <p14:nvPr/>
              </p14:nvContentPartPr>
              <p14:xfrm>
                <a:off x="5059556" y="876765"/>
                <a:ext cx="135000" cy="309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289B7E-4B5C-E4AA-BE31-ED45DBC933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0916" y="868125"/>
                  <a:ext cx="152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0E46E0-CCA2-F388-2C4E-5225DD966EA5}"/>
                    </a:ext>
                  </a:extLst>
                </p14:cNvPr>
                <p14:cNvContentPartPr/>
                <p14:nvPr/>
              </p14:nvContentPartPr>
              <p14:xfrm>
                <a:off x="5436476" y="834645"/>
                <a:ext cx="170640" cy="34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0E46E0-CCA2-F388-2C4E-5225DD966E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7836" y="826005"/>
                  <a:ext cx="188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E06D53-71BA-15A0-B5C6-5BEEE53C29F5}"/>
                    </a:ext>
                  </a:extLst>
                </p14:cNvPr>
                <p14:cNvContentPartPr/>
                <p14:nvPr/>
              </p14:nvContentPartPr>
              <p14:xfrm>
                <a:off x="5714396" y="904485"/>
                <a:ext cx="290160" cy="219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E06D53-71BA-15A0-B5C6-5BEEE53C29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05756" y="895485"/>
                  <a:ext cx="307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C23148-FACA-73CA-61B5-9C2F5C8CD90B}"/>
                    </a:ext>
                  </a:extLst>
                </p14:cNvPr>
                <p14:cNvContentPartPr/>
                <p14:nvPr/>
              </p14:nvContentPartPr>
              <p14:xfrm>
                <a:off x="5032556" y="1262325"/>
                <a:ext cx="919080" cy="97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C23148-FACA-73CA-61B5-9C2F5C8CD9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23556" y="1253325"/>
                  <a:ext cx="936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880603-73A9-60D0-5B96-52FD63CEA240}"/>
                    </a:ext>
                  </a:extLst>
                </p14:cNvPr>
                <p14:cNvContentPartPr/>
                <p14:nvPr/>
              </p14:nvContentPartPr>
              <p14:xfrm>
                <a:off x="5357636" y="1446285"/>
                <a:ext cx="14760" cy="304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880603-73A9-60D0-5B96-52FD63CEA2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48636" y="1437645"/>
                  <a:ext cx="32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1CACAC-F7EA-3F76-54D5-97CCB9D98F61}"/>
                    </a:ext>
                  </a:extLst>
                </p14:cNvPr>
                <p14:cNvContentPartPr/>
                <p14:nvPr/>
              </p14:nvContentPartPr>
              <p14:xfrm>
                <a:off x="5364116" y="1485885"/>
                <a:ext cx="218880" cy="233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1CACAC-F7EA-3F76-54D5-97CCB9D98F6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5116" y="1476885"/>
                  <a:ext cx="236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281C227-D104-53CF-48BE-2DA3CAB0E59A}"/>
                    </a:ext>
                  </a:extLst>
                </p14:cNvPr>
                <p14:cNvContentPartPr/>
                <p14:nvPr/>
              </p14:nvContentPartPr>
              <p14:xfrm>
                <a:off x="5784236" y="1406325"/>
                <a:ext cx="11160" cy="245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281C227-D104-53CF-48BE-2DA3CAB0E5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5236" y="1397685"/>
                  <a:ext cx="28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CDE49D-47D9-D018-22EC-915EE38D2F94}"/>
                    </a:ext>
                  </a:extLst>
                </p14:cNvPr>
                <p14:cNvContentPartPr/>
                <p14:nvPr/>
              </p14:nvContentPartPr>
              <p14:xfrm>
                <a:off x="5685956" y="1416045"/>
                <a:ext cx="262080" cy="1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CDE49D-47D9-D018-22EC-915EE38D2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77316" y="1407405"/>
                  <a:ext cx="279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966054-76D4-32BE-E9F4-49DAD9A539B1}"/>
                    </a:ext>
                  </a:extLst>
                </p14:cNvPr>
                <p14:cNvContentPartPr/>
                <p14:nvPr/>
              </p14:nvContentPartPr>
              <p14:xfrm>
                <a:off x="5888636" y="1686765"/>
                <a:ext cx="201240" cy="153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966054-76D4-32BE-E9F4-49DAD9A539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79996" y="1678125"/>
                  <a:ext cx="218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A5FEA2-31DB-6537-08A9-4495E7EDA05C}"/>
                    </a:ext>
                  </a:extLst>
                </p14:cNvPr>
                <p14:cNvContentPartPr/>
                <p14:nvPr/>
              </p14:nvContentPartPr>
              <p14:xfrm>
                <a:off x="4589036" y="828885"/>
                <a:ext cx="231120" cy="1109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A5FEA2-31DB-6537-08A9-4495E7EDA0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0396" y="820245"/>
                  <a:ext cx="24876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6BFE27-6DBD-C128-F140-079FBA2EE4D4}"/>
                    </a:ext>
                  </a:extLst>
                </p14:cNvPr>
                <p14:cNvContentPartPr/>
                <p14:nvPr/>
              </p14:nvContentPartPr>
              <p14:xfrm>
                <a:off x="6058196" y="750765"/>
                <a:ext cx="204840" cy="1199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6BFE27-6DBD-C128-F140-079FBA2EE4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49556" y="741765"/>
                  <a:ext cx="22248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17A925-5E01-BBE2-CBDF-5DF6D3915B93}"/>
                    </a:ext>
                  </a:extLst>
                </p14:cNvPr>
                <p14:cNvContentPartPr/>
                <p14:nvPr/>
              </p14:nvContentPartPr>
              <p14:xfrm>
                <a:off x="5907356" y="1278165"/>
                <a:ext cx="235440" cy="1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17A925-5E01-BBE2-CBDF-5DF6D3915B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8716" y="1269165"/>
                  <a:ext cx="2530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CD8C16-18B3-5318-D392-8E680C4136C0}"/>
              </a:ext>
            </a:extLst>
          </p:cNvPr>
          <p:cNvGrpSpPr/>
          <p:nvPr/>
        </p:nvGrpSpPr>
        <p:grpSpPr>
          <a:xfrm>
            <a:off x="6513956" y="907725"/>
            <a:ext cx="914040" cy="124560"/>
            <a:chOff x="6513956" y="907725"/>
            <a:chExt cx="91404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77E364-D011-8C54-2324-1562ADA822C4}"/>
                    </a:ext>
                  </a:extLst>
                </p14:cNvPr>
                <p14:cNvContentPartPr/>
                <p14:nvPr/>
              </p14:nvContentPartPr>
              <p14:xfrm>
                <a:off x="6564716" y="923925"/>
                <a:ext cx="863280" cy="10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77E364-D011-8C54-2324-1562ADA822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55716" y="915285"/>
                  <a:ext cx="880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6DBB7F-E564-642A-1C48-FDDA0175EAE8}"/>
                    </a:ext>
                  </a:extLst>
                </p14:cNvPr>
                <p14:cNvContentPartPr/>
                <p14:nvPr/>
              </p14:nvContentPartPr>
              <p14:xfrm>
                <a:off x="6513956" y="907725"/>
                <a:ext cx="169200" cy="124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6DBB7F-E564-642A-1C48-FDDA0175EA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04956" y="899085"/>
                  <a:ext cx="1868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F4E17B-E6DD-61B1-4D7C-44D889AFB699}"/>
              </a:ext>
            </a:extLst>
          </p:cNvPr>
          <p:cNvGrpSpPr/>
          <p:nvPr/>
        </p:nvGrpSpPr>
        <p:grpSpPr>
          <a:xfrm>
            <a:off x="7708616" y="103845"/>
            <a:ext cx="4024080" cy="1067400"/>
            <a:chOff x="7708616" y="103845"/>
            <a:chExt cx="4024080" cy="10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4D33D5-9C86-9933-5036-EEECD10B8C19}"/>
                    </a:ext>
                  </a:extLst>
                </p14:cNvPr>
                <p14:cNvContentPartPr/>
                <p14:nvPr/>
              </p14:nvContentPartPr>
              <p14:xfrm>
                <a:off x="7708616" y="475005"/>
                <a:ext cx="1039320" cy="314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4D33D5-9C86-9933-5036-EEECD10B8C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99976" y="466005"/>
                  <a:ext cx="1056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8E6BC1-BCFA-1044-97EE-F37C6A7B09C7}"/>
                    </a:ext>
                  </a:extLst>
                </p14:cNvPr>
                <p14:cNvContentPartPr/>
                <p14:nvPr/>
              </p14:nvContentPartPr>
              <p14:xfrm>
                <a:off x="9071576" y="299325"/>
                <a:ext cx="346320" cy="46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8E6BC1-BCFA-1044-97EE-F37C6A7B09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62936" y="290685"/>
                  <a:ext cx="3639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B12670-4EF1-DC73-DB29-1076440F9DC2}"/>
                    </a:ext>
                  </a:extLst>
                </p14:cNvPr>
                <p14:cNvContentPartPr/>
                <p14:nvPr/>
              </p14:nvContentPartPr>
              <p14:xfrm>
                <a:off x="9557936" y="103845"/>
                <a:ext cx="1588320" cy="50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B12670-4EF1-DC73-DB29-1076440F9D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49296" y="94845"/>
                  <a:ext cx="16059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21410B-5711-0262-6ED2-E33176B3261E}"/>
                    </a:ext>
                  </a:extLst>
                </p14:cNvPr>
                <p14:cNvContentPartPr/>
                <p14:nvPr/>
              </p14:nvContentPartPr>
              <p14:xfrm>
                <a:off x="10284056" y="284565"/>
                <a:ext cx="403560" cy="19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21410B-5711-0262-6ED2-E33176B326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75416" y="275925"/>
                  <a:ext cx="42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5D9BB1-49A7-54C9-7944-A5F1495C167C}"/>
                    </a:ext>
                  </a:extLst>
                </p14:cNvPr>
                <p14:cNvContentPartPr/>
                <p14:nvPr/>
              </p14:nvContentPartPr>
              <p14:xfrm>
                <a:off x="11270816" y="435765"/>
                <a:ext cx="461880" cy="179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5D9BB1-49A7-54C9-7944-A5F1495C16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62176" y="427125"/>
                  <a:ext cx="47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7361C7-A05C-4C44-2E13-5F4C86897CBE}"/>
                    </a:ext>
                  </a:extLst>
                </p14:cNvPr>
                <p14:cNvContentPartPr/>
                <p14:nvPr/>
              </p14:nvContentPartPr>
              <p14:xfrm>
                <a:off x="11430476" y="701445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7361C7-A05C-4C44-2E13-5F4C86897C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21836" y="69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BB746E-0B1B-E2E0-F807-7AC04C76F10D}"/>
                    </a:ext>
                  </a:extLst>
                </p14:cNvPr>
                <p14:cNvContentPartPr/>
                <p14:nvPr/>
              </p14:nvContentPartPr>
              <p14:xfrm>
                <a:off x="7768376" y="753645"/>
                <a:ext cx="1909800" cy="385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BB746E-0B1B-E2E0-F807-7AC04C76F1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59736" y="744645"/>
                  <a:ext cx="19274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8585AE-62D8-A20C-6569-2356CFF3E203}"/>
                    </a:ext>
                  </a:extLst>
                </p14:cNvPr>
                <p14:cNvContentPartPr/>
                <p14:nvPr/>
              </p14:nvContentPartPr>
              <p14:xfrm>
                <a:off x="9237896" y="873885"/>
                <a:ext cx="52560" cy="1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8585AE-62D8-A20C-6569-2356CFF3E2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29256" y="864885"/>
                  <a:ext cx="70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F634F1C-59AC-CBAA-8924-2AAEBE5FC9EA}"/>
                    </a:ext>
                  </a:extLst>
                </p14:cNvPr>
                <p14:cNvContentPartPr/>
                <p14:nvPr/>
              </p14:nvContentPartPr>
              <p14:xfrm>
                <a:off x="8893376" y="841125"/>
                <a:ext cx="352440" cy="30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F634F1C-59AC-CBAA-8924-2AAEBE5FC9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84736" y="832485"/>
                  <a:ext cx="370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BA5FDD-E540-6BCC-DF3C-766082E151DE}"/>
                    </a:ext>
                  </a:extLst>
                </p14:cNvPr>
                <p14:cNvContentPartPr/>
                <p14:nvPr/>
              </p14:nvContentPartPr>
              <p14:xfrm>
                <a:off x="8151056" y="818085"/>
                <a:ext cx="559080" cy="6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BA5FDD-E540-6BCC-DF3C-766082E151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42416" y="809085"/>
                  <a:ext cx="576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11A9C0-8C60-C0C8-08FE-1B4CCC60B8C9}"/>
                    </a:ext>
                  </a:extLst>
                </p14:cNvPr>
                <p14:cNvContentPartPr/>
                <p14:nvPr/>
              </p14:nvContentPartPr>
              <p14:xfrm>
                <a:off x="9981296" y="819165"/>
                <a:ext cx="369720" cy="218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211A9C0-8C60-C0C8-08FE-1B4CCC60B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72296" y="810165"/>
                  <a:ext cx="387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C92B10-00ED-1BC1-0C64-320B4E8092FE}"/>
                    </a:ext>
                  </a:extLst>
                </p14:cNvPr>
                <p14:cNvContentPartPr/>
                <p14:nvPr/>
              </p14:nvContentPartPr>
              <p14:xfrm>
                <a:off x="10137536" y="728085"/>
                <a:ext cx="88560" cy="443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C92B10-00ED-1BC1-0C64-320B4E8092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28536" y="719085"/>
                  <a:ext cx="10620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77E0F05-DEEB-9B8B-D680-CA0E140F49D3}"/>
              </a:ext>
            </a:extLst>
          </p:cNvPr>
          <p:cNvGrpSpPr/>
          <p:nvPr/>
        </p:nvGrpSpPr>
        <p:grpSpPr>
          <a:xfrm>
            <a:off x="6422516" y="1441605"/>
            <a:ext cx="2650320" cy="349920"/>
            <a:chOff x="6422516" y="1441605"/>
            <a:chExt cx="26503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A0A105-F964-B4C1-90FC-DA504D69BDC5}"/>
                    </a:ext>
                  </a:extLst>
                </p14:cNvPr>
                <p14:cNvContentPartPr/>
                <p14:nvPr/>
              </p14:nvContentPartPr>
              <p14:xfrm>
                <a:off x="6533396" y="1579845"/>
                <a:ext cx="817920" cy="98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A0A105-F964-B4C1-90FC-DA504D69BD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24756" y="1571205"/>
                  <a:ext cx="83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203B46-07B9-DF78-1D5B-125BF5B42007}"/>
                    </a:ext>
                  </a:extLst>
                </p14:cNvPr>
                <p14:cNvContentPartPr/>
                <p14:nvPr/>
              </p14:nvContentPartPr>
              <p14:xfrm>
                <a:off x="6422516" y="1530165"/>
                <a:ext cx="262080" cy="146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203B46-07B9-DF78-1D5B-125BF5B420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3516" y="1521525"/>
                  <a:ext cx="279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2E8B96-8211-DACC-B1C4-9CB26E257258}"/>
                    </a:ext>
                  </a:extLst>
                </p14:cNvPr>
                <p14:cNvContentPartPr/>
                <p14:nvPr/>
              </p14:nvContentPartPr>
              <p14:xfrm>
                <a:off x="7581356" y="1537725"/>
                <a:ext cx="154440" cy="240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2E8B96-8211-DACC-B1C4-9CB26E25725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72716" y="1529085"/>
                  <a:ext cx="172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23EF06B-ECC5-F93B-1AD3-2B0E1B48DB0B}"/>
                    </a:ext>
                  </a:extLst>
                </p14:cNvPr>
                <p14:cNvContentPartPr/>
                <p14:nvPr/>
              </p14:nvContentPartPr>
              <p14:xfrm>
                <a:off x="7554356" y="1597485"/>
                <a:ext cx="210240" cy="42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23EF06B-ECC5-F93B-1AD3-2B0E1B48DB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45356" y="1588485"/>
                  <a:ext cx="227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F36BF6-8093-1E39-6B91-B7274D8C101F}"/>
                    </a:ext>
                  </a:extLst>
                </p14:cNvPr>
                <p14:cNvContentPartPr/>
                <p14:nvPr/>
              </p14:nvContentPartPr>
              <p14:xfrm>
                <a:off x="7794476" y="1441605"/>
                <a:ext cx="1278360" cy="349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F36BF6-8093-1E39-6B91-B7274D8C10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5836" y="1432605"/>
                  <a:ext cx="129600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72762C-092A-0A52-C1E8-E181C4BAE4B7}"/>
                  </a:ext>
                </a:extLst>
              </p14:cNvPr>
              <p14:cNvContentPartPr/>
              <p14:nvPr/>
            </p14:nvContentPartPr>
            <p14:xfrm>
              <a:off x="9422756" y="1612965"/>
              <a:ext cx="1361880" cy="361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72762C-092A-0A52-C1E8-E181C4BAE4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414116" y="1604325"/>
                <a:ext cx="137952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47C8816-FDD6-5600-69AF-F9F89C96A6DD}"/>
              </a:ext>
            </a:extLst>
          </p:cNvPr>
          <p:cNvGrpSpPr/>
          <p:nvPr/>
        </p:nvGrpSpPr>
        <p:grpSpPr>
          <a:xfrm>
            <a:off x="535076" y="2268525"/>
            <a:ext cx="1340640" cy="519480"/>
            <a:chOff x="535076" y="2268525"/>
            <a:chExt cx="134064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6C9828-2955-895F-A666-A932151C3A98}"/>
                    </a:ext>
                  </a:extLst>
                </p14:cNvPr>
                <p14:cNvContentPartPr/>
                <p14:nvPr/>
              </p14:nvContentPartPr>
              <p14:xfrm>
                <a:off x="535076" y="2268525"/>
                <a:ext cx="1340640" cy="519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6C9828-2955-895F-A666-A932151C3A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6076" y="2259525"/>
                  <a:ext cx="13582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F79A15-7F90-D698-C245-E970D0F289C1}"/>
                    </a:ext>
                  </a:extLst>
                </p14:cNvPr>
                <p14:cNvContentPartPr/>
                <p14:nvPr/>
              </p14:nvContentPartPr>
              <p14:xfrm>
                <a:off x="1682756" y="2370765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F79A15-7F90-D698-C245-E970D0F289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74116" y="236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BEC48A-3560-A8AD-A23E-CAE13F89A94E}"/>
                    </a:ext>
                  </a:extLst>
                </p14:cNvPr>
                <p14:cNvContentPartPr/>
                <p14:nvPr/>
              </p14:nvContentPartPr>
              <p14:xfrm>
                <a:off x="892556" y="2380845"/>
                <a:ext cx="4680" cy="28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BEC48A-3560-A8AD-A23E-CAE13F89A9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3916" y="2371845"/>
                  <a:ext cx="2232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0D7E3C5-A2EB-F9FF-B3C5-ECCA251CFBAF}"/>
                  </a:ext>
                </a:extLst>
              </p14:cNvPr>
              <p14:cNvContentPartPr/>
              <p14:nvPr/>
            </p14:nvContentPartPr>
            <p14:xfrm>
              <a:off x="885716" y="3309285"/>
              <a:ext cx="128160" cy="269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0D7E3C5-A2EB-F9FF-B3C5-ECCA251CFBA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76716" y="3300645"/>
                <a:ext cx="14580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81847975-04DA-0256-C785-54050A8BCA02}"/>
              </a:ext>
            </a:extLst>
          </p:cNvPr>
          <p:cNvGrpSpPr/>
          <p:nvPr/>
        </p:nvGrpSpPr>
        <p:grpSpPr>
          <a:xfrm>
            <a:off x="1049156" y="3163125"/>
            <a:ext cx="2327760" cy="551160"/>
            <a:chOff x="1049156" y="3163125"/>
            <a:chExt cx="232776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DB9A90-263F-096A-C23D-1117DBCCE84F}"/>
                    </a:ext>
                  </a:extLst>
                </p14:cNvPr>
                <p14:cNvContentPartPr/>
                <p14:nvPr/>
              </p14:nvContentPartPr>
              <p14:xfrm>
                <a:off x="1049156" y="3575325"/>
                <a:ext cx="136080" cy="131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DB9A90-263F-096A-C23D-1117DBCCE8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0516" y="3566685"/>
                  <a:ext cx="153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469DA3A-202A-16DE-A410-600D3615E000}"/>
                    </a:ext>
                  </a:extLst>
                </p14:cNvPr>
                <p14:cNvContentPartPr/>
                <p14:nvPr/>
              </p14:nvContentPartPr>
              <p14:xfrm>
                <a:off x="1228436" y="3626445"/>
                <a:ext cx="102600" cy="87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469DA3A-202A-16DE-A410-600D3615E0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19796" y="3617445"/>
                  <a:ext cx="12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E5D0F9-18ED-E54B-7FBF-950E1AB37CC6}"/>
                    </a:ext>
                  </a:extLst>
                </p14:cNvPr>
                <p14:cNvContentPartPr/>
                <p14:nvPr/>
              </p14:nvContentPartPr>
              <p14:xfrm>
                <a:off x="1584476" y="3335565"/>
                <a:ext cx="24840" cy="218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E5D0F9-18ED-E54B-7FBF-950E1AB37C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75476" y="3326565"/>
                  <a:ext cx="42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6BC7E8-BA36-D844-446C-43714FD8FE61}"/>
                    </a:ext>
                  </a:extLst>
                </p14:cNvPr>
                <p14:cNvContentPartPr/>
                <p14:nvPr/>
              </p14:nvContentPartPr>
              <p14:xfrm>
                <a:off x="1503476" y="3461205"/>
                <a:ext cx="186840" cy="1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6BC7E8-BA36-D844-446C-43714FD8FE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94836" y="3452565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AA56D4D-FB42-5B78-1599-C49A27AEEF27}"/>
                    </a:ext>
                  </a:extLst>
                </p14:cNvPr>
                <p14:cNvContentPartPr/>
                <p14:nvPr/>
              </p14:nvContentPartPr>
              <p14:xfrm>
                <a:off x="1825676" y="3299565"/>
                <a:ext cx="160560" cy="248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AA56D4D-FB42-5B78-1599-C49A27AEEF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17036" y="3290565"/>
                  <a:ext cx="178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61A5EC1-98BD-467E-865C-E02456B05B96}"/>
                    </a:ext>
                  </a:extLst>
                </p14:cNvPr>
                <p14:cNvContentPartPr/>
                <p14:nvPr/>
              </p14:nvContentPartPr>
              <p14:xfrm>
                <a:off x="2052476" y="3560565"/>
                <a:ext cx="94320" cy="119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61A5EC1-98BD-467E-865C-E02456B05B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43836" y="3551925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BAEC003-3C39-E4F2-6E6B-E037617394CC}"/>
                    </a:ext>
                  </a:extLst>
                </p14:cNvPr>
                <p14:cNvContentPartPr/>
                <p14:nvPr/>
              </p14:nvContentPartPr>
              <p14:xfrm>
                <a:off x="2200796" y="3554085"/>
                <a:ext cx="36000" cy="152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BAEC003-3C39-E4F2-6E6B-E037617394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2156" y="3545085"/>
                  <a:ext cx="53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8E2977-9B12-78E7-E6F7-3140E76F7488}"/>
                    </a:ext>
                  </a:extLst>
                </p14:cNvPr>
                <p14:cNvContentPartPr/>
                <p14:nvPr/>
              </p14:nvContentPartPr>
              <p14:xfrm>
                <a:off x="2503196" y="3234045"/>
                <a:ext cx="262440" cy="1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8E2977-9B12-78E7-E6F7-3140E76F748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94556" y="3225405"/>
                  <a:ext cx="28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68F3321-3DA5-EF33-E75B-C846A499A227}"/>
                    </a:ext>
                  </a:extLst>
                </p14:cNvPr>
                <p14:cNvContentPartPr/>
                <p14:nvPr/>
              </p14:nvContentPartPr>
              <p14:xfrm>
                <a:off x="2552516" y="3351405"/>
                <a:ext cx="183240" cy="35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68F3321-3DA5-EF33-E75B-C846A499A2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43876" y="3342405"/>
                  <a:ext cx="200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0D6746-2171-C648-D10B-61027C664276}"/>
                    </a:ext>
                  </a:extLst>
                </p14:cNvPr>
                <p14:cNvContentPartPr/>
                <p14:nvPr/>
              </p14:nvContentPartPr>
              <p14:xfrm>
                <a:off x="2975516" y="3163125"/>
                <a:ext cx="176760" cy="255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0D6746-2171-C648-D10B-61027C6642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66876" y="3154485"/>
                  <a:ext cx="194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2DDF80-3B69-BE3C-2E95-234E58A02450}"/>
                    </a:ext>
                  </a:extLst>
                </p14:cNvPr>
                <p14:cNvContentPartPr/>
                <p14:nvPr/>
              </p14:nvContentPartPr>
              <p14:xfrm>
                <a:off x="3268556" y="3436005"/>
                <a:ext cx="108360" cy="87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2DDF80-3B69-BE3C-2E95-234E58A024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59916" y="3427365"/>
                  <a:ext cx="1260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1D2E5B-E5DE-BAB7-01FD-129A0FBC87BF}"/>
              </a:ext>
            </a:extLst>
          </p:cNvPr>
          <p:cNvGrpSpPr/>
          <p:nvPr/>
        </p:nvGrpSpPr>
        <p:grpSpPr>
          <a:xfrm>
            <a:off x="3619916" y="2556525"/>
            <a:ext cx="3656520" cy="1223280"/>
            <a:chOff x="3619916" y="2556525"/>
            <a:chExt cx="3656520" cy="12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3550D4-BF3C-8077-82BB-7F7124989068}"/>
                    </a:ext>
                  </a:extLst>
                </p14:cNvPr>
                <p14:cNvContentPartPr/>
                <p14:nvPr/>
              </p14:nvContentPartPr>
              <p14:xfrm>
                <a:off x="3619916" y="3122085"/>
                <a:ext cx="510480" cy="167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3550D4-BF3C-8077-82BB-7F71249890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10916" y="3113445"/>
                  <a:ext cx="528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7206DE-4B17-70E4-D6D1-3C618925E56B}"/>
                    </a:ext>
                  </a:extLst>
                </p14:cNvPr>
                <p14:cNvContentPartPr/>
                <p14:nvPr/>
              </p14:nvContentPartPr>
              <p14:xfrm>
                <a:off x="3916916" y="3122445"/>
                <a:ext cx="238320" cy="292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7206DE-4B17-70E4-D6D1-3C618925E5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07916" y="3113445"/>
                  <a:ext cx="255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549DA7-0F61-0352-B861-D65BA434436C}"/>
                    </a:ext>
                  </a:extLst>
                </p14:cNvPr>
                <p14:cNvContentPartPr/>
                <p14:nvPr/>
              </p14:nvContentPartPr>
              <p14:xfrm>
                <a:off x="4207436" y="3163845"/>
                <a:ext cx="181440" cy="379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549DA7-0F61-0352-B861-D65BA43443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98796" y="3154845"/>
                  <a:ext cx="199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EEAD3C-9D55-1357-BF92-0B3B36F0C001}"/>
                    </a:ext>
                  </a:extLst>
                </p14:cNvPr>
                <p14:cNvContentPartPr/>
                <p14:nvPr/>
              </p14:nvContentPartPr>
              <p14:xfrm>
                <a:off x="4511636" y="2793045"/>
                <a:ext cx="266760" cy="915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EEAD3C-9D55-1357-BF92-0B3B36F0C0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02636" y="2784045"/>
                  <a:ext cx="28440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FC413B-0656-EFE3-FE7D-FABF559F01B6}"/>
                    </a:ext>
                  </a:extLst>
                </p14:cNvPr>
                <p14:cNvContentPartPr/>
                <p14:nvPr/>
              </p14:nvContentPartPr>
              <p14:xfrm>
                <a:off x="5023556" y="2866845"/>
                <a:ext cx="191880" cy="205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FC413B-0656-EFE3-FE7D-FABF559F01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14916" y="2857845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0D0B5D-11D4-9EAE-F30F-8A1168CA0994}"/>
                    </a:ext>
                  </a:extLst>
                </p14:cNvPr>
                <p14:cNvContentPartPr/>
                <p14:nvPr/>
              </p14:nvContentPartPr>
              <p14:xfrm>
                <a:off x="5365196" y="2677485"/>
                <a:ext cx="108360" cy="427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0D0B5D-11D4-9EAE-F30F-8A1168CA09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56556" y="2668845"/>
                  <a:ext cx="1260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B07478-2281-C804-CFDC-07534C8826FE}"/>
                    </a:ext>
                  </a:extLst>
                </p14:cNvPr>
                <p14:cNvContentPartPr/>
                <p14:nvPr/>
              </p14:nvContentPartPr>
              <p14:xfrm>
                <a:off x="5579756" y="2811405"/>
                <a:ext cx="225720" cy="223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B07478-2281-C804-CFDC-07534C8826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70756" y="2802765"/>
                  <a:ext cx="243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B16412-A3A1-3473-E290-CB7443DD30ED}"/>
                    </a:ext>
                  </a:extLst>
                </p14:cNvPr>
                <p14:cNvContentPartPr/>
                <p14:nvPr/>
              </p14:nvContentPartPr>
              <p14:xfrm>
                <a:off x="5689916" y="2713125"/>
                <a:ext cx="41040" cy="392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B16412-A3A1-3473-E290-CB7443DD30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80916" y="2704125"/>
                  <a:ext cx="586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58673B2-C972-7C1A-CFD0-3C11B0F97E6E}"/>
                    </a:ext>
                  </a:extLst>
                </p14:cNvPr>
                <p14:cNvContentPartPr/>
                <p14:nvPr/>
              </p14:nvContentPartPr>
              <p14:xfrm>
                <a:off x="5862356" y="3013365"/>
                <a:ext cx="90720" cy="62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58673B2-C972-7C1A-CFD0-3C11B0F97E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53356" y="3004725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65D3ADD-D6B8-8099-8FE2-D5AEC3DEA30F}"/>
                    </a:ext>
                  </a:extLst>
                </p14:cNvPr>
                <p14:cNvContentPartPr/>
                <p14:nvPr/>
              </p14:nvContentPartPr>
              <p14:xfrm>
                <a:off x="6191756" y="2772525"/>
                <a:ext cx="38160" cy="211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65D3ADD-D6B8-8099-8FE2-D5AEC3DEA3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83116" y="2763885"/>
                  <a:ext cx="55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DC8FDA-3780-2D8C-3FB9-E24CC25C5B44}"/>
                    </a:ext>
                  </a:extLst>
                </p14:cNvPr>
                <p14:cNvContentPartPr/>
                <p14:nvPr/>
              </p14:nvContentPartPr>
              <p14:xfrm>
                <a:off x="6101756" y="2876205"/>
                <a:ext cx="189000" cy="14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DC8FDA-3780-2D8C-3FB9-E24CC25C5B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93116" y="2867565"/>
                  <a:ext cx="20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D2BA2E-5F43-AE33-22CF-18A9BB65F2E3}"/>
                    </a:ext>
                  </a:extLst>
                </p14:cNvPr>
                <p14:cNvContentPartPr/>
                <p14:nvPr/>
              </p14:nvContentPartPr>
              <p14:xfrm>
                <a:off x="6474356" y="2762085"/>
                <a:ext cx="290880" cy="19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D2BA2E-5F43-AE33-22CF-18A9BB65F2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5356" y="2753085"/>
                  <a:ext cx="3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8EACED-D3BE-B20F-80D1-C80130961555}"/>
                    </a:ext>
                  </a:extLst>
                </p14:cNvPr>
                <p14:cNvContentPartPr/>
                <p14:nvPr/>
              </p14:nvContentPartPr>
              <p14:xfrm>
                <a:off x="6632036" y="2631045"/>
                <a:ext cx="31680" cy="374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8EACED-D3BE-B20F-80D1-C801309615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23396" y="2622405"/>
                  <a:ext cx="493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9DA11A-7B97-5F6A-027D-3D6D605BA8D3}"/>
                    </a:ext>
                  </a:extLst>
                </p14:cNvPr>
                <p14:cNvContentPartPr/>
                <p14:nvPr/>
              </p14:nvContentPartPr>
              <p14:xfrm>
                <a:off x="6833636" y="2956845"/>
                <a:ext cx="7560" cy="164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9DA11A-7B97-5F6A-027D-3D6D605BA8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24996" y="2948205"/>
                  <a:ext cx="25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26782E-0D21-BE9F-763D-7AB76C6052B0}"/>
                    </a:ext>
                  </a:extLst>
                </p14:cNvPr>
                <p14:cNvContentPartPr/>
                <p14:nvPr/>
              </p14:nvContentPartPr>
              <p14:xfrm>
                <a:off x="6954956" y="2556525"/>
                <a:ext cx="199800" cy="592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26782E-0D21-BE9F-763D-7AB76C6052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46316" y="2547525"/>
                  <a:ext cx="2174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7525CD-EF39-9835-B52B-9DA2A98634DB}"/>
                    </a:ext>
                  </a:extLst>
                </p14:cNvPr>
                <p14:cNvContentPartPr/>
                <p14:nvPr/>
              </p14:nvContentPartPr>
              <p14:xfrm>
                <a:off x="4779116" y="3224325"/>
                <a:ext cx="2497320" cy="148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7525CD-EF39-9835-B52B-9DA2A98634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70476" y="3215685"/>
                  <a:ext cx="2514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2378F0C-F82A-60A6-1166-BF84789A355E}"/>
                    </a:ext>
                  </a:extLst>
                </p14:cNvPr>
                <p14:cNvContentPartPr/>
                <p14:nvPr/>
              </p14:nvContentPartPr>
              <p14:xfrm>
                <a:off x="5661476" y="3471285"/>
                <a:ext cx="91440" cy="308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2378F0C-F82A-60A6-1166-BF84789A35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52476" y="3462285"/>
                  <a:ext cx="109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63A01A-66B1-A177-1C17-2549A3DB1CF6}"/>
                    </a:ext>
                  </a:extLst>
                </p14:cNvPr>
                <p14:cNvContentPartPr/>
                <p14:nvPr/>
              </p14:nvContentPartPr>
              <p14:xfrm>
                <a:off x="5752556" y="3503325"/>
                <a:ext cx="214920" cy="228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63A01A-66B1-A177-1C17-2549A3DB1C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43556" y="3494325"/>
                  <a:ext cx="232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E48EBF-4A59-5D66-0E62-D9F1DCBADA9B}"/>
                    </a:ext>
                  </a:extLst>
                </p14:cNvPr>
                <p14:cNvContentPartPr/>
                <p14:nvPr/>
              </p14:nvContentPartPr>
              <p14:xfrm>
                <a:off x="6204716" y="3447165"/>
                <a:ext cx="23400" cy="291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E48EBF-4A59-5D66-0E62-D9F1DCBADA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96076" y="3438525"/>
                  <a:ext cx="41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6D8DE4-7C5A-4C44-35A9-1A4654355F10}"/>
                    </a:ext>
                  </a:extLst>
                </p14:cNvPr>
                <p14:cNvContentPartPr/>
                <p14:nvPr/>
              </p14:nvContentPartPr>
              <p14:xfrm>
                <a:off x="6112556" y="3432765"/>
                <a:ext cx="298800" cy="13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6D8DE4-7C5A-4C44-35A9-1A4654355F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03916" y="3424125"/>
                  <a:ext cx="31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4D44B0-7D58-7C9E-CB23-A61A5EFC14A8}"/>
                    </a:ext>
                  </a:extLst>
                </p14:cNvPr>
                <p14:cNvContentPartPr/>
                <p14:nvPr/>
              </p14:nvContentPartPr>
              <p14:xfrm>
                <a:off x="6380396" y="3683685"/>
                <a:ext cx="199080" cy="86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4D44B0-7D58-7C9E-CB23-A61A5EFC14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71756" y="3675045"/>
                  <a:ext cx="21672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FAC2FDE-0900-16B0-F6E7-4ECE769530AC}"/>
                  </a:ext>
                </a:extLst>
              </p14:cNvPr>
              <p14:cNvContentPartPr/>
              <p14:nvPr/>
            </p14:nvContentPartPr>
            <p14:xfrm>
              <a:off x="7251596" y="2560845"/>
              <a:ext cx="259920" cy="12574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FAC2FDE-0900-16B0-F6E7-4ECE769530A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242956" y="2552205"/>
                <a:ext cx="277560" cy="12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A011A2D-5830-1E1A-DFFF-1A5D08C0EE05}"/>
              </a:ext>
            </a:extLst>
          </p:cNvPr>
          <p:cNvGrpSpPr/>
          <p:nvPr/>
        </p:nvGrpSpPr>
        <p:grpSpPr>
          <a:xfrm>
            <a:off x="5306516" y="2498565"/>
            <a:ext cx="1085760" cy="748080"/>
            <a:chOff x="5306516" y="2498565"/>
            <a:chExt cx="1085760" cy="74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A1934B-A2DD-0E1A-0A75-5607A74B25FC}"/>
                    </a:ext>
                  </a:extLst>
                </p14:cNvPr>
                <p14:cNvContentPartPr/>
                <p14:nvPr/>
              </p14:nvContentPartPr>
              <p14:xfrm>
                <a:off x="5306516" y="2619525"/>
                <a:ext cx="841680" cy="627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A1934B-A2DD-0E1A-0A75-5607A74B25F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7876" y="2610885"/>
                  <a:ext cx="8593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E7835F-63E4-5516-BF49-8F2FEE8106B4}"/>
                    </a:ext>
                  </a:extLst>
                </p14:cNvPr>
                <p14:cNvContentPartPr/>
                <p14:nvPr/>
              </p14:nvContentPartPr>
              <p14:xfrm>
                <a:off x="6278876" y="2498565"/>
                <a:ext cx="113400" cy="96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E7835F-63E4-5516-BF49-8F2FEE8106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0236" y="2489925"/>
                  <a:ext cx="1310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34AB885-FBFC-8967-FAAA-71D9D44058A9}"/>
              </a:ext>
            </a:extLst>
          </p:cNvPr>
          <p:cNvGrpSpPr/>
          <p:nvPr/>
        </p:nvGrpSpPr>
        <p:grpSpPr>
          <a:xfrm>
            <a:off x="4266476" y="3981405"/>
            <a:ext cx="1639440" cy="1156680"/>
            <a:chOff x="4266476" y="3981405"/>
            <a:chExt cx="1639440" cy="11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2E5D70-9F87-A9F3-3D77-541D4F23ED7B}"/>
                    </a:ext>
                  </a:extLst>
                </p14:cNvPr>
                <p14:cNvContentPartPr/>
                <p14:nvPr/>
              </p14:nvContentPartPr>
              <p14:xfrm>
                <a:off x="4377356" y="4323765"/>
                <a:ext cx="44280" cy="288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2E5D70-9F87-A9F3-3D77-541D4F23ED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68356" y="4314765"/>
                  <a:ext cx="61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4214B73-D32D-E642-B0C6-D91CAC93012E}"/>
                    </a:ext>
                  </a:extLst>
                </p14:cNvPr>
                <p14:cNvContentPartPr/>
                <p14:nvPr/>
              </p14:nvContentPartPr>
              <p14:xfrm>
                <a:off x="4266476" y="4455165"/>
                <a:ext cx="275760" cy="51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4214B73-D32D-E642-B0C6-D91CAC9301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57476" y="4446165"/>
                  <a:ext cx="29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BC37E87-5006-D011-B61E-552BA3B17E1D}"/>
                    </a:ext>
                  </a:extLst>
                </p14:cNvPr>
                <p14:cNvContentPartPr/>
                <p14:nvPr/>
              </p14:nvContentPartPr>
              <p14:xfrm>
                <a:off x="4834196" y="4352205"/>
                <a:ext cx="196560" cy="160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BC37E87-5006-D011-B61E-552BA3B17E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25556" y="4343205"/>
                  <a:ext cx="214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9A9E97-4AFE-04CC-FE2F-1293F3029BFF}"/>
                    </a:ext>
                  </a:extLst>
                </p14:cNvPr>
                <p14:cNvContentPartPr/>
                <p14:nvPr/>
              </p14:nvContentPartPr>
              <p14:xfrm>
                <a:off x="5097716" y="4224405"/>
                <a:ext cx="267840" cy="212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9A9E97-4AFE-04CC-FE2F-1293F3029BF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88716" y="4215405"/>
                  <a:ext cx="285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8F68980-CDBC-E1C1-E12A-010608351CAC}"/>
                    </a:ext>
                  </a:extLst>
                </p14:cNvPr>
                <p14:cNvContentPartPr/>
                <p14:nvPr/>
              </p14:nvContentPartPr>
              <p14:xfrm>
                <a:off x="5193476" y="4171485"/>
                <a:ext cx="46440" cy="335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8F68980-CDBC-E1C1-E12A-010608351C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84836" y="4162485"/>
                  <a:ext cx="64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FC718A-673F-3E29-B008-202838E21710}"/>
                    </a:ext>
                  </a:extLst>
                </p14:cNvPr>
                <p14:cNvContentPartPr/>
                <p14:nvPr/>
              </p14:nvContentPartPr>
              <p14:xfrm>
                <a:off x="5404076" y="4387485"/>
                <a:ext cx="47880" cy="132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FC718A-673F-3E29-B008-202838E217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95076" y="4378845"/>
                  <a:ext cx="65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C4FBDC-DF08-2C39-D88E-0FE025FD9A51}"/>
                    </a:ext>
                  </a:extLst>
                </p14:cNvPr>
                <p14:cNvContentPartPr/>
                <p14:nvPr/>
              </p14:nvContentPartPr>
              <p14:xfrm>
                <a:off x="4677956" y="4669725"/>
                <a:ext cx="874440" cy="43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C4FBDC-DF08-2C39-D88E-0FE025FD9A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69316" y="4661085"/>
                  <a:ext cx="89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776B13D-D076-2716-AB2D-33F02E88F3A0}"/>
                    </a:ext>
                  </a:extLst>
                </p14:cNvPr>
                <p14:cNvContentPartPr/>
                <p14:nvPr/>
              </p14:nvContentPartPr>
              <p14:xfrm>
                <a:off x="4950476" y="4825605"/>
                <a:ext cx="68040" cy="312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776B13D-D076-2716-AB2D-33F02E88F3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41476" y="4816965"/>
                  <a:ext cx="85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963C7F-90BE-5B2A-190C-B1388CCCABEA}"/>
                    </a:ext>
                  </a:extLst>
                </p14:cNvPr>
                <p14:cNvContentPartPr/>
                <p14:nvPr/>
              </p14:nvContentPartPr>
              <p14:xfrm>
                <a:off x="4987196" y="4804725"/>
                <a:ext cx="239400" cy="314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963C7F-90BE-5B2A-190C-B1388CCCABE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78556" y="4795725"/>
                  <a:ext cx="257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3CF923-D1E3-47EB-EBAB-AE286D478DEE}"/>
                    </a:ext>
                  </a:extLst>
                </p14:cNvPr>
                <p14:cNvContentPartPr/>
                <p14:nvPr/>
              </p14:nvContentPartPr>
              <p14:xfrm>
                <a:off x="5381756" y="4816965"/>
                <a:ext cx="23400" cy="252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3CF923-D1E3-47EB-EBAB-AE286D478D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73116" y="4808325"/>
                  <a:ext cx="41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4636090-6961-45CB-8A3B-F3F4397FDAAE}"/>
                    </a:ext>
                  </a:extLst>
                </p14:cNvPr>
                <p14:cNvContentPartPr/>
                <p14:nvPr/>
              </p14:nvContentPartPr>
              <p14:xfrm>
                <a:off x="5252156" y="4789245"/>
                <a:ext cx="254520" cy="23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4636090-6961-45CB-8A3B-F3F4397FDAA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43516" y="4780605"/>
                  <a:ext cx="272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96EF3A-6FC5-C1FD-6460-DCF2AAEAC65A}"/>
                    </a:ext>
                  </a:extLst>
                </p14:cNvPr>
                <p14:cNvContentPartPr/>
                <p14:nvPr/>
              </p14:nvContentPartPr>
              <p14:xfrm>
                <a:off x="5501636" y="4997325"/>
                <a:ext cx="199800" cy="122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96EF3A-6FC5-C1FD-6460-DCF2AAEAC6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92636" y="4988325"/>
                  <a:ext cx="21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D748BA-669A-93F9-17EE-DA0E809225D3}"/>
                    </a:ext>
                  </a:extLst>
                </p14:cNvPr>
                <p14:cNvContentPartPr/>
                <p14:nvPr/>
              </p14:nvContentPartPr>
              <p14:xfrm>
                <a:off x="5678756" y="3981405"/>
                <a:ext cx="227160" cy="1079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D748BA-669A-93F9-17EE-DA0E809225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70116" y="3972405"/>
                  <a:ext cx="244800" cy="10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B838239-21D7-F8C2-9FB6-25FFF63FF3FA}"/>
              </a:ext>
            </a:extLst>
          </p:cNvPr>
          <p:cNvGrpSpPr/>
          <p:nvPr/>
        </p:nvGrpSpPr>
        <p:grpSpPr>
          <a:xfrm>
            <a:off x="2587436" y="4065285"/>
            <a:ext cx="1416600" cy="1020240"/>
            <a:chOff x="2587436" y="4065285"/>
            <a:chExt cx="1416600" cy="10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2C0B98-6E0C-720F-8AF2-CE2EFEC9D493}"/>
                    </a:ext>
                  </a:extLst>
                </p14:cNvPr>
                <p14:cNvContentPartPr/>
                <p14:nvPr/>
              </p14:nvContentPartPr>
              <p14:xfrm>
                <a:off x="2597876" y="4483245"/>
                <a:ext cx="258480" cy="64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2C0B98-6E0C-720F-8AF2-CE2EFEC9D4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89236" y="4474605"/>
                  <a:ext cx="276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53B1E99-7C79-94DA-F62C-D52BAF81F450}"/>
                    </a:ext>
                  </a:extLst>
                </p14:cNvPr>
                <p14:cNvContentPartPr/>
                <p14:nvPr/>
              </p14:nvContentPartPr>
              <p14:xfrm>
                <a:off x="2587436" y="4642005"/>
                <a:ext cx="263520" cy="19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53B1E99-7C79-94DA-F62C-D52BAF81F4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78796" y="4633365"/>
                  <a:ext cx="28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E31AAD-72D0-3BD4-542E-5A0CC959C4B4}"/>
                    </a:ext>
                  </a:extLst>
                </p14:cNvPr>
                <p14:cNvContentPartPr/>
                <p14:nvPr/>
              </p14:nvContentPartPr>
              <p14:xfrm>
                <a:off x="2602556" y="4362285"/>
                <a:ext cx="245880" cy="70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E31AAD-72D0-3BD4-542E-5A0CC959C4B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3916" y="4353285"/>
                  <a:ext cx="263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1FEA9E-1449-B9BA-66D4-E449B2EB69ED}"/>
                    </a:ext>
                  </a:extLst>
                </p14:cNvPr>
                <p14:cNvContentPartPr/>
                <p14:nvPr/>
              </p14:nvContentPartPr>
              <p14:xfrm>
                <a:off x="3113396" y="4383525"/>
                <a:ext cx="166680" cy="257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1FEA9E-1449-B9BA-66D4-E449B2EB69E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04756" y="4374885"/>
                  <a:ext cx="184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D7D4991-F35E-921D-1F70-EBCD15591149}"/>
                    </a:ext>
                  </a:extLst>
                </p14:cNvPr>
                <p14:cNvContentPartPr/>
                <p14:nvPr/>
              </p14:nvContentPartPr>
              <p14:xfrm>
                <a:off x="3366836" y="4605285"/>
                <a:ext cx="131040" cy="84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D7D4991-F35E-921D-1F70-EBCD155911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57836" y="4596285"/>
                  <a:ext cx="148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34215B-9EED-F705-72E4-0E2F6F00E2C6}"/>
                    </a:ext>
                  </a:extLst>
                </p14:cNvPr>
                <p14:cNvContentPartPr/>
                <p14:nvPr/>
              </p14:nvContentPartPr>
              <p14:xfrm>
                <a:off x="3730436" y="4065285"/>
                <a:ext cx="137880" cy="764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34215B-9EED-F705-72E4-0E2F6F00E2C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21436" y="4056645"/>
                  <a:ext cx="15552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94B21A-119F-CD51-CCAF-88DD5F6CB3F1}"/>
                    </a:ext>
                  </a:extLst>
                </p14:cNvPr>
                <p14:cNvContentPartPr/>
                <p14:nvPr/>
              </p14:nvContentPartPr>
              <p14:xfrm>
                <a:off x="3975236" y="4325925"/>
                <a:ext cx="20520" cy="311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94B21A-119F-CD51-CCAF-88DD5F6CB3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66596" y="4316925"/>
                  <a:ext cx="38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C55DB7-02B4-A547-1EF4-6FC9F3260670}"/>
                    </a:ext>
                  </a:extLst>
                </p14:cNvPr>
                <p14:cNvContentPartPr/>
                <p14:nvPr/>
              </p14:nvContentPartPr>
              <p14:xfrm>
                <a:off x="3823316" y="4730565"/>
                <a:ext cx="180720" cy="354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C55DB7-02B4-A547-1EF4-6FC9F32606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14316" y="4721925"/>
                  <a:ext cx="19836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23F04F-CC37-015F-144B-D70155A8A3CD}"/>
              </a:ext>
            </a:extLst>
          </p:cNvPr>
          <p:cNvGrpSpPr/>
          <p:nvPr/>
        </p:nvGrpSpPr>
        <p:grpSpPr>
          <a:xfrm>
            <a:off x="942956" y="4389645"/>
            <a:ext cx="1359000" cy="364320"/>
            <a:chOff x="942956" y="4389645"/>
            <a:chExt cx="135900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E2A079-F88C-DD70-BA01-52400A3639DB}"/>
                    </a:ext>
                  </a:extLst>
                </p14:cNvPr>
                <p14:cNvContentPartPr/>
                <p14:nvPr/>
              </p14:nvContentPartPr>
              <p14:xfrm>
                <a:off x="942956" y="4434285"/>
                <a:ext cx="151200" cy="25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E2A079-F88C-DD70-BA01-52400A3639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4316" y="4425285"/>
                  <a:ext cx="168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C2FC8ED-B964-CAA0-FDFB-7C5D0803766C}"/>
                    </a:ext>
                  </a:extLst>
                </p14:cNvPr>
                <p14:cNvContentPartPr/>
                <p14:nvPr/>
              </p14:nvContentPartPr>
              <p14:xfrm>
                <a:off x="1143836" y="4661445"/>
                <a:ext cx="131040" cy="83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C2FC8ED-B964-CAA0-FDFB-7C5D080376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4836" y="4652805"/>
                  <a:ext cx="148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ADB9BC0-B49C-D01E-1170-55C5258750B3}"/>
                    </a:ext>
                  </a:extLst>
                </p14:cNvPr>
                <p14:cNvContentPartPr/>
                <p14:nvPr/>
              </p14:nvContentPartPr>
              <p14:xfrm>
                <a:off x="1360196" y="4675485"/>
                <a:ext cx="58320" cy="78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ADB9BC0-B49C-D01E-1170-55C5258750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51556" y="4666845"/>
                  <a:ext cx="75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F263774-B124-303F-C193-00F59F8DF1E6}"/>
                    </a:ext>
                  </a:extLst>
                </p14:cNvPr>
                <p14:cNvContentPartPr/>
                <p14:nvPr/>
              </p14:nvContentPartPr>
              <p14:xfrm>
                <a:off x="1666196" y="4389645"/>
                <a:ext cx="25200" cy="201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F263774-B124-303F-C193-00F59F8DF1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57196" y="4381005"/>
                  <a:ext cx="42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EE2ACD7-BE5A-F1D4-D270-61E52C1ACC72}"/>
                    </a:ext>
                  </a:extLst>
                </p14:cNvPr>
                <p14:cNvContentPartPr/>
                <p14:nvPr/>
              </p14:nvContentPartPr>
              <p14:xfrm>
                <a:off x="1566836" y="4513485"/>
                <a:ext cx="208800" cy="33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EE2ACD7-BE5A-F1D4-D270-61E52C1ACC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57836" y="4504845"/>
                  <a:ext cx="22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9E1777-4353-F733-C00C-E0CA8DC12615}"/>
                    </a:ext>
                  </a:extLst>
                </p14:cNvPr>
                <p14:cNvContentPartPr/>
                <p14:nvPr/>
              </p14:nvContentPartPr>
              <p14:xfrm>
                <a:off x="1871396" y="4405485"/>
                <a:ext cx="164160" cy="220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9E1777-4353-F733-C00C-E0CA8DC1261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62756" y="4396845"/>
                  <a:ext cx="181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FF26F9-FD1B-D0EF-5EC1-7556B84A5BFA}"/>
                    </a:ext>
                  </a:extLst>
                </p14:cNvPr>
                <p14:cNvContentPartPr/>
                <p14:nvPr/>
              </p14:nvContentPartPr>
              <p14:xfrm>
                <a:off x="2107916" y="4611405"/>
                <a:ext cx="107640" cy="85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FF26F9-FD1B-D0EF-5EC1-7556B84A5B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99276" y="4602405"/>
                  <a:ext cx="125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1FDD5FD-91F7-DC73-8EEE-811AAFF8020F}"/>
                    </a:ext>
                  </a:extLst>
                </p14:cNvPr>
                <p14:cNvContentPartPr/>
                <p14:nvPr/>
              </p14:nvContentPartPr>
              <p14:xfrm>
                <a:off x="2279276" y="4512405"/>
                <a:ext cx="22680" cy="197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1FDD5FD-91F7-DC73-8EEE-811AAFF802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70276" y="4503405"/>
                  <a:ext cx="4032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6994411-3777-B1A4-C9F6-4A0D128177BD}"/>
                  </a:ext>
                </a:extLst>
              </p14:cNvPr>
              <p14:cNvContentPartPr/>
              <p14:nvPr/>
            </p14:nvContentPartPr>
            <p14:xfrm>
              <a:off x="701036" y="4330245"/>
              <a:ext cx="696600" cy="5151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6994411-3777-B1A4-C9F6-4A0D128177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2396" y="4321605"/>
                <a:ext cx="7142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DCECFCC-4470-D8B4-4CD6-04EFAA483560}"/>
                  </a:ext>
                </a:extLst>
              </p14:cNvPr>
              <p14:cNvContentPartPr/>
              <p14:nvPr/>
            </p14:nvContentPartPr>
            <p14:xfrm>
              <a:off x="3667796" y="4248165"/>
              <a:ext cx="587880" cy="4885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DCECFCC-4470-D8B4-4CD6-04EFAA48356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658796" y="4239525"/>
                <a:ext cx="605520" cy="50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E3B04D8-395B-6811-D9F2-F02C597DE9E3}"/>
              </a:ext>
            </a:extLst>
          </p:cNvPr>
          <p:cNvGrpSpPr/>
          <p:nvPr/>
        </p:nvGrpSpPr>
        <p:grpSpPr>
          <a:xfrm>
            <a:off x="1865636" y="5642445"/>
            <a:ext cx="394920" cy="361080"/>
            <a:chOff x="1865636" y="5642445"/>
            <a:chExt cx="39492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C2302C-998D-7C9D-50BA-7BC85F15C720}"/>
                    </a:ext>
                  </a:extLst>
                </p14:cNvPr>
                <p14:cNvContentPartPr/>
                <p14:nvPr/>
              </p14:nvContentPartPr>
              <p14:xfrm>
                <a:off x="1865636" y="5642445"/>
                <a:ext cx="149400" cy="219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C2302C-998D-7C9D-50BA-7BC85F15C7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56636" y="5633805"/>
                  <a:ext cx="167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BACBCA-11F9-8BA2-3056-AAC297BC9A3E}"/>
                    </a:ext>
                  </a:extLst>
                </p14:cNvPr>
                <p14:cNvContentPartPr/>
                <p14:nvPr/>
              </p14:nvContentPartPr>
              <p14:xfrm>
                <a:off x="2048516" y="5855565"/>
                <a:ext cx="161640" cy="141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BACBCA-11F9-8BA2-3056-AAC297BC9A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39516" y="5846925"/>
                  <a:ext cx="17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38AD89-8E1E-A09A-8DAF-3B46D4AA568D}"/>
                    </a:ext>
                  </a:extLst>
                </p14:cNvPr>
                <p14:cNvContentPartPr/>
                <p14:nvPr/>
              </p14:nvContentPartPr>
              <p14:xfrm>
                <a:off x="2240036" y="5853045"/>
                <a:ext cx="20520" cy="150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38AD89-8E1E-A09A-8DAF-3B46D4AA568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31036" y="5844045"/>
                  <a:ext cx="381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C1C3E83-C2CA-A88A-4082-6F8A4D25D1D4}"/>
              </a:ext>
            </a:extLst>
          </p:cNvPr>
          <p:cNvGrpSpPr/>
          <p:nvPr/>
        </p:nvGrpSpPr>
        <p:grpSpPr>
          <a:xfrm>
            <a:off x="2548196" y="5673765"/>
            <a:ext cx="209520" cy="183960"/>
            <a:chOff x="2548196" y="5673765"/>
            <a:chExt cx="20952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F778C3-AEC4-6AC0-D882-AF944F21BBEA}"/>
                    </a:ext>
                  </a:extLst>
                </p14:cNvPr>
                <p14:cNvContentPartPr/>
                <p14:nvPr/>
              </p14:nvContentPartPr>
              <p14:xfrm>
                <a:off x="2561516" y="5673765"/>
                <a:ext cx="196200" cy="30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F778C3-AEC4-6AC0-D882-AF944F21BBE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52516" y="5665125"/>
                  <a:ext cx="213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71C50E-473F-EAA0-801F-7C5C220064DE}"/>
                    </a:ext>
                  </a:extLst>
                </p14:cNvPr>
                <p14:cNvContentPartPr/>
                <p14:nvPr/>
              </p14:nvContentPartPr>
              <p14:xfrm>
                <a:off x="2548196" y="5825685"/>
                <a:ext cx="192960" cy="32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71C50E-473F-EAA0-801F-7C5C220064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39556" y="5817045"/>
                  <a:ext cx="210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EEC14CE-619B-FDD8-9B52-9AC460F8389D}"/>
              </a:ext>
            </a:extLst>
          </p:cNvPr>
          <p:cNvGrpSpPr/>
          <p:nvPr/>
        </p:nvGrpSpPr>
        <p:grpSpPr>
          <a:xfrm>
            <a:off x="3065516" y="5632365"/>
            <a:ext cx="459720" cy="348480"/>
            <a:chOff x="3065516" y="5632365"/>
            <a:chExt cx="4597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69CD2B-07FD-9196-203C-1E3507B67865}"/>
                    </a:ext>
                  </a:extLst>
                </p14:cNvPr>
                <p14:cNvContentPartPr/>
                <p14:nvPr/>
              </p14:nvContentPartPr>
              <p14:xfrm>
                <a:off x="3065516" y="5632365"/>
                <a:ext cx="220320" cy="254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69CD2B-07FD-9196-203C-1E3507B6786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56876" y="5623365"/>
                  <a:ext cx="237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33E097C-F6F0-6480-BDFE-CD3D95D1ECB3}"/>
                    </a:ext>
                  </a:extLst>
                </p14:cNvPr>
                <p14:cNvContentPartPr/>
                <p14:nvPr/>
              </p14:nvContentPartPr>
              <p14:xfrm>
                <a:off x="3402116" y="5861685"/>
                <a:ext cx="123120" cy="119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33E097C-F6F0-6480-BDFE-CD3D95D1EC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93476" y="5853045"/>
                  <a:ext cx="1407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70F5D13-2267-A803-26F9-0ECE171F1005}"/>
                  </a:ext>
                </a:extLst>
              </p14:cNvPr>
              <p14:cNvContentPartPr/>
              <p14:nvPr/>
            </p14:nvContentPartPr>
            <p14:xfrm>
              <a:off x="3698036" y="5587725"/>
              <a:ext cx="154440" cy="1587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70F5D13-2267-A803-26F9-0ECE171F100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689036" y="5578725"/>
                <a:ext cx="172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8D3D14E-4F44-9BF2-A7D0-3D471DA94516}"/>
                  </a:ext>
                </a:extLst>
              </p14:cNvPr>
              <p14:cNvContentPartPr/>
              <p14:nvPr/>
            </p14:nvContentPartPr>
            <p14:xfrm>
              <a:off x="4322996" y="6295485"/>
              <a:ext cx="127080" cy="1825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8D3D14E-4F44-9BF2-A7D0-3D471DA9451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313996" y="6286845"/>
                <a:ext cx="1447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E3DC62A-75C1-3760-5B2B-45DEF5140294}"/>
              </a:ext>
            </a:extLst>
          </p:cNvPr>
          <p:cNvGrpSpPr/>
          <p:nvPr/>
        </p:nvGrpSpPr>
        <p:grpSpPr>
          <a:xfrm>
            <a:off x="3699116" y="5414925"/>
            <a:ext cx="654840" cy="983880"/>
            <a:chOff x="3699116" y="5414925"/>
            <a:chExt cx="654840" cy="9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6B91F0-0BA4-7834-4A3B-D1C5E5D8E07D}"/>
                    </a:ext>
                  </a:extLst>
                </p14:cNvPr>
                <p14:cNvContentPartPr/>
                <p14:nvPr/>
              </p14:nvContentPartPr>
              <p14:xfrm>
                <a:off x="4002956" y="5509965"/>
                <a:ext cx="259560" cy="240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6B91F0-0BA4-7834-4A3B-D1C5E5D8E07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94316" y="5500965"/>
                  <a:ext cx="277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0206177-AD04-E1A9-2FCD-8BB9BF306586}"/>
                    </a:ext>
                  </a:extLst>
                </p14:cNvPr>
                <p14:cNvContentPartPr/>
                <p14:nvPr/>
              </p14:nvContentPartPr>
              <p14:xfrm>
                <a:off x="4128236" y="5414925"/>
                <a:ext cx="6840" cy="363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0206177-AD04-E1A9-2FCD-8BB9BF3065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19236" y="5405925"/>
                  <a:ext cx="244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1E631B-0B94-C6AA-861A-AE8117C63931}"/>
                    </a:ext>
                  </a:extLst>
                </p14:cNvPr>
                <p14:cNvContentPartPr/>
                <p14:nvPr/>
              </p14:nvContentPartPr>
              <p14:xfrm>
                <a:off x="3699116" y="5844045"/>
                <a:ext cx="644760" cy="47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1E631B-0B94-C6AA-861A-AE8117C639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90116" y="5835045"/>
                  <a:ext cx="662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DF607D2-46E7-B48F-EFE6-8219ED8F9D36}"/>
                    </a:ext>
                  </a:extLst>
                </p14:cNvPr>
                <p14:cNvContentPartPr/>
                <p14:nvPr/>
              </p14:nvContentPartPr>
              <p14:xfrm>
                <a:off x="3807836" y="6053925"/>
                <a:ext cx="28440" cy="344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DF607D2-46E7-B48F-EFE6-8219ED8F9D3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98836" y="6045285"/>
                  <a:ext cx="46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B06037-643F-1C14-AC22-549F32780EAC}"/>
                    </a:ext>
                  </a:extLst>
                </p14:cNvPr>
                <p14:cNvContentPartPr/>
                <p14:nvPr/>
              </p14:nvContentPartPr>
              <p14:xfrm>
                <a:off x="3838436" y="6049605"/>
                <a:ext cx="210240" cy="317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B06037-643F-1C14-AC22-549F32780E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29796" y="6040605"/>
                  <a:ext cx="227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347C633-1A85-1B1A-A502-8245C1EF835F}"/>
                    </a:ext>
                  </a:extLst>
                </p14:cNvPr>
                <p14:cNvContentPartPr/>
                <p14:nvPr/>
              </p14:nvContentPartPr>
              <p14:xfrm>
                <a:off x="4192316" y="6072645"/>
                <a:ext cx="38520" cy="251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347C633-1A85-1B1A-A502-8245C1EF83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83316" y="6064005"/>
                  <a:ext cx="56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8B09347-A84B-F105-2DB9-B4DDE71C33E3}"/>
                    </a:ext>
                  </a:extLst>
                </p14:cNvPr>
                <p14:cNvContentPartPr/>
                <p14:nvPr/>
              </p14:nvContentPartPr>
              <p14:xfrm>
                <a:off x="4082876" y="6016845"/>
                <a:ext cx="271080" cy="24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8B09347-A84B-F105-2DB9-B4DDE71C33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73876" y="6008205"/>
                  <a:ext cx="28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FEF57F5-E484-43EF-7319-22F3FF83B81A}"/>
                    </a:ext>
                  </a:extLst>
                </p14:cNvPr>
                <p14:cNvContentPartPr/>
                <p14:nvPr/>
              </p14:nvContentPartPr>
              <p14:xfrm>
                <a:off x="4312556" y="5646405"/>
                <a:ext cx="12600" cy="81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FEF57F5-E484-43EF-7319-22F3FF83B8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3916" y="5637765"/>
                  <a:ext cx="3024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9934269F-A133-15F5-66F2-5C41FE9D829E}"/>
                  </a:ext>
                </a:extLst>
              </p14:cNvPr>
              <p14:cNvContentPartPr/>
              <p14:nvPr/>
            </p14:nvContentPartPr>
            <p14:xfrm>
              <a:off x="8253476" y="4528245"/>
              <a:ext cx="175320" cy="3891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9934269F-A133-15F5-66F2-5C41FE9D829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44476" y="4519605"/>
                <a:ext cx="1929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929D8DF-3527-98EA-5B2A-EB98985B4E17}"/>
                  </a:ext>
                </a:extLst>
              </p14:cNvPr>
              <p14:cNvContentPartPr/>
              <p14:nvPr/>
            </p14:nvContentPartPr>
            <p14:xfrm>
              <a:off x="8340596" y="4454085"/>
              <a:ext cx="1289160" cy="4780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929D8DF-3527-98EA-5B2A-EB98985B4E1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31956" y="4445085"/>
                <a:ext cx="1306800" cy="49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6A30C15-50D6-1C5F-AC7B-04440BDF9D59}"/>
              </a:ext>
            </a:extLst>
          </p:cNvPr>
          <p:cNvGrpSpPr/>
          <p:nvPr/>
        </p:nvGrpSpPr>
        <p:grpSpPr>
          <a:xfrm>
            <a:off x="9983636" y="4582605"/>
            <a:ext cx="1290600" cy="470520"/>
            <a:chOff x="9983636" y="4582605"/>
            <a:chExt cx="12906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7492C3A-346B-EAB7-3891-A39A5520CC35}"/>
                    </a:ext>
                  </a:extLst>
                </p14:cNvPr>
                <p14:cNvContentPartPr/>
                <p14:nvPr/>
              </p14:nvContentPartPr>
              <p14:xfrm>
                <a:off x="9983636" y="4606725"/>
                <a:ext cx="1205280" cy="446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7492C3A-346B-EAB7-3891-A39A5520CC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74636" y="4597725"/>
                  <a:ext cx="12229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E37EBF-BCBA-E442-0158-68553BF98C4A}"/>
                    </a:ext>
                  </a:extLst>
                </p14:cNvPr>
                <p14:cNvContentPartPr/>
                <p14:nvPr/>
              </p14:nvContentPartPr>
              <p14:xfrm>
                <a:off x="10975436" y="4582605"/>
                <a:ext cx="218520" cy="249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E37EBF-BCBA-E442-0158-68553BF98C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66436" y="4573965"/>
                  <a:ext cx="23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D160688-B4B3-5FAE-A36F-D997C0D20DA4}"/>
                    </a:ext>
                  </a:extLst>
                </p14:cNvPr>
                <p14:cNvContentPartPr/>
                <p14:nvPr/>
              </p14:nvContentPartPr>
              <p14:xfrm>
                <a:off x="11258756" y="4825605"/>
                <a:ext cx="15480" cy="59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D160688-B4B3-5FAE-A36F-D997C0D20DA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49756" y="4816965"/>
                  <a:ext cx="331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5B30562-C401-58F1-F1B4-B61BB5B35A83}"/>
              </a:ext>
            </a:extLst>
          </p:cNvPr>
          <p:cNvGrpSpPr/>
          <p:nvPr/>
        </p:nvGrpSpPr>
        <p:grpSpPr>
          <a:xfrm>
            <a:off x="8662796" y="5458845"/>
            <a:ext cx="1540440" cy="525600"/>
            <a:chOff x="8662796" y="5458845"/>
            <a:chExt cx="154044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3ADD81F-1261-C405-B7FE-21B243B39C2A}"/>
                    </a:ext>
                  </a:extLst>
                </p14:cNvPr>
                <p14:cNvContentPartPr/>
                <p14:nvPr/>
              </p14:nvContentPartPr>
              <p14:xfrm>
                <a:off x="8662796" y="5512845"/>
                <a:ext cx="227880" cy="289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3ADD81F-1261-C405-B7FE-21B243B39C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54156" y="5504205"/>
                  <a:ext cx="245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798FF1C-2439-5CE8-3DF7-2423EB66722B}"/>
                    </a:ext>
                  </a:extLst>
                </p14:cNvPr>
                <p14:cNvContentPartPr/>
                <p14:nvPr/>
              </p14:nvContentPartPr>
              <p14:xfrm>
                <a:off x="8947556" y="5781765"/>
                <a:ext cx="248400" cy="202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798FF1C-2439-5CE8-3DF7-2423EB6672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8556" y="5773125"/>
                  <a:ext cx="266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1134968-26EA-A486-7649-8C06CE69EA2A}"/>
                    </a:ext>
                  </a:extLst>
                </p14:cNvPr>
                <p14:cNvContentPartPr/>
                <p14:nvPr/>
              </p14:nvContentPartPr>
              <p14:xfrm>
                <a:off x="9293876" y="5601405"/>
                <a:ext cx="230400" cy="11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1134968-26EA-A486-7649-8C06CE69EA2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85236" y="5592405"/>
                  <a:ext cx="248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DC24EB6-0FAC-12CB-CFD1-9EC4C65019B9}"/>
                    </a:ext>
                  </a:extLst>
                </p14:cNvPr>
                <p14:cNvContentPartPr/>
                <p14:nvPr/>
              </p14:nvContentPartPr>
              <p14:xfrm>
                <a:off x="9315836" y="5673045"/>
                <a:ext cx="228240" cy="16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DC24EB6-0FAC-12CB-CFD1-9EC4C65019B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6836" y="5664405"/>
                  <a:ext cx="24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D67BE76-8E16-3AA3-232B-DBBE75ABD16E}"/>
                    </a:ext>
                  </a:extLst>
                </p14:cNvPr>
                <p14:cNvContentPartPr/>
                <p14:nvPr/>
              </p14:nvContentPartPr>
              <p14:xfrm>
                <a:off x="9820196" y="5458845"/>
                <a:ext cx="196920" cy="326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D67BE76-8E16-3AA3-232B-DBBE75ABD1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11196" y="5449845"/>
                  <a:ext cx="214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8E738F-0FA3-F22A-C4D4-47020FD21BFE}"/>
                    </a:ext>
                  </a:extLst>
                </p14:cNvPr>
                <p14:cNvContentPartPr/>
                <p14:nvPr/>
              </p14:nvContentPartPr>
              <p14:xfrm>
                <a:off x="10098836" y="5745045"/>
                <a:ext cx="104400" cy="186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8E738F-0FA3-F22A-C4D4-47020FD21BF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90196" y="5736045"/>
                  <a:ext cx="12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CFD4F13-68A9-D112-AD12-A4A2B29E26C4}"/>
                    </a:ext>
                  </a:extLst>
                </p14:cNvPr>
                <p14:cNvContentPartPr/>
                <p14:nvPr/>
              </p14:nvContentPartPr>
              <p14:xfrm>
                <a:off x="10148156" y="5596005"/>
                <a:ext cx="23040" cy="55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CFD4F13-68A9-D112-AD12-A4A2B29E26C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39516" y="5587365"/>
                  <a:ext cx="4068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659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566401-A301-B279-C8EF-439282CC0473}"/>
                  </a:ext>
                </a:extLst>
              </p14:cNvPr>
              <p14:cNvContentPartPr/>
              <p14:nvPr/>
            </p14:nvContentPartPr>
            <p14:xfrm>
              <a:off x="473516" y="360525"/>
              <a:ext cx="27432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566401-A301-B279-C8EF-439282CC04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516" y="351885"/>
                <a:ext cx="2919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4E16C0-87A7-4839-8546-22756EEFC8D9}"/>
                  </a:ext>
                </a:extLst>
              </p14:cNvPr>
              <p14:cNvContentPartPr/>
              <p14:nvPr/>
            </p14:nvContentPartPr>
            <p14:xfrm>
              <a:off x="778076" y="40840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4E16C0-87A7-4839-8546-22756EEFC8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436" y="3994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49CFF6-44F9-C65E-42A9-F1AE2274EDA1}"/>
                  </a:ext>
                </a:extLst>
              </p14:cNvPr>
              <p14:cNvContentPartPr/>
              <p14:nvPr/>
            </p14:nvContentPartPr>
            <p14:xfrm>
              <a:off x="837476" y="567885"/>
              <a:ext cx="146160" cy="11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49CFF6-44F9-C65E-42A9-F1AE2274ED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836" y="559245"/>
                <a:ext cx="163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3ED302-9DDE-4923-28EC-B71768C6FDA9}"/>
                  </a:ext>
                </a:extLst>
              </p14:cNvPr>
              <p14:cNvContentPartPr/>
              <p14:nvPr/>
            </p14:nvContentPartPr>
            <p14:xfrm>
              <a:off x="883196" y="512085"/>
              <a:ext cx="173880" cy="202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3ED302-9DDE-4923-28EC-B71768C6FD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556" y="503085"/>
                <a:ext cx="191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D503EB-F69B-F58D-B853-12A573C61AF7}"/>
                  </a:ext>
                </a:extLst>
              </p14:cNvPr>
              <p14:cNvContentPartPr/>
              <p14:nvPr/>
            </p14:nvContentPartPr>
            <p14:xfrm>
              <a:off x="1227356" y="443685"/>
              <a:ext cx="169920" cy="2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D503EB-F69B-F58D-B853-12A573C61A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8356" y="435045"/>
                <a:ext cx="187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E93C0A-59F0-18D5-735C-9D27A4A5B29C}"/>
                  </a:ext>
                </a:extLst>
              </p14:cNvPr>
              <p14:cNvContentPartPr/>
              <p14:nvPr/>
            </p14:nvContentPartPr>
            <p14:xfrm>
              <a:off x="1264076" y="522165"/>
              <a:ext cx="139320" cy="1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E93C0A-59F0-18D5-735C-9D27A4A5B2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5436" y="513165"/>
                <a:ext cx="156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5C6F0E-0099-B32A-C9BD-ED4906E6E186}"/>
                  </a:ext>
                </a:extLst>
              </p14:cNvPr>
              <p14:cNvContentPartPr/>
              <p14:nvPr/>
            </p14:nvContentPartPr>
            <p14:xfrm>
              <a:off x="1937276" y="16864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5C6F0E-0099-B32A-C9BD-ED4906E6E1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8636" y="160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A6B7D8-C7C8-98A9-16C0-B406BF408850}"/>
                  </a:ext>
                </a:extLst>
              </p14:cNvPr>
              <p14:cNvContentPartPr/>
              <p14:nvPr/>
            </p14:nvContentPartPr>
            <p14:xfrm>
              <a:off x="1711196" y="219765"/>
              <a:ext cx="156600" cy="14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A6B7D8-C7C8-98A9-16C0-B406BF4088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2196" y="211125"/>
                <a:ext cx="1742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2E6D42-8201-E03F-A16D-2924BCC0E124}"/>
                  </a:ext>
                </a:extLst>
              </p14:cNvPr>
              <p14:cNvContentPartPr/>
              <p14:nvPr/>
            </p14:nvContentPartPr>
            <p14:xfrm>
              <a:off x="1982276" y="104925"/>
              <a:ext cx="148320" cy="258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2E6D42-8201-E03F-A16D-2924BCC0E1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3636" y="96285"/>
                <a:ext cx="1659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61EC0FE-64E8-8B3F-11A1-CB227B46CB95}"/>
                  </a:ext>
                </a:extLst>
              </p14:cNvPr>
              <p14:cNvContentPartPr/>
              <p14:nvPr/>
            </p14:nvContentPartPr>
            <p14:xfrm>
              <a:off x="1656836" y="491565"/>
              <a:ext cx="6278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61EC0FE-64E8-8B3F-11A1-CB227B46CB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47836" y="482925"/>
                <a:ext cx="645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A3E1E4-BE1E-66D2-EF65-2AF8C0EBD4ED}"/>
                  </a:ext>
                </a:extLst>
              </p14:cNvPr>
              <p14:cNvContentPartPr/>
              <p14:nvPr/>
            </p14:nvContentPartPr>
            <p14:xfrm>
              <a:off x="1729916" y="602445"/>
              <a:ext cx="221040" cy="27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A3E1E4-BE1E-66D2-EF65-2AF8C0EBD4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1276" y="593805"/>
                <a:ext cx="238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95218B-E102-5EC8-C7FE-3EE86A58656D}"/>
                  </a:ext>
                </a:extLst>
              </p14:cNvPr>
              <p14:cNvContentPartPr/>
              <p14:nvPr/>
            </p14:nvContentPartPr>
            <p14:xfrm>
              <a:off x="2035556" y="673725"/>
              <a:ext cx="189720" cy="152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95218B-E102-5EC8-C7FE-3EE86A5865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26916" y="665085"/>
                <a:ext cx="207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F68ABE-A659-1F97-1E84-FC920215E732}"/>
                  </a:ext>
                </a:extLst>
              </p14:cNvPr>
              <p14:cNvContentPartPr/>
              <p14:nvPr/>
            </p14:nvContentPartPr>
            <p14:xfrm>
              <a:off x="2446316" y="387165"/>
              <a:ext cx="228960" cy="219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F68ABE-A659-1F97-1E84-FC920215E7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37316" y="378165"/>
                <a:ext cx="246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B91795-312C-A90F-2063-25A2AAF07F85}"/>
                  </a:ext>
                </a:extLst>
              </p14:cNvPr>
              <p14:cNvContentPartPr/>
              <p14:nvPr/>
            </p14:nvContentPartPr>
            <p14:xfrm>
              <a:off x="2566556" y="288525"/>
              <a:ext cx="7560" cy="330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B91795-312C-A90F-2063-25A2AAF07F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7556" y="279525"/>
                <a:ext cx="252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520479-A83F-98D2-835B-7D31556E8B5F}"/>
                  </a:ext>
                </a:extLst>
              </p14:cNvPr>
              <p14:cNvContentPartPr/>
              <p14:nvPr/>
            </p14:nvContentPartPr>
            <p14:xfrm>
              <a:off x="2715236" y="580845"/>
              <a:ext cx="2520" cy="111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520479-A83F-98D2-835B-7D31556E8B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06236" y="572205"/>
                <a:ext cx="20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186199-B19C-C8FA-0257-479AF89835E5}"/>
                  </a:ext>
                </a:extLst>
              </p14:cNvPr>
              <p14:cNvContentPartPr/>
              <p14:nvPr/>
            </p14:nvContentPartPr>
            <p14:xfrm>
              <a:off x="4576796" y="309405"/>
              <a:ext cx="289440" cy="218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186199-B19C-C8FA-0257-479AF89835E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68156" y="300765"/>
                <a:ext cx="3070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B2F359-0CE6-AEEF-05AE-25B9C292C7C2}"/>
                  </a:ext>
                </a:extLst>
              </p14:cNvPr>
              <p14:cNvContentPartPr/>
              <p14:nvPr/>
            </p14:nvContentPartPr>
            <p14:xfrm>
              <a:off x="4933556" y="472845"/>
              <a:ext cx="120600" cy="99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B2F359-0CE6-AEEF-05AE-25B9C292C7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24556" y="463845"/>
                <a:ext cx="138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C9D0A4-31F2-850D-35ED-9735B8C15590}"/>
                  </a:ext>
                </a:extLst>
              </p14:cNvPr>
              <p14:cNvContentPartPr/>
              <p14:nvPr/>
            </p14:nvContentPartPr>
            <p14:xfrm>
              <a:off x="4919156" y="187725"/>
              <a:ext cx="124920" cy="128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C9D0A4-31F2-850D-35ED-9735B8C155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10516" y="178725"/>
                <a:ext cx="142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2F0FB6-9424-9EC0-FCA4-2856E549656F}"/>
                  </a:ext>
                </a:extLst>
              </p14:cNvPr>
              <p14:cNvContentPartPr/>
              <p14:nvPr/>
            </p14:nvContentPartPr>
            <p14:xfrm>
              <a:off x="4471676" y="630165"/>
              <a:ext cx="776160" cy="32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2F0FB6-9424-9EC0-FCA4-2856E54965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62676" y="621165"/>
                <a:ext cx="793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129004-6622-FA6E-AD2F-A3860354776F}"/>
                  </a:ext>
                </a:extLst>
              </p14:cNvPr>
              <p14:cNvContentPartPr/>
              <p14:nvPr/>
            </p14:nvContentPartPr>
            <p14:xfrm>
              <a:off x="4664996" y="803685"/>
              <a:ext cx="237240" cy="135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129004-6622-FA6E-AD2F-A3860354776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55996" y="795045"/>
                <a:ext cx="254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198D184-3E0A-CFE5-42B0-1DF5EA667AD4}"/>
                  </a:ext>
                </a:extLst>
              </p14:cNvPr>
              <p14:cNvContentPartPr/>
              <p14:nvPr/>
            </p14:nvContentPartPr>
            <p14:xfrm>
              <a:off x="4954796" y="752925"/>
              <a:ext cx="95760" cy="95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198D184-3E0A-CFE5-42B0-1DF5EA667A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46156" y="743925"/>
                <a:ext cx="1134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BFB1A2-DA20-2744-E743-A1338A7EA1C6}"/>
                  </a:ext>
                </a:extLst>
              </p14:cNvPr>
              <p14:cNvContentPartPr/>
              <p14:nvPr/>
            </p14:nvContentPartPr>
            <p14:xfrm>
              <a:off x="5221196" y="175485"/>
              <a:ext cx="217440" cy="788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BFB1A2-DA20-2744-E743-A1338A7EA1C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2196" y="166485"/>
                <a:ext cx="23508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B88455-1CCD-1371-DC93-F9F7411ABCF0}"/>
                  </a:ext>
                </a:extLst>
              </p14:cNvPr>
              <p14:cNvContentPartPr/>
              <p14:nvPr/>
            </p14:nvContentPartPr>
            <p14:xfrm>
              <a:off x="2943476" y="152805"/>
              <a:ext cx="608400" cy="775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B88455-1CCD-1371-DC93-F9F7411ABCF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34476" y="144165"/>
                <a:ext cx="62604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9DD8C2-562D-54CB-498E-740DB1D38D0D}"/>
                  </a:ext>
                </a:extLst>
              </p14:cNvPr>
              <p14:cNvContentPartPr/>
              <p14:nvPr/>
            </p14:nvContentPartPr>
            <p14:xfrm>
              <a:off x="3884516" y="443685"/>
              <a:ext cx="12240" cy="264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9DD8C2-562D-54CB-498E-740DB1D38D0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75516" y="435045"/>
                <a:ext cx="298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DD80E2-60F7-6B2C-627A-3233DBE91087}"/>
                  </a:ext>
                </a:extLst>
              </p14:cNvPr>
              <p14:cNvContentPartPr/>
              <p14:nvPr/>
            </p14:nvContentPartPr>
            <p14:xfrm>
              <a:off x="4071716" y="577245"/>
              <a:ext cx="141480" cy="25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DD80E2-60F7-6B2C-627A-3233DBE9108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63076" y="568605"/>
                <a:ext cx="159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96FE8BF-7709-4006-010B-B15040834291}"/>
                  </a:ext>
                </a:extLst>
              </p14:cNvPr>
              <p14:cNvContentPartPr/>
              <p14:nvPr/>
            </p14:nvContentPartPr>
            <p14:xfrm>
              <a:off x="3644396" y="199965"/>
              <a:ext cx="188640" cy="707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96FE8BF-7709-4006-010B-B150408342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5396" y="191325"/>
                <a:ext cx="206280" cy="72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6EB20AF-B32D-50EC-A3A2-4880E0608A2B}"/>
              </a:ext>
            </a:extLst>
          </p:cNvPr>
          <p:cNvGrpSpPr/>
          <p:nvPr/>
        </p:nvGrpSpPr>
        <p:grpSpPr>
          <a:xfrm>
            <a:off x="610676" y="1268420"/>
            <a:ext cx="2286244" cy="698479"/>
            <a:chOff x="7776116" y="2287965"/>
            <a:chExt cx="2872800" cy="87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A56883-6B60-54EF-23EE-3609ED84C1BF}"/>
                    </a:ext>
                  </a:extLst>
                </p14:cNvPr>
                <p14:cNvContentPartPr/>
                <p14:nvPr/>
              </p14:nvContentPartPr>
              <p14:xfrm>
                <a:off x="7776116" y="2544645"/>
                <a:ext cx="141840" cy="240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A56883-6B60-54EF-23EE-3609ED84C1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65240" y="2533776"/>
                  <a:ext cx="164045" cy="262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529A50-DE15-76E6-B1E2-CAE8B535B2EE}"/>
                    </a:ext>
                  </a:extLst>
                </p14:cNvPr>
                <p14:cNvContentPartPr/>
                <p14:nvPr/>
              </p14:nvContentPartPr>
              <p14:xfrm>
                <a:off x="8004356" y="2840205"/>
                <a:ext cx="54000" cy="8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529A50-DE15-76E6-B1E2-CAE8B535B2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93465" y="2828905"/>
                  <a:ext cx="76235" cy="103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43DBA2-61C1-D77E-75B9-6F7F2D0770A4}"/>
                    </a:ext>
                  </a:extLst>
                </p14:cNvPr>
                <p14:cNvContentPartPr/>
                <p14:nvPr/>
              </p14:nvContentPartPr>
              <p14:xfrm>
                <a:off x="8058356" y="2763885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43DBA2-61C1-D77E-75B9-6F7F2D0770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49716" y="275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65AB23-270C-9865-7D73-F0712F340586}"/>
                    </a:ext>
                  </a:extLst>
                </p14:cNvPr>
                <p14:cNvContentPartPr/>
                <p14:nvPr/>
              </p14:nvContentPartPr>
              <p14:xfrm>
                <a:off x="8154116" y="2858925"/>
                <a:ext cx="31320" cy="142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65AB23-270C-9865-7D73-F0712F3405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768" y="2847611"/>
                  <a:ext cx="53562" cy="164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3581F3-06BA-1E47-C3AA-B8F8973354C8}"/>
                    </a:ext>
                  </a:extLst>
                </p14:cNvPr>
                <p14:cNvContentPartPr/>
                <p14:nvPr/>
              </p14:nvContentPartPr>
              <p14:xfrm>
                <a:off x="8448956" y="2610885"/>
                <a:ext cx="204840" cy="2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3581F3-06BA-1E47-C3AA-B8F8973354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37651" y="2599685"/>
                  <a:ext cx="226997" cy="42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4679CA-58A2-2B34-7476-2C01C32F3F27}"/>
                    </a:ext>
                  </a:extLst>
                </p14:cNvPr>
                <p14:cNvContentPartPr/>
                <p14:nvPr/>
              </p14:nvContentPartPr>
              <p14:xfrm>
                <a:off x="8384876" y="2755605"/>
                <a:ext cx="299160" cy="1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4679CA-58A2-2B34-7476-2C01C32F3F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4030" y="2744473"/>
                  <a:ext cx="321303" cy="38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CF190B-956F-0DA8-9805-2726C92C4C12}"/>
                    </a:ext>
                  </a:extLst>
                </p14:cNvPr>
                <p14:cNvContentPartPr/>
                <p14:nvPr/>
              </p14:nvContentPartPr>
              <p14:xfrm>
                <a:off x="8985716" y="2510805"/>
                <a:ext cx="167760" cy="249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CF190B-956F-0DA8-9805-2726C92C4C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74411" y="2499490"/>
                  <a:ext cx="189917" cy="27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7BE871-E460-3438-2ACD-520D50DA06CE}"/>
                    </a:ext>
                  </a:extLst>
                </p14:cNvPr>
                <p14:cNvContentPartPr/>
                <p14:nvPr/>
              </p14:nvContentPartPr>
              <p14:xfrm>
                <a:off x="9279836" y="2736165"/>
                <a:ext cx="6336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7BE871-E460-3438-2ACD-520D50DA06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68522" y="2725335"/>
                  <a:ext cx="85536" cy="87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A741EB-DB20-89BB-65E1-2C367DC73CFB}"/>
                    </a:ext>
                  </a:extLst>
                </p14:cNvPr>
                <p14:cNvContentPartPr/>
                <p14:nvPr/>
              </p14:nvContentPartPr>
              <p14:xfrm>
                <a:off x="9504476" y="2287965"/>
                <a:ext cx="181080" cy="403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A741EB-DB20-89BB-65E1-2C367DC73C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93187" y="2276667"/>
                  <a:ext cx="203207" cy="425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A0D8B3F-26C5-88DC-3965-2100BF3BD846}"/>
                    </a:ext>
                  </a:extLst>
                </p14:cNvPr>
                <p14:cNvContentPartPr/>
                <p14:nvPr/>
              </p14:nvContentPartPr>
              <p14:xfrm>
                <a:off x="9438956" y="2836245"/>
                <a:ext cx="345600" cy="33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A0D8B3F-26C5-88DC-3965-2100BF3BD8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28099" y="2825056"/>
                  <a:ext cx="367765" cy="5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CC432C-76D0-C1D1-E370-4629801019D9}"/>
                    </a:ext>
                  </a:extLst>
                </p14:cNvPr>
                <p14:cNvContentPartPr/>
                <p14:nvPr/>
              </p14:nvContentPartPr>
              <p14:xfrm>
                <a:off x="9495476" y="3002925"/>
                <a:ext cx="255960" cy="162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CC432C-76D0-C1D1-E370-4629801019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84623" y="2991625"/>
                  <a:ext cx="278119" cy="184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F18F22-A860-B64D-00F1-61277EE4FFF2}"/>
                    </a:ext>
                  </a:extLst>
                </p14:cNvPr>
                <p14:cNvContentPartPr/>
                <p14:nvPr/>
              </p14:nvContentPartPr>
              <p14:xfrm>
                <a:off x="9918116" y="2624205"/>
                <a:ext cx="369360" cy="221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F18F22-A860-B64D-00F1-61277EE4FF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06800" y="2612891"/>
                  <a:ext cx="391540" cy="243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B3D838-DE2E-D866-90D1-5CCAA9C9C5B0}"/>
                    </a:ext>
                  </a:extLst>
                </p14:cNvPr>
                <p14:cNvContentPartPr/>
                <p14:nvPr/>
              </p14:nvContentPartPr>
              <p14:xfrm>
                <a:off x="10235996" y="2926245"/>
                <a:ext cx="84960" cy="86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B3D838-DE2E-D866-90D1-5CCAA9C9C5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24698" y="2915377"/>
                  <a:ext cx="107104" cy="108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EAB2A8-34E9-14C6-C595-C7C2EDAB3923}"/>
                    </a:ext>
                  </a:extLst>
                </p14:cNvPr>
                <p14:cNvContentPartPr/>
                <p14:nvPr/>
              </p14:nvContentPartPr>
              <p14:xfrm>
                <a:off x="10282076" y="2819685"/>
                <a:ext cx="3600" cy="2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EAB2A8-34E9-14C6-C595-C7C2EDAB39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71276" y="2808391"/>
                  <a:ext cx="25650" cy="4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D44BF0-F3E3-7298-1F53-890C611F9807}"/>
                    </a:ext>
                  </a:extLst>
                </p14:cNvPr>
                <p14:cNvContentPartPr/>
                <p14:nvPr/>
              </p14:nvContentPartPr>
              <p14:xfrm>
                <a:off x="10459196" y="2861445"/>
                <a:ext cx="15984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D44BF0-F3E3-7298-1F53-890C611F98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47908" y="2850585"/>
                  <a:ext cx="181965" cy="168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9EC6E3-2CFB-2D84-21AC-7A9ACA9CB098}"/>
                    </a:ext>
                  </a:extLst>
                </p14:cNvPr>
                <p14:cNvContentPartPr/>
                <p14:nvPr/>
              </p14:nvContentPartPr>
              <p14:xfrm>
                <a:off x="10382876" y="2848845"/>
                <a:ext cx="266040" cy="174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9EC6E3-2CFB-2D84-21AC-7A9ACA9CB0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71565" y="2837543"/>
                  <a:ext cx="288210" cy="1971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151757-ABDA-C947-BD3F-E94096EB4BD3}"/>
              </a:ext>
            </a:extLst>
          </p:cNvPr>
          <p:cNvGrpSpPr/>
          <p:nvPr/>
        </p:nvGrpSpPr>
        <p:grpSpPr>
          <a:xfrm>
            <a:off x="664316" y="2459495"/>
            <a:ext cx="2093760" cy="861244"/>
            <a:chOff x="1865636" y="5414925"/>
            <a:chExt cx="2584440" cy="10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30CD64-6BF6-B9DD-6D93-4F4BE797F47A}"/>
                    </a:ext>
                  </a:extLst>
                </p14:cNvPr>
                <p14:cNvContentPartPr/>
                <p14:nvPr/>
              </p14:nvContentPartPr>
              <p14:xfrm>
                <a:off x="1865636" y="5642445"/>
                <a:ext cx="149400" cy="219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30CD64-6BF6-B9DD-6D93-4F4BE797F47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54520" y="5631776"/>
                  <a:ext cx="171188" cy="241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57317E-AB26-E8F5-702C-CDEF8E01ACFF}"/>
                    </a:ext>
                  </a:extLst>
                </p14:cNvPr>
                <p14:cNvContentPartPr/>
                <p14:nvPr/>
              </p14:nvContentPartPr>
              <p14:xfrm>
                <a:off x="2048516" y="5855565"/>
                <a:ext cx="161640" cy="141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57317E-AB26-E8F5-702C-CDEF8E01AC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37414" y="5844914"/>
                  <a:ext cx="183399" cy="16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7D10EC-95EF-48E5-DF45-85D00F1B72FB}"/>
                    </a:ext>
                  </a:extLst>
                </p14:cNvPr>
                <p14:cNvContentPartPr/>
                <p14:nvPr/>
              </p14:nvContentPartPr>
              <p14:xfrm>
                <a:off x="2240036" y="5853045"/>
                <a:ext cx="20520" cy="150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7D10EC-95EF-48E5-DF45-85D00F1B72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28884" y="5841915"/>
                  <a:ext cx="42378" cy="172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FEAFA9-0436-981F-6578-D08271852019}"/>
                    </a:ext>
                  </a:extLst>
                </p14:cNvPr>
                <p14:cNvContentPartPr/>
                <p14:nvPr/>
              </p14:nvContentPartPr>
              <p14:xfrm>
                <a:off x="2561516" y="5673765"/>
                <a:ext cx="196200" cy="3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FEAFA9-0436-981F-6578-D082718520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0419" y="5662678"/>
                  <a:ext cx="217951" cy="52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6242-85DA-3F6A-C277-BDB3837E4244}"/>
                    </a:ext>
                  </a:extLst>
                </p14:cNvPr>
                <p14:cNvContentPartPr/>
                <p14:nvPr/>
              </p14:nvContentPartPr>
              <p14:xfrm>
                <a:off x="2548196" y="5825685"/>
                <a:ext cx="192960" cy="32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6242-85DA-3F6A-C277-BDB3837E42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37525" y="5815005"/>
                  <a:ext cx="214746" cy="53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89D047-01A8-B7F2-AA6A-B44070B69A53}"/>
                    </a:ext>
                  </a:extLst>
                </p14:cNvPr>
                <p14:cNvContentPartPr/>
                <p14:nvPr/>
              </p14:nvContentPartPr>
              <p14:xfrm>
                <a:off x="3065516" y="5632365"/>
                <a:ext cx="220320" cy="254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89D047-01A8-B7F2-AA6A-B44070B69A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54855" y="5621257"/>
                  <a:ext cx="242085" cy="275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AB6E0F-8B09-E4E7-6DA8-D0A8FEEA87D6}"/>
                    </a:ext>
                  </a:extLst>
                </p14:cNvPr>
                <p14:cNvContentPartPr/>
                <p14:nvPr/>
              </p14:nvContentPartPr>
              <p14:xfrm>
                <a:off x="3402116" y="5861685"/>
                <a:ext cx="123120" cy="119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AB6E0F-8B09-E4E7-6DA8-D0A8FEEA87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91487" y="5850569"/>
                  <a:ext cx="144821" cy="140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22BA2F-B238-E63B-B515-65A2891539E8}"/>
                    </a:ext>
                  </a:extLst>
                </p14:cNvPr>
                <p14:cNvContentPartPr/>
                <p14:nvPr/>
              </p14:nvContentPartPr>
              <p14:xfrm>
                <a:off x="4002956" y="5509965"/>
                <a:ext cx="259560" cy="240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22BA2F-B238-E63B-B515-65A2891539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92289" y="5498848"/>
                  <a:ext cx="281338" cy="261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0F2A28-11F4-0F14-89D5-757B735D6469}"/>
                    </a:ext>
                  </a:extLst>
                </p14:cNvPr>
                <p14:cNvContentPartPr/>
                <p14:nvPr/>
              </p14:nvContentPartPr>
              <p14:xfrm>
                <a:off x="4128236" y="5414925"/>
                <a:ext cx="6840" cy="363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0F2A28-11F4-0F14-89D5-757B735D64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17548" y="5403815"/>
                  <a:ext cx="27788" cy="385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0184F8-7E79-2C61-2321-FB3354F610B0}"/>
                    </a:ext>
                  </a:extLst>
                </p14:cNvPr>
                <p14:cNvContentPartPr/>
                <p14:nvPr/>
              </p14:nvContentPartPr>
              <p14:xfrm>
                <a:off x="3699116" y="5844045"/>
                <a:ext cx="644760" cy="47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0184F8-7E79-2C61-2321-FB3354F610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88007" y="5832942"/>
                  <a:ext cx="666533" cy="69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A381C3-66CD-2751-F8AB-74D299ACB9E0}"/>
                    </a:ext>
                  </a:extLst>
                </p14:cNvPr>
                <p14:cNvContentPartPr/>
                <p14:nvPr/>
              </p14:nvContentPartPr>
              <p14:xfrm>
                <a:off x="3807836" y="6053925"/>
                <a:ext cx="28440" cy="344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A381C3-66CD-2751-F8AB-74D299ACB9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96727" y="6042814"/>
                  <a:ext cx="50214" cy="366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62B784-FB4C-4FC5-6F49-6BF57C0CB346}"/>
                    </a:ext>
                  </a:extLst>
                </p14:cNvPr>
                <p14:cNvContentPartPr/>
                <p14:nvPr/>
              </p14:nvContentPartPr>
              <p14:xfrm>
                <a:off x="3838436" y="6049605"/>
                <a:ext cx="210240" cy="317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62B784-FB4C-4FC5-6F49-6BF57C0CB3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27791" y="6038490"/>
                  <a:ext cx="231974" cy="33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A3B030D-6B82-36E1-04D5-22F9F7520197}"/>
                    </a:ext>
                  </a:extLst>
                </p14:cNvPr>
                <p14:cNvContentPartPr/>
                <p14:nvPr/>
              </p14:nvContentPartPr>
              <p14:xfrm>
                <a:off x="4192316" y="6072645"/>
                <a:ext cx="38520" cy="25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A3B030D-6B82-36E1-04D5-22F9F75201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81247" y="6061975"/>
                  <a:ext cx="60215" cy="27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1FFDC3-216C-80F7-C02E-3D109123142E}"/>
                    </a:ext>
                  </a:extLst>
                </p14:cNvPr>
                <p14:cNvContentPartPr/>
                <p14:nvPr/>
              </p14:nvContentPartPr>
              <p14:xfrm>
                <a:off x="4082876" y="6016845"/>
                <a:ext cx="271080" cy="2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1FFDC3-216C-80F7-C02E-3D10912314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71766" y="6006125"/>
                  <a:ext cx="292855" cy="46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ADA190-C571-4AEE-B64A-39F5810EF1EC}"/>
                    </a:ext>
                  </a:extLst>
                </p14:cNvPr>
                <p14:cNvContentPartPr/>
                <p14:nvPr/>
              </p14:nvContentPartPr>
              <p14:xfrm>
                <a:off x="3698036" y="5587725"/>
                <a:ext cx="154440" cy="158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ADA190-C571-4AEE-B64A-39F5810EF1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6909" y="5576607"/>
                  <a:ext cx="176249" cy="180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F0846B-F00C-FC7E-773A-AFE3546A349E}"/>
                    </a:ext>
                  </a:extLst>
                </p14:cNvPr>
                <p14:cNvContentPartPr/>
                <p14:nvPr/>
              </p14:nvContentPartPr>
              <p14:xfrm>
                <a:off x="4322996" y="6295485"/>
                <a:ext cx="127080" cy="182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F0846B-F00C-FC7E-773A-AFE3546A34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11888" y="6284827"/>
                  <a:ext cx="148852" cy="2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B5F881-C966-8F88-F965-C9FD011F3C56}"/>
              </a:ext>
            </a:extLst>
          </p:cNvPr>
          <p:cNvGrpSpPr/>
          <p:nvPr/>
        </p:nvGrpSpPr>
        <p:grpSpPr>
          <a:xfrm>
            <a:off x="6427196" y="253605"/>
            <a:ext cx="2420280" cy="484920"/>
            <a:chOff x="6427196" y="253605"/>
            <a:chExt cx="242028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CC2052-7D46-7EF3-D3FA-5EC859D7B0AF}"/>
                    </a:ext>
                  </a:extLst>
                </p14:cNvPr>
                <p14:cNvContentPartPr/>
                <p14:nvPr/>
              </p14:nvContentPartPr>
              <p14:xfrm>
                <a:off x="6427196" y="384285"/>
                <a:ext cx="179640" cy="299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CC2052-7D46-7EF3-D3FA-5EC859D7B0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18196" y="375645"/>
                  <a:ext cx="197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91BDEA-19FE-41FC-5BAB-5E5F1934CDFE}"/>
                    </a:ext>
                  </a:extLst>
                </p14:cNvPr>
                <p14:cNvContentPartPr/>
                <p14:nvPr/>
              </p14:nvContentPartPr>
              <p14:xfrm>
                <a:off x="6723836" y="545565"/>
                <a:ext cx="338040" cy="192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91BDEA-19FE-41FC-5BAB-5E5F1934CD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14836" y="536565"/>
                  <a:ext cx="355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C66A77-78D1-E447-9406-35B19E95501E}"/>
                    </a:ext>
                  </a:extLst>
                </p14:cNvPr>
                <p14:cNvContentPartPr/>
                <p14:nvPr/>
              </p14:nvContentPartPr>
              <p14:xfrm>
                <a:off x="7350956" y="320565"/>
                <a:ext cx="239760" cy="416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C66A77-78D1-E447-9406-35B19E9550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42316" y="311925"/>
                  <a:ext cx="2574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80162C-C08F-D3E7-BFDA-3C2BF1FB852F}"/>
                    </a:ext>
                  </a:extLst>
                </p14:cNvPr>
                <p14:cNvContentPartPr/>
                <p14:nvPr/>
              </p14:nvContentPartPr>
              <p14:xfrm>
                <a:off x="7697276" y="253605"/>
                <a:ext cx="1150200" cy="396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80162C-C08F-D3E7-BFDA-3C2BF1FB85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8276" y="244965"/>
                  <a:ext cx="1167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6C3894-CF15-603D-9386-A5C8EA435582}"/>
                    </a:ext>
                  </a:extLst>
                </p14:cNvPr>
                <p14:cNvContentPartPr/>
                <p14:nvPr/>
              </p14:nvContentPartPr>
              <p14:xfrm>
                <a:off x="8639036" y="364845"/>
                <a:ext cx="36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6C3894-CF15-603D-9386-A5C8EA43558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30036" y="35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8647C35-BD11-083F-A24E-D74AE1AD449D}"/>
                    </a:ext>
                  </a:extLst>
                </p14:cNvPr>
                <p14:cNvContentPartPr/>
                <p14:nvPr/>
              </p14:nvContentPartPr>
              <p14:xfrm>
                <a:off x="8272556" y="347925"/>
                <a:ext cx="355680" cy="87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8647C35-BD11-083F-A24E-D74AE1AD44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63556" y="339285"/>
                  <a:ext cx="3733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86E36FC-F6CB-F877-ECE1-8588BAA8680F}"/>
              </a:ext>
            </a:extLst>
          </p:cNvPr>
          <p:cNvGrpSpPr/>
          <p:nvPr/>
        </p:nvGrpSpPr>
        <p:grpSpPr>
          <a:xfrm>
            <a:off x="6389396" y="1345125"/>
            <a:ext cx="1688760" cy="405000"/>
            <a:chOff x="6389396" y="1345125"/>
            <a:chExt cx="168876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780D34-0677-9CCF-CC95-0C77821A358D}"/>
                    </a:ext>
                  </a:extLst>
                </p14:cNvPr>
                <p14:cNvContentPartPr/>
                <p14:nvPr/>
              </p14:nvContentPartPr>
              <p14:xfrm>
                <a:off x="6389396" y="1345125"/>
                <a:ext cx="1688760" cy="405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780D34-0677-9CCF-CC95-0C77821A35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80756" y="1336485"/>
                  <a:ext cx="1706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95291A-141A-8543-5460-121672E3ED1B}"/>
                    </a:ext>
                  </a:extLst>
                </p14:cNvPr>
                <p14:cNvContentPartPr/>
                <p14:nvPr/>
              </p14:nvContentPartPr>
              <p14:xfrm>
                <a:off x="7763156" y="1484805"/>
                <a:ext cx="170280" cy="4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95291A-141A-8543-5460-121672E3ED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54516" y="1476165"/>
                  <a:ext cx="187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F58A07-896E-D8E8-A6FE-08B0AD380392}"/>
                    </a:ext>
                  </a:extLst>
                </p14:cNvPr>
                <p14:cNvContentPartPr/>
                <p14:nvPr/>
              </p14:nvContentPartPr>
              <p14:xfrm>
                <a:off x="7718156" y="1497765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F58A07-896E-D8E8-A6FE-08B0AD3803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9516" y="148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EF5E1F-5A06-B91C-A5E2-34621361CC66}"/>
                    </a:ext>
                  </a:extLst>
                </p14:cNvPr>
                <p14:cNvContentPartPr/>
                <p14:nvPr/>
              </p14:nvContentPartPr>
              <p14:xfrm>
                <a:off x="7240796" y="1493445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EF5E1F-5A06-B91C-A5E2-34621361CC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32156" y="148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D1A349-5858-C87E-28FC-A3E8F4302BD9}"/>
                    </a:ext>
                  </a:extLst>
                </p14:cNvPr>
                <p14:cNvContentPartPr/>
                <p14:nvPr/>
              </p14:nvContentPartPr>
              <p14:xfrm>
                <a:off x="6903476" y="1434045"/>
                <a:ext cx="399240" cy="54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D1A349-5858-C87E-28FC-A3E8F4302B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94836" y="1425405"/>
                  <a:ext cx="4168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BA266E-63DD-3AA3-8E6B-B85F1467BBEC}"/>
                  </a:ext>
                </a:extLst>
              </p14:cNvPr>
              <p14:cNvContentPartPr/>
              <p14:nvPr/>
            </p14:nvContentPartPr>
            <p14:xfrm>
              <a:off x="6526556" y="2333685"/>
              <a:ext cx="612360" cy="4500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BA266E-63DD-3AA3-8E6B-B85F1467BBE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517556" y="2325045"/>
                <a:ext cx="63000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10D2D9C-9F45-2B6E-D19B-286503C5CD22}"/>
              </a:ext>
            </a:extLst>
          </p:cNvPr>
          <p:cNvGrpSpPr/>
          <p:nvPr/>
        </p:nvGrpSpPr>
        <p:grpSpPr>
          <a:xfrm>
            <a:off x="6976196" y="2454645"/>
            <a:ext cx="1575000" cy="442440"/>
            <a:chOff x="6976196" y="2454645"/>
            <a:chExt cx="157500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E43A5C-21AE-6CE8-2A6B-6AAC86292C06}"/>
                    </a:ext>
                  </a:extLst>
                </p14:cNvPr>
                <p14:cNvContentPartPr/>
                <p14:nvPr/>
              </p14:nvContentPartPr>
              <p14:xfrm>
                <a:off x="7052156" y="2454645"/>
                <a:ext cx="1499040" cy="442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E43A5C-21AE-6CE8-2A6B-6AAC86292C0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43516" y="2446005"/>
                  <a:ext cx="15166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7FC61A-472B-070F-65D2-5A64B07EE10C}"/>
                    </a:ext>
                  </a:extLst>
                </p14:cNvPr>
                <p14:cNvContentPartPr/>
                <p14:nvPr/>
              </p14:nvContentPartPr>
              <p14:xfrm>
                <a:off x="6976196" y="2506485"/>
                <a:ext cx="408960" cy="44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7FC61A-472B-070F-65D2-5A64B07EE1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67196" y="2497485"/>
                  <a:ext cx="4266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F543EF7-D1EF-BE1E-7965-81451AE64544}"/>
              </a:ext>
            </a:extLst>
          </p:cNvPr>
          <p:cNvGrpSpPr/>
          <p:nvPr/>
        </p:nvGrpSpPr>
        <p:grpSpPr>
          <a:xfrm>
            <a:off x="738836" y="513525"/>
            <a:ext cx="62280" cy="240840"/>
            <a:chOff x="738836" y="513525"/>
            <a:chExt cx="6228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A02777-C54F-9D4E-3BD8-664437A11A83}"/>
                    </a:ext>
                  </a:extLst>
                </p14:cNvPr>
                <p14:cNvContentPartPr/>
                <p14:nvPr/>
              </p14:nvContentPartPr>
              <p14:xfrm>
                <a:off x="738836" y="610725"/>
                <a:ext cx="60120" cy="143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A02777-C54F-9D4E-3BD8-664437A11A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0196" y="601725"/>
                  <a:ext cx="77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EEE436-F93B-A684-9799-B27922F25BD2}"/>
                    </a:ext>
                  </a:extLst>
                </p14:cNvPr>
                <p14:cNvContentPartPr/>
                <p14:nvPr/>
              </p14:nvContentPartPr>
              <p14:xfrm>
                <a:off x="767996" y="513525"/>
                <a:ext cx="33120" cy="4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EEE436-F93B-A684-9799-B27922F25B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9356" y="504525"/>
                  <a:ext cx="507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2B978E3-9D2A-CC50-952D-E4F0EACDDE42}"/>
                  </a:ext>
                </a:extLst>
              </p14:cNvPr>
              <p14:cNvContentPartPr/>
              <p14:nvPr/>
            </p14:nvContentPartPr>
            <p14:xfrm>
              <a:off x="2654396" y="2698005"/>
              <a:ext cx="14760" cy="79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2B978E3-9D2A-CC50-952D-E4F0EACDDE4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5396" y="2689005"/>
                <a:ext cx="324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A8D267A-5169-FD8A-C970-FA123D460770}"/>
              </a:ext>
            </a:extLst>
          </p:cNvPr>
          <p:cNvGrpSpPr/>
          <p:nvPr/>
        </p:nvGrpSpPr>
        <p:grpSpPr>
          <a:xfrm>
            <a:off x="788876" y="3957285"/>
            <a:ext cx="466920" cy="380520"/>
            <a:chOff x="788876" y="3957285"/>
            <a:chExt cx="46692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42DC9C8-0491-197F-7DB8-69F2B5BFC591}"/>
                    </a:ext>
                  </a:extLst>
                </p14:cNvPr>
                <p14:cNvContentPartPr/>
                <p14:nvPr/>
              </p14:nvContentPartPr>
              <p14:xfrm>
                <a:off x="788876" y="3957285"/>
                <a:ext cx="180000" cy="217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42DC9C8-0491-197F-7DB8-69F2B5BFC5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0236" y="3948285"/>
                  <a:ext cx="197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CAB390-9B70-6DA9-0732-A41CD49F7B27}"/>
                    </a:ext>
                  </a:extLst>
                </p14:cNvPr>
                <p14:cNvContentPartPr/>
                <p14:nvPr/>
              </p14:nvContentPartPr>
              <p14:xfrm>
                <a:off x="1037276" y="4159245"/>
                <a:ext cx="136440" cy="148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CAB390-9B70-6DA9-0732-A41CD49F7B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8636" y="4150245"/>
                  <a:ext cx="154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DCBCE8-1F75-1E7E-49CC-FDFA4CF28E99}"/>
                    </a:ext>
                  </a:extLst>
                </p14:cNvPr>
                <p14:cNvContentPartPr/>
                <p14:nvPr/>
              </p14:nvContentPartPr>
              <p14:xfrm>
                <a:off x="1245356" y="4170045"/>
                <a:ext cx="10440" cy="167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DCBCE8-1F75-1E7E-49CC-FDFA4CF28E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36356" y="4161045"/>
                  <a:ext cx="280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882416-5C5C-35CD-19C5-6E32EAD0BF96}"/>
              </a:ext>
            </a:extLst>
          </p:cNvPr>
          <p:cNvGrpSpPr/>
          <p:nvPr/>
        </p:nvGrpSpPr>
        <p:grpSpPr>
          <a:xfrm>
            <a:off x="1489796" y="3942885"/>
            <a:ext cx="765720" cy="385200"/>
            <a:chOff x="1489796" y="3942885"/>
            <a:chExt cx="76572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441D9F-D94C-45DE-9C19-884DE578D344}"/>
                    </a:ext>
                  </a:extLst>
                </p14:cNvPr>
                <p14:cNvContentPartPr/>
                <p14:nvPr/>
              </p14:nvContentPartPr>
              <p14:xfrm>
                <a:off x="1494836" y="3957285"/>
                <a:ext cx="186840" cy="2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441D9F-D94C-45DE-9C19-884DE578D3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86196" y="3948645"/>
                  <a:ext cx="204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CCBCC2-5522-4913-1EA5-1818FC9D6634}"/>
                    </a:ext>
                  </a:extLst>
                </p14:cNvPr>
                <p14:cNvContentPartPr/>
                <p14:nvPr/>
              </p14:nvContentPartPr>
              <p14:xfrm>
                <a:off x="1489796" y="4081485"/>
                <a:ext cx="151200" cy="19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CCBCC2-5522-4913-1EA5-1818FC9D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81156" y="4072485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651AB27-3556-258C-4022-B73A6BF65DBB}"/>
                    </a:ext>
                  </a:extLst>
                </p14:cNvPr>
                <p14:cNvContentPartPr/>
                <p14:nvPr/>
              </p14:nvContentPartPr>
              <p14:xfrm>
                <a:off x="1811996" y="3942885"/>
                <a:ext cx="209880" cy="213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651AB27-3556-258C-4022-B73A6BF65DB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02996" y="3934245"/>
                  <a:ext cx="227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FE25B2-2905-F269-6FE2-5D51554729F9}"/>
                    </a:ext>
                  </a:extLst>
                </p14:cNvPr>
                <p14:cNvContentPartPr/>
                <p14:nvPr/>
              </p14:nvContentPartPr>
              <p14:xfrm>
                <a:off x="2103956" y="4198845"/>
                <a:ext cx="78120" cy="107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FE25B2-2905-F269-6FE2-5D51554729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95316" y="4190205"/>
                  <a:ext cx="95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84EB96-BFC6-66D8-0B7E-C15EAF1680EF}"/>
                    </a:ext>
                  </a:extLst>
                </p14:cNvPr>
                <p14:cNvContentPartPr/>
                <p14:nvPr/>
              </p14:nvContentPartPr>
              <p14:xfrm>
                <a:off x="2147156" y="4072485"/>
                <a:ext cx="36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84EB96-BFC6-66D8-0B7E-C15EAF1680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38156" y="406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F05B80-5630-35AA-266E-4C0CBE24D5B3}"/>
                    </a:ext>
                  </a:extLst>
                </p14:cNvPr>
                <p14:cNvContentPartPr/>
                <p14:nvPr/>
              </p14:nvContentPartPr>
              <p14:xfrm>
                <a:off x="2248676" y="4176525"/>
                <a:ext cx="6840" cy="151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F05B80-5630-35AA-266E-4C0CBE24D5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40036" y="4167525"/>
                  <a:ext cx="244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DBBC6A8-5139-0B05-8611-E8C5977E4066}"/>
              </a:ext>
            </a:extLst>
          </p:cNvPr>
          <p:cNvGrpSpPr/>
          <p:nvPr/>
        </p:nvGrpSpPr>
        <p:grpSpPr>
          <a:xfrm>
            <a:off x="6592436" y="3612405"/>
            <a:ext cx="2432880" cy="611280"/>
            <a:chOff x="6592436" y="3612405"/>
            <a:chExt cx="243288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569854-89E7-1B0C-068C-267F70CC0D8E}"/>
                    </a:ext>
                  </a:extLst>
                </p14:cNvPr>
                <p14:cNvContentPartPr/>
                <p14:nvPr/>
              </p14:nvContentPartPr>
              <p14:xfrm>
                <a:off x="6592436" y="3701325"/>
                <a:ext cx="196560" cy="353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569854-89E7-1B0C-068C-267F70CC0D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83436" y="3692685"/>
                  <a:ext cx="214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80DE47-5194-12A0-E4E1-53D10CC932FD}"/>
                    </a:ext>
                  </a:extLst>
                </p14:cNvPr>
                <p14:cNvContentPartPr/>
                <p14:nvPr/>
              </p14:nvContentPartPr>
              <p14:xfrm>
                <a:off x="6673436" y="3612405"/>
                <a:ext cx="1033200" cy="490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80DE47-5194-12A0-E4E1-53D10CC932F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64796" y="3603405"/>
                  <a:ext cx="10508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C10B3A-2283-148B-AF4F-3EA52ABB27D5}"/>
                    </a:ext>
                  </a:extLst>
                </p14:cNvPr>
                <p14:cNvContentPartPr/>
                <p14:nvPr/>
              </p14:nvContentPartPr>
              <p14:xfrm>
                <a:off x="8017676" y="3691245"/>
                <a:ext cx="189720" cy="361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C10B3A-2283-148B-AF4F-3EA52ABB27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08676" y="3682245"/>
                  <a:ext cx="207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E6594F-EC6D-DF56-3D56-6C358A9A386F}"/>
                    </a:ext>
                  </a:extLst>
                </p14:cNvPr>
                <p14:cNvContentPartPr/>
                <p14:nvPr/>
              </p14:nvContentPartPr>
              <p14:xfrm>
                <a:off x="8051156" y="3895005"/>
                <a:ext cx="142200" cy="15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E6594F-EC6D-DF56-3D56-6C358A9A38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42516" y="3886005"/>
                  <a:ext cx="159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BE5BC2-3615-C0D4-AE53-8DA7D665E50E}"/>
                    </a:ext>
                  </a:extLst>
                </p14:cNvPr>
                <p14:cNvContentPartPr/>
                <p14:nvPr/>
              </p14:nvContentPartPr>
              <p14:xfrm>
                <a:off x="8276876" y="3889965"/>
                <a:ext cx="100080" cy="300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BE5BC2-3615-C0D4-AE53-8DA7D665E50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68236" y="3880965"/>
                  <a:ext cx="117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6D01F7-5B31-2A85-7653-86380AE9C165}"/>
                    </a:ext>
                  </a:extLst>
                </p14:cNvPr>
                <p14:cNvContentPartPr/>
                <p14:nvPr/>
              </p14:nvContentPartPr>
              <p14:xfrm>
                <a:off x="8414036" y="3813285"/>
                <a:ext cx="582840" cy="410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6D01F7-5B31-2A85-7653-86380AE9C1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05036" y="3804285"/>
                  <a:ext cx="6004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0D1456-C81A-60DE-E653-966A35B9BFBB}"/>
                    </a:ext>
                  </a:extLst>
                </p14:cNvPr>
                <p14:cNvContentPartPr/>
                <p14:nvPr/>
              </p14:nvContentPartPr>
              <p14:xfrm>
                <a:off x="8790596" y="3791325"/>
                <a:ext cx="234720" cy="217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0D1456-C81A-60DE-E653-966A35B9BF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81596" y="3782325"/>
                  <a:ext cx="2523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9217A55-3012-4F20-6820-88FDF6A29864}"/>
              </a:ext>
            </a:extLst>
          </p:cNvPr>
          <p:cNvGrpSpPr/>
          <p:nvPr/>
        </p:nvGrpSpPr>
        <p:grpSpPr>
          <a:xfrm>
            <a:off x="270476" y="4976445"/>
            <a:ext cx="1963440" cy="922320"/>
            <a:chOff x="270476" y="4976445"/>
            <a:chExt cx="1963440" cy="9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A8A0A2-417F-A9C3-4B97-26D1A45300C1}"/>
                    </a:ext>
                  </a:extLst>
                </p14:cNvPr>
                <p14:cNvContentPartPr/>
                <p14:nvPr/>
              </p14:nvContentPartPr>
              <p14:xfrm>
                <a:off x="270476" y="5143485"/>
                <a:ext cx="149400" cy="591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A8A0A2-417F-A9C3-4B97-26D1A45300C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1836" y="5134485"/>
                  <a:ext cx="16704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9C1B20-0887-CCE1-FFC6-2B1D470AE2CE}"/>
                    </a:ext>
                  </a:extLst>
                </p14:cNvPr>
                <p14:cNvContentPartPr/>
                <p14:nvPr/>
              </p14:nvContentPartPr>
              <p14:xfrm>
                <a:off x="505196" y="5264445"/>
                <a:ext cx="36360" cy="273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9C1B20-0887-CCE1-FFC6-2B1D470AE2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6556" y="5255445"/>
                  <a:ext cx="54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E2F764-D830-C61D-3989-011C6996012F}"/>
                    </a:ext>
                  </a:extLst>
                </p14:cNvPr>
                <p14:cNvContentPartPr/>
                <p14:nvPr/>
              </p14:nvContentPartPr>
              <p14:xfrm>
                <a:off x="668636" y="5389725"/>
                <a:ext cx="153720" cy="8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E2F764-D830-C61D-3989-011C699601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9636" y="5380725"/>
                  <a:ext cx="171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38C579-125A-A64B-0464-E09A4BFA38FF}"/>
                    </a:ext>
                  </a:extLst>
                </p14:cNvPr>
                <p14:cNvContentPartPr/>
                <p14:nvPr/>
              </p14:nvContentPartPr>
              <p14:xfrm>
                <a:off x="986876" y="5177325"/>
                <a:ext cx="262800" cy="187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38C579-125A-A64B-0464-E09A4BFA3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36" y="5168325"/>
                  <a:ext cx="280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F73AB65-EA87-F6AA-AE8D-D236EFCB47FB}"/>
                    </a:ext>
                  </a:extLst>
                </p14:cNvPr>
                <p14:cNvContentPartPr/>
                <p14:nvPr/>
              </p14:nvContentPartPr>
              <p14:xfrm>
                <a:off x="1326356" y="5354445"/>
                <a:ext cx="84600" cy="103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F73AB65-EA87-F6AA-AE8D-D236EFCB47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17356" y="5345805"/>
                  <a:ext cx="102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7F70CEE-8D37-5838-6C45-7351FB86BDDF}"/>
                    </a:ext>
                  </a:extLst>
                </p14:cNvPr>
                <p14:cNvContentPartPr/>
                <p14:nvPr/>
              </p14:nvContentPartPr>
              <p14:xfrm>
                <a:off x="1275956" y="4993365"/>
                <a:ext cx="102600" cy="129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7F70CEE-8D37-5838-6C45-7351FB86BD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66956" y="4984365"/>
                  <a:ext cx="120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9DA9F12-0A33-1047-F85A-4BD7F5790355}"/>
                    </a:ext>
                  </a:extLst>
                </p14:cNvPr>
                <p14:cNvContentPartPr/>
                <p14:nvPr/>
              </p14:nvContentPartPr>
              <p14:xfrm>
                <a:off x="992996" y="5518965"/>
                <a:ext cx="402480" cy="27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9DA9F12-0A33-1047-F85A-4BD7F57903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3996" y="5510325"/>
                  <a:ext cx="420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9BC39B-9EFA-A0C0-57EE-180789BF75A8}"/>
                    </a:ext>
                  </a:extLst>
                </p14:cNvPr>
                <p14:cNvContentPartPr/>
                <p14:nvPr/>
              </p14:nvContentPartPr>
              <p14:xfrm>
                <a:off x="1073636" y="5660085"/>
                <a:ext cx="188640" cy="115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9BC39B-9EFA-A0C0-57EE-180789BF75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636" y="5651085"/>
                  <a:ext cx="20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1BCD34-46A8-FA17-66F4-56D0AF21611A}"/>
                    </a:ext>
                  </a:extLst>
                </p14:cNvPr>
                <p14:cNvContentPartPr/>
                <p14:nvPr/>
              </p14:nvContentPartPr>
              <p14:xfrm>
                <a:off x="1351916" y="5625885"/>
                <a:ext cx="44280" cy="69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1BCD34-46A8-FA17-66F4-56D0AF21611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42916" y="5617245"/>
                  <a:ext cx="6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DD1DDF-508C-09C1-6327-77F97B689901}"/>
                    </a:ext>
                  </a:extLst>
                </p14:cNvPr>
                <p14:cNvContentPartPr/>
                <p14:nvPr/>
              </p14:nvContentPartPr>
              <p14:xfrm>
                <a:off x="1411316" y="4976445"/>
                <a:ext cx="262800" cy="922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DD1DDF-508C-09C1-6327-77F97B6899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02676" y="4967805"/>
                  <a:ext cx="28044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9362B58-6CF0-7E0C-BE6F-42403362303B}"/>
                    </a:ext>
                  </a:extLst>
                </p14:cNvPr>
                <p14:cNvContentPartPr/>
                <p14:nvPr/>
              </p14:nvContentPartPr>
              <p14:xfrm>
                <a:off x="1727756" y="5235285"/>
                <a:ext cx="301680" cy="238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9362B58-6CF0-7E0C-BE6F-42403362303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19116" y="5226645"/>
                  <a:ext cx="319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717B82F-789D-D2F4-A0A7-1B1EFA0F7319}"/>
                    </a:ext>
                  </a:extLst>
                </p14:cNvPr>
                <p14:cNvContentPartPr/>
                <p14:nvPr/>
              </p14:nvContentPartPr>
              <p14:xfrm>
                <a:off x="1991996" y="5509245"/>
                <a:ext cx="25920" cy="95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717B82F-789D-D2F4-A0A7-1B1EFA0F731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82996" y="5500245"/>
                  <a:ext cx="4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74A625-87F6-AFFC-1ADB-ADAB278050B1}"/>
                    </a:ext>
                  </a:extLst>
                </p14:cNvPr>
                <p14:cNvContentPartPr/>
                <p14:nvPr/>
              </p14:nvContentPartPr>
              <p14:xfrm>
                <a:off x="2012156" y="5450925"/>
                <a:ext cx="360" cy="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74A625-87F6-AFFC-1ADB-ADAB278050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3516" y="544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203D62-8D78-BA8C-4027-AA631BBDD480}"/>
                    </a:ext>
                  </a:extLst>
                </p14:cNvPr>
                <p14:cNvContentPartPr/>
                <p14:nvPr/>
              </p14:nvContentPartPr>
              <p14:xfrm>
                <a:off x="2089196" y="5523645"/>
                <a:ext cx="123120" cy="88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203D62-8D78-BA8C-4027-AA631BBDD4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80196" y="5514645"/>
                  <a:ext cx="140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9855FA-FAE6-16D0-7386-6AB695727F32}"/>
                    </a:ext>
                  </a:extLst>
                </p14:cNvPr>
                <p14:cNvContentPartPr/>
                <p14:nvPr/>
              </p14:nvContentPartPr>
              <p14:xfrm>
                <a:off x="2129156" y="5499525"/>
                <a:ext cx="104760" cy="138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9855FA-FAE6-16D0-7386-6AB695727F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20156" y="5490885"/>
                  <a:ext cx="1224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9CDB0DE-702D-4395-01C2-43B7F97EC3FD}"/>
              </a:ext>
            </a:extLst>
          </p:cNvPr>
          <p:cNvGrpSpPr/>
          <p:nvPr/>
        </p:nvGrpSpPr>
        <p:grpSpPr>
          <a:xfrm>
            <a:off x="2467196" y="4841085"/>
            <a:ext cx="1006560" cy="538920"/>
            <a:chOff x="2467196" y="4841085"/>
            <a:chExt cx="100656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D9165CC-4968-7ED8-55DE-E06A51C5E7B0}"/>
                    </a:ext>
                  </a:extLst>
                </p14:cNvPr>
                <p14:cNvContentPartPr/>
                <p14:nvPr/>
              </p14:nvContentPartPr>
              <p14:xfrm>
                <a:off x="2467196" y="5217645"/>
                <a:ext cx="241200" cy="21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D9165CC-4968-7ED8-55DE-E06A51C5E7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58196" y="5209005"/>
                  <a:ext cx="258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6C0ACA-465D-27BC-9F50-B5044DAD94BC}"/>
                    </a:ext>
                  </a:extLst>
                </p14:cNvPr>
                <p14:cNvContentPartPr/>
                <p14:nvPr/>
              </p14:nvContentPartPr>
              <p14:xfrm>
                <a:off x="2495276" y="5300445"/>
                <a:ext cx="201960" cy="32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6C0ACA-465D-27BC-9F50-B5044DAD94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86636" y="5291445"/>
                  <a:ext cx="219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157A02E-59F8-1FCF-24C7-20413DDCFD82}"/>
                    </a:ext>
                  </a:extLst>
                </p14:cNvPr>
                <p14:cNvContentPartPr/>
                <p14:nvPr/>
              </p14:nvContentPartPr>
              <p14:xfrm>
                <a:off x="2925476" y="5090925"/>
                <a:ext cx="164160" cy="163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157A02E-59F8-1FCF-24C7-20413DDCFD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16836" y="5082285"/>
                  <a:ext cx="181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FE196A-849A-3802-427B-1D007F8F02B2}"/>
                    </a:ext>
                  </a:extLst>
                </p14:cNvPr>
                <p14:cNvContentPartPr/>
                <p14:nvPr/>
              </p14:nvContentPartPr>
              <p14:xfrm>
                <a:off x="3169196" y="4841085"/>
                <a:ext cx="153720" cy="390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FE196A-849A-3802-427B-1D007F8F02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60556" y="4832085"/>
                  <a:ext cx="171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64D462-48FB-ED3F-F0A7-0A446502FABF}"/>
                    </a:ext>
                  </a:extLst>
                </p14:cNvPr>
                <p14:cNvContentPartPr/>
                <p14:nvPr/>
              </p14:nvContentPartPr>
              <p14:xfrm>
                <a:off x="2861756" y="5325645"/>
                <a:ext cx="612000" cy="5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64D462-48FB-ED3F-F0A7-0A446502FA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52756" y="5317005"/>
                  <a:ext cx="6296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0C6B67C-3F9C-A5B4-95A9-A720540BFF9A}"/>
              </a:ext>
            </a:extLst>
          </p:cNvPr>
          <p:cNvGrpSpPr/>
          <p:nvPr/>
        </p:nvGrpSpPr>
        <p:grpSpPr>
          <a:xfrm>
            <a:off x="2883716" y="5517885"/>
            <a:ext cx="556200" cy="315000"/>
            <a:chOff x="2883716" y="5517885"/>
            <a:chExt cx="5562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03A34F6-1774-9EFF-4090-EA30D2F04992}"/>
                    </a:ext>
                  </a:extLst>
                </p14:cNvPr>
                <p14:cNvContentPartPr/>
                <p14:nvPr/>
              </p14:nvContentPartPr>
              <p14:xfrm>
                <a:off x="2883716" y="5517885"/>
                <a:ext cx="273600" cy="315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03A34F6-1774-9EFF-4090-EA30D2F0499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74716" y="5509245"/>
                  <a:ext cx="291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1679B1-D131-B484-74C5-C05D08FF878C}"/>
                    </a:ext>
                  </a:extLst>
                </p14:cNvPr>
                <p14:cNvContentPartPr/>
                <p14:nvPr/>
              </p14:nvContentPartPr>
              <p14:xfrm>
                <a:off x="3257396" y="5620125"/>
                <a:ext cx="182520" cy="150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1679B1-D131-B484-74C5-C05D08FF878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48396" y="5611125"/>
                  <a:ext cx="2001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EC01A68-47DB-E6AF-6CA5-3E74FE57B0D2}"/>
              </a:ext>
            </a:extLst>
          </p:cNvPr>
          <p:cNvGrpSpPr/>
          <p:nvPr/>
        </p:nvGrpSpPr>
        <p:grpSpPr>
          <a:xfrm>
            <a:off x="3797756" y="4854405"/>
            <a:ext cx="690120" cy="532800"/>
            <a:chOff x="3797756" y="4854405"/>
            <a:chExt cx="69012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2E21565-69C9-37A3-2101-D4490172045B}"/>
                    </a:ext>
                  </a:extLst>
                </p14:cNvPr>
                <p14:cNvContentPartPr/>
                <p14:nvPr/>
              </p14:nvContentPartPr>
              <p14:xfrm>
                <a:off x="3848516" y="4854405"/>
                <a:ext cx="26280" cy="393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2E21565-69C9-37A3-2101-D449017204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39516" y="4845405"/>
                  <a:ext cx="43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5D56EB-E73C-5017-09C4-5F16FAA1AC38}"/>
                    </a:ext>
                  </a:extLst>
                </p14:cNvPr>
                <p14:cNvContentPartPr/>
                <p14:nvPr/>
              </p14:nvContentPartPr>
              <p14:xfrm>
                <a:off x="3910796" y="4880685"/>
                <a:ext cx="159120" cy="294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5D56EB-E73C-5017-09C4-5F16FAA1AC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01796" y="4872045"/>
                  <a:ext cx="176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F749BD-AB4E-EECC-B9A5-ECF5CCBEA827}"/>
                    </a:ext>
                  </a:extLst>
                </p14:cNvPr>
                <p14:cNvContentPartPr/>
                <p14:nvPr/>
              </p14:nvContentPartPr>
              <p14:xfrm>
                <a:off x="4195916" y="4888965"/>
                <a:ext cx="52560" cy="295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F749BD-AB4E-EECC-B9A5-ECF5CCBEA8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87276" y="4879965"/>
                  <a:ext cx="70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0C6562-6359-F0C7-68BA-3113467BE29E}"/>
                    </a:ext>
                  </a:extLst>
                </p14:cNvPr>
                <p14:cNvContentPartPr/>
                <p14:nvPr/>
              </p14:nvContentPartPr>
              <p14:xfrm>
                <a:off x="4115276" y="4874565"/>
                <a:ext cx="206280" cy="22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0C6562-6359-F0C7-68BA-3113467BE2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06636" y="4865925"/>
                  <a:ext cx="22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ED2E302-CCD2-8AC6-9996-B5B281CAE319}"/>
                    </a:ext>
                  </a:extLst>
                </p14:cNvPr>
                <p14:cNvContentPartPr/>
                <p14:nvPr/>
              </p14:nvContentPartPr>
              <p14:xfrm>
                <a:off x="4338116" y="5145285"/>
                <a:ext cx="149760" cy="124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ED2E302-CCD2-8AC6-9996-B5B281CAE3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29476" y="5136285"/>
                  <a:ext cx="167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D743058-5013-3AA1-C6B7-807B9DC4B299}"/>
                    </a:ext>
                  </a:extLst>
                </p14:cNvPr>
                <p14:cNvContentPartPr/>
                <p14:nvPr/>
              </p14:nvContentPartPr>
              <p14:xfrm>
                <a:off x="3797756" y="5341485"/>
                <a:ext cx="684720" cy="45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D743058-5013-3AA1-C6B7-807B9DC4B2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8756" y="5332485"/>
                  <a:ext cx="7023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36E07D6-2819-DD95-34E7-65A4A611B024}"/>
              </a:ext>
            </a:extLst>
          </p:cNvPr>
          <p:cNvGrpSpPr/>
          <p:nvPr/>
        </p:nvGrpSpPr>
        <p:grpSpPr>
          <a:xfrm>
            <a:off x="3893516" y="5541285"/>
            <a:ext cx="538560" cy="315720"/>
            <a:chOff x="3893516" y="5541285"/>
            <a:chExt cx="53856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0379C6-6E89-5DBE-6378-4589CFF54134}"/>
                    </a:ext>
                  </a:extLst>
                </p14:cNvPr>
                <p14:cNvContentPartPr/>
                <p14:nvPr/>
              </p14:nvContentPartPr>
              <p14:xfrm>
                <a:off x="3893516" y="5541285"/>
                <a:ext cx="200520" cy="173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0379C6-6E89-5DBE-6378-4589CFF5413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4516" y="5532645"/>
                  <a:ext cx="218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3BC4BF-1783-F769-1692-C8A8889812D7}"/>
                    </a:ext>
                  </a:extLst>
                </p14:cNvPr>
                <p14:cNvContentPartPr/>
                <p14:nvPr/>
              </p14:nvContentPartPr>
              <p14:xfrm>
                <a:off x="4149476" y="5752965"/>
                <a:ext cx="83160" cy="104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3BC4BF-1783-F769-1692-C8A8889812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40476" y="5743965"/>
                  <a:ext cx="100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69EB53-B680-FE39-282F-0EAC3BFF046F}"/>
                    </a:ext>
                  </a:extLst>
                </p14:cNvPr>
                <p14:cNvContentPartPr/>
                <p14:nvPr/>
              </p14:nvContentPartPr>
              <p14:xfrm>
                <a:off x="4268636" y="5553165"/>
                <a:ext cx="163440" cy="189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69EB53-B680-FE39-282F-0EAC3BFF04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59636" y="5544165"/>
                  <a:ext cx="1810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33E82E0-2CB3-5D6B-EFC7-891CC9DD34AC}"/>
              </a:ext>
            </a:extLst>
          </p:cNvPr>
          <p:cNvGrpSpPr/>
          <p:nvPr/>
        </p:nvGrpSpPr>
        <p:grpSpPr>
          <a:xfrm>
            <a:off x="4761116" y="4904805"/>
            <a:ext cx="1483560" cy="820800"/>
            <a:chOff x="4761116" y="4904805"/>
            <a:chExt cx="1483560" cy="82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B385337-3401-3989-9CB4-28AB2FACE239}"/>
                    </a:ext>
                  </a:extLst>
                </p14:cNvPr>
                <p14:cNvContentPartPr/>
                <p14:nvPr/>
              </p14:nvContentPartPr>
              <p14:xfrm>
                <a:off x="4761116" y="5115765"/>
                <a:ext cx="124560" cy="241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B385337-3401-3989-9CB4-28AB2FACE23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52116" y="5106765"/>
                  <a:ext cx="142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B074343-55A1-C29F-7EAA-2B22917E9251}"/>
                    </a:ext>
                  </a:extLst>
                </p14:cNvPr>
                <p14:cNvContentPartPr/>
                <p14:nvPr/>
              </p14:nvContentPartPr>
              <p14:xfrm>
                <a:off x="4976036" y="5367765"/>
                <a:ext cx="103680" cy="105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B074343-55A1-C29F-7EAA-2B22917E92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67396" y="5358765"/>
                  <a:ext cx="12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9FF978-0360-D79F-FC41-C4A2D06E4495}"/>
                    </a:ext>
                  </a:extLst>
                </p14:cNvPr>
                <p14:cNvContentPartPr/>
                <p14:nvPr/>
              </p14:nvContentPartPr>
              <p14:xfrm>
                <a:off x="5204276" y="4904805"/>
                <a:ext cx="200160" cy="375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9FF978-0360-D79F-FC41-C4A2D06E449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95636" y="4895805"/>
                  <a:ext cx="217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20F341-064E-6292-5C3D-AE31B5071DF5}"/>
                    </a:ext>
                  </a:extLst>
                </p14:cNvPr>
                <p14:cNvContentPartPr/>
                <p14:nvPr/>
              </p14:nvContentPartPr>
              <p14:xfrm>
                <a:off x="5224076" y="5352645"/>
                <a:ext cx="328320" cy="19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20F341-064E-6292-5C3D-AE31B5071D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15076" y="5344005"/>
                  <a:ext cx="34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8C75CB1-53B3-0ACB-D724-08BB51D4936B}"/>
                    </a:ext>
                  </a:extLst>
                </p14:cNvPr>
                <p14:cNvContentPartPr/>
                <p14:nvPr/>
              </p14:nvContentPartPr>
              <p14:xfrm>
                <a:off x="5266556" y="5554605"/>
                <a:ext cx="246960" cy="171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8C75CB1-53B3-0ACB-D724-08BB51D493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57556" y="5545605"/>
                  <a:ext cx="264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CBA119B-796D-B96E-8639-B6C4368243EE}"/>
                    </a:ext>
                  </a:extLst>
                </p14:cNvPr>
                <p14:cNvContentPartPr/>
                <p14:nvPr/>
              </p14:nvContentPartPr>
              <p14:xfrm>
                <a:off x="5662196" y="5169045"/>
                <a:ext cx="323640" cy="217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CBA119B-796D-B96E-8639-B6C4368243E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53196" y="5160045"/>
                  <a:ext cx="341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D4E7A76-420C-00C4-82AB-816C1C48CC76}"/>
                    </a:ext>
                  </a:extLst>
                </p14:cNvPr>
                <p14:cNvContentPartPr/>
                <p14:nvPr/>
              </p14:nvContentPartPr>
              <p14:xfrm>
                <a:off x="5941556" y="5405925"/>
                <a:ext cx="39600" cy="116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D4E7A76-420C-00C4-82AB-816C1C48CC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32916" y="5397285"/>
                  <a:ext cx="57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2E7483-FB91-F4FA-8A06-5C440D246F42}"/>
                    </a:ext>
                  </a:extLst>
                </p14:cNvPr>
                <p14:cNvContentPartPr/>
                <p14:nvPr/>
              </p14:nvContentPartPr>
              <p14:xfrm>
                <a:off x="5983676" y="5329965"/>
                <a:ext cx="360" cy="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2E7483-FB91-F4FA-8A06-5C440D246F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74676" y="532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C0000F6-A1BA-4F04-1A9C-A3132C552C21}"/>
                    </a:ext>
                  </a:extLst>
                </p14:cNvPr>
                <p14:cNvContentPartPr/>
                <p14:nvPr/>
              </p14:nvContentPartPr>
              <p14:xfrm>
                <a:off x="6093116" y="5383245"/>
                <a:ext cx="123120" cy="126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C0000F6-A1BA-4F04-1A9C-A3132C552C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084476" y="5374245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8E10DC-A25C-465F-1F65-56BC5EE5FED8}"/>
                    </a:ext>
                  </a:extLst>
                </p14:cNvPr>
                <p14:cNvContentPartPr/>
                <p14:nvPr/>
              </p14:nvContentPartPr>
              <p14:xfrm>
                <a:off x="6090596" y="5361285"/>
                <a:ext cx="154080" cy="160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8E10DC-A25C-465F-1F65-56BC5EE5FED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81596" y="5352285"/>
                  <a:ext cx="1717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18899F8-4590-02DB-BA05-1E1994DE0841}"/>
                  </a:ext>
                </a:extLst>
              </p14:cNvPr>
              <p14:cNvContentPartPr/>
              <p14:nvPr/>
            </p14:nvContentPartPr>
            <p14:xfrm>
              <a:off x="6545276" y="5324205"/>
              <a:ext cx="521280" cy="12852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18899F8-4590-02DB-BA05-1E1994DE084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536276" y="5315205"/>
                <a:ext cx="538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42C7476-D327-05BD-C3FD-EA0216B57CCB}"/>
                  </a:ext>
                </a:extLst>
              </p14:cNvPr>
              <p14:cNvContentPartPr/>
              <p14:nvPr/>
            </p14:nvContentPartPr>
            <p14:xfrm>
              <a:off x="7461476" y="5170125"/>
              <a:ext cx="286920" cy="188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42C7476-D327-05BD-C3FD-EA0216B57CC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452476" y="5161485"/>
                <a:ext cx="304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576103A-E07F-23AD-45AF-166E9EF34F48}"/>
                  </a:ext>
                </a:extLst>
              </p14:cNvPr>
              <p14:cNvContentPartPr/>
              <p14:nvPr/>
            </p14:nvContentPartPr>
            <p14:xfrm>
              <a:off x="7752356" y="4971045"/>
              <a:ext cx="155160" cy="11880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576103A-E07F-23AD-45AF-166E9EF34F4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743356" y="4962045"/>
                <a:ext cx="172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F8D4F82-27E8-E398-8CD4-40D6BA9C5A3D}"/>
                  </a:ext>
                </a:extLst>
              </p14:cNvPr>
              <p14:cNvContentPartPr/>
              <p14:nvPr/>
            </p14:nvContentPartPr>
            <p14:xfrm>
              <a:off x="7928756" y="5239245"/>
              <a:ext cx="165240" cy="316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F8D4F82-27E8-E398-8CD4-40D6BA9C5A3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919756" y="5230245"/>
                <a:ext cx="182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E76797F-51C5-0EE0-9FE5-40F3894A351B}"/>
                  </a:ext>
                </a:extLst>
              </p14:cNvPr>
              <p14:cNvContentPartPr/>
              <p14:nvPr/>
            </p14:nvContentPartPr>
            <p14:xfrm>
              <a:off x="8229716" y="5073285"/>
              <a:ext cx="275760" cy="3056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E76797F-51C5-0EE0-9FE5-40F3894A351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221076" y="5064645"/>
                <a:ext cx="2934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95F6F94-706B-E307-03FD-1156EC99F423}"/>
                  </a:ext>
                </a:extLst>
              </p14:cNvPr>
              <p14:cNvContentPartPr/>
              <p14:nvPr/>
            </p14:nvContentPartPr>
            <p14:xfrm>
              <a:off x="8550836" y="5326725"/>
              <a:ext cx="128880" cy="1353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95F6F94-706B-E307-03FD-1156EC99F42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542196" y="5318085"/>
                <a:ext cx="146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18BD2CB-B072-36DE-6C3F-AB886EC75A1C}"/>
                  </a:ext>
                </a:extLst>
              </p14:cNvPr>
              <p14:cNvContentPartPr/>
              <p14:nvPr/>
            </p14:nvContentPartPr>
            <p14:xfrm>
              <a:off x="8511956" y="4865925"/>
              <a:ext cx="115920" cy="1753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18BD2CB-B072-36DE-6C3F-AB886EC75A1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502956" y="4856925"/>
                <a:ext cx="13356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597004C-9E5F-ACDE-22B4-AAEA9E8CD09D}"/>
              </a:ext>
            </a:extLst>
          </p:cNvPr>
          <p:cNvGrpSpPr/>
          <p:nvPr/>
        </p:nvGrpSpPr>
        <p:grpSpPr>
          <a:xfrm>
            <a:off x="8928476" y="4759725"/>
            <a:ext cx="1643760" cy="873000"/>
            <a:chOff x="8928476" y="4759725"/>
            <a:chExt cx="164376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DF42E5C-6519-7B6A-8405-3D386B3B40DE}"/>
                    </a:ext>
                  </a:extLst>
                </p14:cNvPr>
                <p14:cNvContentPartPr/>
                <p14:nvPr/>
              </p14:nvContentPartPr>
              <p14:xfrm>
                <a:off x="8928476" y="5113965"/>
                <a:ext cx="178920" cy="26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DF42E5C-6519-7B6A-8405-3D386B3B40D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19476" y="5104965"/>
                  <a:ext cx="196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683A60E-4730-80DA-186A-F4A3A6949187}"/>
                    </a:ext>
                  </a:extLst>
                </p14:cNvPr>
                <p14:cNvContentPartPr/>
                <p14:nvPr/>
              </p14:nvContentPartPr>
              <p14:xfrm>
                <a:off x="8960876" y="5211165"/>
                <a:ext cx="172080" cy="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683A60E-4730-80DA-186A-F4A3A694918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52236" y="5202165"/>
                  <a:ext cx="189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58E5F39-6BC4-31DE-4CA8-931A91EB59EB}"/>
                    </a:ext>
                  </a:extLst>
                </p14:cNvPr>
                <p14:cNvContentPartPr/>
                <p14:nvPr/>
              </p14:nvContentPartPr>
              <p14:xfrm>
                <a:off x="9401156" y="4759725"/>
                <a:ext cx="9000" cy="363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58E5F39-6BC4-31DE-4CA8-931A91EB59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92156" y="4750725"/>
                  <a:ext cx="266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AC4171B-F9EA-B361-58B0-794602F2AD3A}"/>
                    </a:ext>
                  </a:extLst>
                </p14:cNvPr>
                <p14:cNvContentPartPr/>
                <p14:nvPr/>
              </p14:nvContentPartPr>
              <p14:xfrm>
                <a:off x="9425276" y="4842525"/>
                <a:ext cx="169560" cy="298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AC4171B-F9EA-B361-58B0-794602F2AD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16636" y="4833525"/>
                  <a:ext cx="187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1B081AD-FEF0-1AEB-5971-107FAB14DFD6}"/>
                    </a:ext>
                  </a:extLst>
                </p14:cNvPr>
                <p14:cNvContentPartPr/>
                <p14:nvPr/>
              </p14:nvContentPartPr>
              <p14:xfrm>
                <a:off x="9770156" y="4798245"/>
                <a:ext cx="27360" cy="301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1B081AD-FEF0-1AEB-5971-107FAB14DF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61516" y="4789245"/>
                  <a:ext cx="45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8C42DF9-BDFC-5AE8-CEA2-B28A398B03EA}"/>
                    </a:ext>
                  </a:extLst>
                </p14:cNvPr>
                <p14:cNvContentPartPr/>
                <p14:nvPr/>
              </p14:nvContentPartPr>
              <p14:xfrm>
                <a:off x="9640916" y="4777005"/>
                <a:ext cx="264240" cy="43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8C42DF9-BDFC-5AE8-CEA2-B28A398B03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31916" y="4768365"/>
                  <a:ext cx="28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71CB5C-8E37-59A7-9DE3-D6EEBF5073C5}"/>
                    </a:ext>
                  </a:extLst>
                </p14:cNvPr>
                <p14:cNvContentPartPr/>
                <p14:nvPr/>
              </p14:nvContentPartPr>
              <p14:xfrm>
                <a:off x="9863396" y="5098845"/>
                <a:ext cx="131760" cy="99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71CB5C-8E37-59A7-9DE3-D6EEBF5073C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54756" y="5090205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D34A135-8C68-FD15-76C6-C8571E4DB750}"/>
                    </a:ext>
                  </a:extLst>
                </p14:cNvPr>
                <p14:cNvContentPartPr/>
                <p14:nvPr/>
              </p14:nvContentPartPr>
              <p14:xfrm>
                <a:off x="9368036" y="5248605"/>
                <a:ext cx="670680" cy="324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D34A135-8C68-FD15-76C6-C8571E4DB7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59396" y="5239965"/>
                  <a:ext cx="68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32CB117-B3D2-7D35-4EF6-BE5684045A7B}"/>
                    </a:ext>
                  </a:extLst>
                </p14:cNvPr>
                <p14:cNvContentPartPr/>
                <p14:nvPr/>
              </p14:nvContentPartPr>
              <p14:xfrm>
                <a:off x="9412316" y="5359845"/>
                <a:ext cx="297000" cy="272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32CB117-B3D2-7D35-4EF6-BE5684045A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03316" y="5351205"/>
                  <a:ext cx="314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A8B66D-D100-E09F-AD06-30CDC1E04FE6}"/>
                    </a:ext>
                  </a:extLst>
                </p14:cNvPr>
                <p14:cNvContentPartPr/>
                <p14:nvPr/>
              </p14:nvContentPartPr>
              <p14:xfrm>
                <a:off x="10246436" y="4972125"/>
                <a:ext cx="191520" cy="379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A8B66D-D100-E09F-AD06-30CDC1E04F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37436" y="4963485"/>
                  <a:ext cx="209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F9346C-DE4C-C297-B088-540146D8E69C}"/>
                    </a:ext>
                  </a:extLst>
                </p14:cNvPr>
                <p14:cNvContentPartPr/>
                <p14:nvPr/>
              </p14:nvContentPartPr>
              <p14:xfrm>
                <a:off x="10401236" y="4816605"/>
                <a:ext cx="171000" cy="149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F9346C-DE4C-C297-B088-540146D8E69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92236" y="4807965"/>
                  <a:ext cx="188640" cy="16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492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JkqqxnRjyvkbGhwfskAdvP6960</vt:lpstr>
      <vt:lpstr>KymlsnVppgvcBcpdgpAdvP6975</vt:lpstr>
      <vt:lpstr>MxrqcjRspnppDmvplbAdvTT5843c571+20</vt:lpstr>
      <vt:lpstr>Office Theme</vt:lpstr>
      <vt:lpstr>Plasma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3</cp:revision>
  <dcterms:created xsi:type="dcterms:W3CDTF">2025-12-30T15:37:38Z</dcterms:created>
  <dcterms:modified xsi:type="dcterms:W3CDTF">2025-12-30T21:01:32Z</dcterms:modified>
</cp:coreProperties>
</file>